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3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slide" Target="/ppt/slides/slide2.xml" Id="rId3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368191"/>
            <a:ext cx="12007673" cy="3151151"/>
            <a:chOff x="0" y="0"/>
            <a:chExt cx="3162515" cy="8299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829933"/>
            </a:xfrm>
            <a:custGeom>
              <a:avLst/>
              <a:gdLst/>
              <a:ahLst/>
              <a:cxnLst/>
              <a:rect l="l" t="t" r="r" b="b"/>
              <a:pathLst>
                <a:path w="3162515" h="829933">
                  <a:moveTo>
                    <a:pt x="0" y="0"/>
                  </a:moveTo>
                  <a:lnTo>
                    <a:pt x="3162515" y="0"/>
                  </a:lnTo>
                  <a:lnTo>
                    <a:pt x="3162515" y="829933"/>
                  </a:lnTo>
                  <a:lnTo>
                    <a:pt x="0" y="829933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775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sp>
        <p:nvSpPr>
          <p:cNvPr id="15" name="TextBox 15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DEGREE(S), CERT 1, CERT 2...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ORGANIZATION/INSTITUTION NAME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0161329" y="8253105"/>
            <a:ext cx="6320354" cy="586016"/>
            <a:chOff x="0" y="0"/>
            <a:chExt cx="6229591" cy="5776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117657" y="7024167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215844" y="724513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355012" y="1748941"/>
            <a:ext cx="9932988" cy="1114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SPEAKING AT 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sp>
        <p:nvSpPr>
          <p:cNvPr id="34" name="Freeform 34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