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fntdata" ContentType="application/x-fontdata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s/slide5.xml" ContentType="application/vnd.openxmlformats-officedocument.presentationml.slide+xml"/>
  <Override PartName="/ppt/viewProps.xml" ContentType="application/vnd.openxmlformats-officedocument.presentationml.viewProps+xml"/>
  <Override PartName="/ppt/revisionInfo.xml" ContentType="application/vnd.ms-powerpoint.revision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0" r:id="rId6"/>
  </p:sldIdLst>
  <p:sldSz cx="18288000" cy="10287000"/>
  <p:notesSz cx="6858000" cy="9144000"/>
  <p:embeddedFontLst>
    <p:embeddedFont>
      <p:font typeface="Figtree 1" panose="020B0604020202020204" charset="0"/>
      <p:regular r:id="rId10"/>
    </p:embeddedFont>
    <p:embeddedFont>
      <p:font typeface="Figtree 1 Bold" panose="020B0604020202020204" charset="0"/>
      <p:regular r:id="rId11"/>
    </p:embeddedFont>
    <p:embeddedFont>
      <p:font typeface="Figtree 2" panose="020B0604020202020204" charset="0"/>
      <p:regular r:id="rId12"/>
    </p:embeddedFont>
    <p:embeddedFont>
      <p:font typeface="Figtree 2 Bold" panose="020B0604020202020204" charset="0"/>
      <p:regular r:id="rId13"/>
    </p:embeddedFont>
    <p:embeddedFont>
      <p:font typeface="Figtree 2 Ultra-Bold" panose="020B0604020202020204" charset="0"/>
      <p:regular r:id="rId14"/>
    </p:embeddedFont>
    <p:embeddedFont>
      <p:font typeface="Poppins Bold" panose="00000800000000000000" pitchFamily="2" charset="0"/>
      <p:regular r:id="rId15"/>
      <p:bold r:id="rId16"/>
    </p:embeddedFont>
    <p:embeddedFont>
      <p:font typeface="Poppins Ultra-Bold" panose="020B0604020202020204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8107EF-B6DD-C462-9DBB-42AB8BE03C73}" v="20" dt="2026-07-03T00:15:42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font4.fntdata" Id="rId13" /><Relationship Type="http://schemas.openxmlformats.org/officeDocument/2006/relationships/presProps" Target="/ppt/presProps.xml" Id="rId18" /><Relationship Type="http://schemas.openxmlformats.org/officeDocument/2006/relationships/tableStyles" Target="/ppt/tableStyles.xml" Id="rId21" /><Relationship Type="http://schemas.openxmlformats.org/officeDocument/2006/relationships/font" Target="/ppt/fonts/font3.fntdata" Id="rId12" /><Relationship Type="http://schemas.openxmlformats.org/officeDocument/2006/relationships/font" Target="/ppt/fonts/font8.fntdata" Id="rId17" /><Relationship Type="http://schemas.openxmlformats.org/officeDocument/2006/relationships/font" Target="/ppt/fonts/font7.fntdata" Id="rId16" /><Relationship Type="http://schemas.openxmlformats.org/officeDocument/2006/relationships/theme" Target="/ppt/theme/theme1.xml" Id="rId20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5.xml" Id="rId6" /><Relationship Type="http://schemas.openxmlformats.org/officeDocument/2006/relationships/font" Target="/ppt/fonts/font2.fntdata" Id="rId11" /><Relationship Type="http://schemas.openxmlformats.org/officeDocument/2006/relationships/font" Target="/ppt/fonts/font6.fntdata" Id="rId15" /><Relationship Type="http://schemas.openxmlformats.org/officeDocument/2006/relationships/font" Target="/ppt/fonts/font1.fntdata" Id="rId10" /><Relationship Type="http://schemas.openxmlformats.org/officeDocument/2006/relationships/viewProps" Target="/ppt/viewProps.xml" Id="rId19" /><Relationship Type="http://schemas.openxmlformats.org/officeDocument/2006/relationships/font" Target="/ppt/fonts/font5.fntdata" Id="rId14" /><Relationship Type="http://schemas.microsoft.com/office/2015/10/relationships/revisionInfo" Target="/ppt/revisionInfo.xml" Id="rId22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7.xml" Id="rId7" /><Relationship Type="http://schemas.openxmlformats.org/officeDocument/2006/relationships/theme" Target="/ppt/theme/theme1.xml" Id="rId1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5.xml.rels>&#65279;<?xml version="1.0" encoding="utf-8"?><Relationships xmlns="http://schemas.openxmlformats.org/package/2006/relationships"><Relationship Type="http://schemas.openxmlformats.org/officeDocument/2006/relationships/image" Target="/ppt/media/image2.png" Id="rId3" /><Relationship Type="http://schemas.openxmlformats.org/officeDocument/2006/relationships/image" Target="/ppt/media/image1.png" Id="rId2" /><Relationship Type="http://schemas.openxmlformats.org/officeDocument/2006/relationships/slideLayout" Target="/ppt/slideLayouts/slideLayout7.xml" Id="rId1" /><Relationship Type="http://schemas.openxmlformats.org/officeDocument/2006/relationships/image" Target="/ppt/media/image4.png" Id="rId5" /><Relationship Type="http://schemas.openxmlformats.org/officeDocument/2006/relationships/image" Target="/ppt/media/image5.jpeg" Id="rId4" /></Relationships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600950" y="3400255"/>
            <a:ext cx="12007673" cy="3061543"/>
            <a:chOff x="0" y="0"/>
            <a:chExt cx="3162515" cy="80633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162515" cy="806332"/>
            </a:xfrm>
            <a:custGeom>
              <a:avLst/>
              <a:gdLst/>
              <a:ahLst/>
              <a:cxnLst/>
              <a:rect l="l" t="t" r="r" b="b"/>
              <a:pathLst>
                <a:path w="3162515" h="806332">
                  <a:moveTo>
                    <a:pt x="0" y="0"/>
                  </a:moveTo>
                  <a:lnTo>
                    <a:pt x="3162515" y="0"/>
                  </a:lnTo>
                  <a:lnTo>
                    <a:pt x="3162515" y="806332"/>
                  </a:lnTo>
                  <a:lnTo>
                    <a:pt x="0" y="806332"/>
                  </a:lnTo>
                  <a:close/>
                </a:path>
              </a:pathLst>
            </a:custGeom>
            <a:solidFill>
              <a:srgbClr val="002A54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3162515" cy="85395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rot="-6007791">
            <a:off x="8464746" y="9229641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rot="-7044633">
            <a:off x="10971211" y="9497948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7"/>
                </a:lnTo>
                <a:lnTo>
                  <a:pt x="0" y="2302027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7044633">
            <a:off x="6172968" y="9391896"/>
            <a:ext cx="2176917" cy="2302028"/>
          </a:xfrm>
          <a:custGeom>
            <a:avLst/>
            <a:gdLst/>
            <a:ahLst/>
            <a:cxnLst/>
            <a:rect l="l" t="t" r="r" b="b"/>
            <a:pathLst>
              <a:path w="2176917" h="2302028">
                <a:moveTo>
                  <a:pt x="0" y="0"/>
                </a:moveTo>
                <a:lnTo>
                  <a:pt x="2176917" y="0"/>
                </a:lnTo>
                <a:lnTo>
                  <a:pt x="2176917" y="2302028"/>
                </a:lnTo>
                <a:lnTo>
                  <a:pt x="0" y="230202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7310069" y="6380633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5" y="0"/>
                </a:lnTo>
                <a:lnTo>
                  <a:pt x="11145935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7439635" y="3142775"/>
            <a:ext cx="11145935" cy="365699"/>
          </a:xfrm>
          <a:custGeom>
            <a:avLst/>
            <a:gdLst/>
            <a:ahLst/>
            <a:cxnLst/>
            <a:rect l="l" t="t" r="r" b="b"/>
            <a:pathLst>
              <a:path w="11145935" h="365699">
                <a:moveTo>
                  <a:pt x="0" y="0"/>
                </a:moveTo>
                <a:lnTo>
                  <a:pt x="11145934" y="0"/>
                </a:lnTo>
                <a:lnTo>
                  <a:pt x="11145934" y="365699"/>
                </a:lnTo>
                <a:lnTo>
                  <a:pt x="0" y="3656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4745"/>
            </a:stretch>
          </a:blipFill>
        </p:spPr>
      </p:sp>
      <p:grpSp>
        <p:nvGrpSpPr>
          <p:cNvPr id="10" name="Group 10"/>
          <p:cNvGrpSpPr/>
          <p:nvPr/>
        </p:nvGrpSpPr>
        <p:grpSpPr>
          <a:xfrm>
            <a:off x="-3449881" y="-3554998"/>
            <a:ext cx="11804894" cy="17934281"/>
            <a:chOff x="0" y="0"/>
            <a:chExt cx="668466" cy="101555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668466" cy="1015550"/>
            </a:xfrm>
            <a:custGeom>
              <a:avLst/>
              <a:gdLst/>
              <a:ahLst/>
              <a:cxnLst/>
              <a:rect l="l" t="t" r="r" b="b"/>
              <a:pathLst>
                <a:path w="668466" h="1015550">
                  <a:moveTo>
                    <a:pt x="334233" y="0"/>
                  </a:moveTo>
                  <a:cubicBezTo>
                    <a:pt x="149641" y="0"/>
                    <a:pt x="0" y="227339"/>
                    <a:pt x="0" y="507775"/>
                  </a:cubicBezTo>
                  <a:cubicBezTo>
                    <a:pt x="0" y="788211"/>
                    <a:pt x="149641" y="1015550"/>
                    <a:pt x="334233" y="1015550"/>
                  </a:cubicBezTo>
                  <a:cubicBezTo>
                    <a:pt x="518825" y="1015550"/>
                    <a:pt x="668466" y="788211"/>
                    <a:pt x="668466" y="507775"/>
                  </a:cubicBezTo>
                  <a:cubicBezTo>
                    <a:pt x="668466" y="227339"/>
                    <a:pt x="518825" y="0"/>
                    <a:pt x="334233" y="0"/>
                  </a:cubicBezTo>
                  <a:close/>
                </a:path>
              </a:pathLst>
            </a:custGeom>
            <a:solidFill>
              <a:srgbClr val="00567C"/>
            </a:solidFill>
            <a:ln w="190500" cap="sq">
              <a:solidFill>
                <a:srgbClr val="FFFFF9"/>
              </a:solidFill>
              <a:prstDash val="solid"/>
              <a:miter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62669" y="47583"/>
              <a:ext cx="543129" cy="87275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363108" y="1528133"/>
            <a:ext cx="4840132" cy="4840132"/>
            <a:chOff x="0" y="0"/>
            <a:chExt cx="812800" cy="812800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4"/>
              <a:stretch>
                <a:fillRect l="-78303" r="-78303"/>
              </a:stretch>
            </a:blipFill>
          </p:spPr>
        </p:sp>
      </p:grpSp>
      <p:sp>
        <p:nvSpPr>
          <p:cNvPr id="15" name="TextBox 15"/>
          <p:cNvSpPr txBox="1"/>
          <p:nvPr/>
        </p:nvSpPr>
        <p:spPr>
          <a:xfrm>
            <a:off x="541887" y="6701891"/>
            <a:ext cx="6628167" cy="771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FIRST NAME, LAST NAME</a:t>
            </a:r>
          </a:p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DEGREE(S), CERT 1, CERT 2...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63049" y="8068555"/>
            <a:ext cx="6985843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ORGANIZATION/INSTITUTION NAME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98673" y="8498488"/>
            <a:ext cx="6569002" cy="3442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</a:t>
            </a:r>
          </a:p>
        </p:txBody>
      </p:sp>
      <p:grpSp>
        <p:nvGrpSpPr>
          <p:cNvPr id="18" name="Group 18"/>
          <p:cNvGrpSpPr/>
          <p:nvPr/>
        </p:nvGrpSpPr>
        <p:grpSpPr>
          <a:xfrm>
            <a:off x="10161329" y="8253105"/>
            <a:ext cx="6320354" cy="586016"/>
            <a:chOff x="0" y="0"/>
            <a:chExt cx="6229591" cy="5776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6229591" cy="577600"/>
            </a:xfrm>
            <a:custGeom>
              <a:avLst/>
              <a:gdLst/>
              <a:ahLst/>
              <a:cxnLst/>
              <a:rect l="l" t="t" r="r" b="b"/>
              <a:pathLst>
                <a:path w="6229591" h="577600">
                  <a:moveTo>
                    <a:pt x="0" y="0"/>
                  </a:moveTo>
                  <a:lnTo>
                    <a:pt x="6229591" y="0"/>
                  </a:lnTo>
                  <a:lnTo>
                    <a:pt x="6229591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0" name="TextBox 20"/>
            <p:cNvSpPr txBox="1"/>
            <p:nvPr/>
          </p:nvSpPr>
          <p:spPr>
            <a:xfrm>
              <a:off x="0" y="-66675"/>
              <a:ext cx="6229591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ISCT-ANZ2026.COM</a:t>
              </a:r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1117657" y="7024167"/>
            <a:ext cx="4407698" cy="996151"/>
            <a:chOff x="0" y="0"/>
            <a:chExt cx="1160875" cy="262361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F48024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1215844" y="7245135"/>
            <a:ext cx="4211325" cy="586016"/>
            <a:chOff x="0" y="0"/>
            <a:chExt cx="4150849" cy="5776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</p:spPr>
        </p:sp>
        <p:sp>
          <p:nvSpPr>
            <p:cNvPr id="26" name="TextBox 26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2 Ultra-Bold"/>
                  <a:ea typeface="Figtree 2 Ultra-Bold"/>
                  <a:cs typeface="Figtree 2 Ultra-Bold"/>
                  <a:sym typeface="Figtree 2 Ultra-Bold"/>
                </a:rPr>
                <a:t>REGISTER NOW</a:t>
              </a:r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8355012" y="1491766"/>
            <a:ext cx="9932988" cy="14001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542"/>
              </a:lnSpc>
            </a:pPr>
            <a:r>
              <a:rPr lang="en-US" sz="46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ON THE ORGANIZING</a:t>
            </a:r>
          </a:p>
          <a:p>
            <a:pPr algn="ctr">
              <a:lnSpc>
                <a:spcPts val="5542"/>
              </a:lnSpc>
            </a:pPr>
            <a:r>
              <a:rPr lang="en-US" sz="46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COMMITTEE FOR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13472420" y="9344724"/>
            <a:ext cx="5113149" cy="1156395"/>
            <a:chOff x="0" y="0"/>
            <a:chExt cx="6817532" cy="1541861"/>
          </a:xfrm>
        </p:grpSpPr>
        <p:grpSp>
          <p:nvGrpSpPr>
            <p:cNvPr id="29" name="Group 29"/>
            <p:cNvGrpSpPr/>
            <p:nvPr/>
          </p:nvGrpSpPr>
          <p:grpSpPr>
            <a:xfrm>
              <a:off x="0" y="0"/>
              <a:ext cx="6817532" cy="1541861"/>
              <a:chOff x="0" y="0"/>
              <a:chExt cx="1097248" cy="248155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1097248" cy="248155"/>
              </a:xfrm>
              <a:custGeom>
                <a:avLst/>
                <a:gdLst/>
                <a:ahLst/>
                <a:cxnLst/>
                <a:rect l="l" t="t" r="r" b="b"/>
                <a:pathLst>
                  <a:path w="1097248" h="248155">
                    <a:moveTo>
                      <a:pt x="51847" y="0"/>
                    </a:moveTo>
                    <a:lnTo>
                      <a:pt x="1045401" y="0"/>
                    </a:lnTo>
                    <a:cubicBezTo>
                      <a:pt x="1074036" y="0"/>
                      <a:pt x="1097248" y="23213"/>
                      <a:pt x="1097248" y="51847"/>
                    </a:cubicBezTo>
                    <a:lnTo>
                      <a:pt x="1097248" y="196308"/>
                    </a:lnTo>
                    <a:cubicBezTo>
                      <a:pt x="1097248" y="210059"/>
                      <a:pt x="1091786" y="223246"/>
                      <a:pt x="1082063" y="232969"/>
                    </a:cubicBezTo>
                    <a:cubicBezTo>
                      <a:pt x="1072339" y="242693"/>
                      <a:pt x="1059152" y="248155"/>
                      <a:pt x="1045401" y="248155"/>
                    </a:cubicBezTo>
                    <a:lnTo>
                      <a:pt x="51847" y="248155"/>
                    </a:lnTo>
                    <a:cubicBezTo>
                      <a:pt x="38096" y="248155"/>
                      <a:pt x="24909" y="242693"/>
                      <a:pt x="15186" y="232969"/>
                    </a:cubicBezTo>
                    <a:cubicBezTo>
                      <a:pt x="5462" y="223246"/>
                      <a:pt x="0" y="210059"/>
                      <a:pt x="0" y="196308"/>
                    </a:cubicBezTo>
                    <a:lnTo>
                      <a:pt x="0" y="51847"/>
                    </a:lnTo>
                    <a:cubicBezTo>
                      <a:pt x="0" y="38096"/>
                      <a:pt x="5462" y="24909"/>
                      <a:pt x="15186" y="15186"/>
                    </a:cubicBezTo>
                    <a:cubicBezTo>
                      <a:pt x="24909" y="5462"/>
                      <a:pt x="38096" y="0"/>
                      <a:pt x="5184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96C4D9"/>
                </a:solidFill>
                <a:prstDash val="solid"/>
                <a:round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0" y="-57150"/>
                <a:ext cx="1097248" cy="30530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32" name="TextBox 32"/>
            <p:cNvSpPr txBox="1"/>
            <p:nvPr/>
          </p:nvSpPr>
          <p:spPr>
            <a:xfrm>
              <a:off x="988145" y="300015"/>
              <a:ext cx="4975612" cy="75752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492"/>
                </a:lnSpc>
              </a:pPr>
              <a:r>
                <a:rPr lang="en-US" sz="3743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#ISCTANZ2026</a:t>
              </a:r>
            </a:p>
          </p:txBody>
        </p:sp>
      </p:grpSp>
      <p:sp>
        <p:nvSpPr>
          <p:cNvPr id="33" name="TextBox 33"/>
          <p:cNvSpPr txBox="1"/>
          <p:nvPr/>
        </p:nvSpPr>
        <p:spPr>
          <a:xfrm>
            <a:off x="574573" y="7580485"/>
            <a:ext cx="6562796" cy="4000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Poppins Ultra-Bold"/>
                <a:ea typeface="Poppins Ultra-Bold"/>
                <a:cs typeface="Poppins Ultra-Bold"/>
                <a:sym typeface="Poppins Ultra-Bold"/>
              </a:rPr>
              <a:t>ISCT TITLE</a:t>
            </a:r>
          </a:p>
        </p:txBody>
      </p:sp>
      <p:sp>
        <p:nvSpPr>
          <p:cNvPr id="34" name="Freeform 34"/>
          <p:cNvSpPr/>
          <p:nvPr/>
        </p:nvSpPr>
        <p:spPr>
          <a:xfrm rot="-162977">
            <a:off x="7366343" y="-1239533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5" name="Freeform 35"/>
          <p:cNvSpPr/>
          <p:nvPr/>
        </p:nvSpPr>
        <p:spPr>
          <a:xfrm rot="4716239">
            <a:off x="13543651" y="-1337808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6" name="Freeform 36"/>
          <p:cNvSpPr/>
          <p:nvPr/>
        </p:nvSpPr>
        <p:spPr>
          <a:xfrm rot="7972233">
            <a:off x="9038053" y="-1640029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50"/>
                </a:lnTo>
                <a:lnTo>
                  <a:pt x="0" y="24293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7" name="Freeform 37"/>
          <p:cNvSpPr/>
          <p:nvPr/>
        </p:nvSpPr>
        <p:spPr>
          <a:xfrm rot="3679396">
            <a:off x="10892947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sp>
        <p:nvSpPr>
          <p:cNvPr id="38" name="Freeform 38"/>
          <p:cNvSpPr/>
          <p:nvPr/>
        </p:nvSpPr>
        <p:spPr>
          <a:xfrm rot="3679396">
            <a:off x="15957810" y="-1562436"/>
            <a:ext cx="2297319" cy="2429349"/>
          </a:xfrm>
          <a:custGeom>
            <a:avLst/>
            <a:gdLst/>
            <a:ahLst/>
            <a:cxnLst/>
            <a:rect l="l" t="t" r="r" b="b"/>
            <a:pathLst>
              <a:path w="2297319" h="2429349">
                <a:moveTo>
                  <a:pt x="0" y="0"/>
                </a:moveTo>
                <a:lnTo>
                  <a:pt x="2297319" y="0"/>
                </a:lnTo>
                <a:lnTo>
                  <a:pt x="2297319" y="2429349"/>
                </a:lnTo>
                <a:lnTo>
                  <a:pt x="0" y="24293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2000"/>
            </a:blip>
            <a:stretch>
              <a:fillRect/>
            </a:stretch>
          </a:blipFill>
        </p:spPr>
      </p:sp>
      <p:grpSp>
        <p:nvGrpSpPr>
          <p:cNvPr id="39" name="Group 39"/>
          <p:cNvGrpSpPr/>
          <p:nvPr/>
        </p:nvGrpSpPr>
        <p:grpSpPr>
          <a:xfrm>
            <a:off x="8572380" y="3611573"/>
            <a:ext cx="9715620" cy="2907769"/>
            <a:chOff x="0" y="0"/>
            <a:chExt cx="12954160" cy="3877025"/>
          </a:xfrm>
        </p:grpSpPr>
        <p:sp>
          <p:nvSpPr>
            <p:cNvPr id="40" name="Freeform 40"/>
            <p:cNvSpPr/>
            <p:nvPr/>
          </p:nvSpPr>
          <p:spPr>
            <a:xfrm>
              <a:off x="8701946" y="0"/>
              <a:ext cx="4252214" cy="3877025"/>
            </a:xfrm>
            <a:custGeom>
              <a:avLst/>
              <a:gdLst/>
              <a:ahLst/>
              <a:cxnLst/>
              <a:rect l="l" t="t" r="r" b="b"/>
              <a:pathLst>
                <a:path w="4252214" h="3877025">
                  <a:moveTo>
                    <a:pt x="0" y="0"/>
                  </a:moveTo>
                  <a:lnTo>
                    <a:pt x="4252214" y="0"/>
                  </a:lnTo>
                  <a:lnTo>
                    <a:pt x="4252214" y="3877025"/>
                  </a:lnTo>
                  <a:lnTo>
                    <a:pt x="0" y="38770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-193862" r="-19816" b="-3210"/>
              </a:stretch>
            </a:blipFill>
          </p:spPr>
        </p:sp>
        <p:sp>
          <p:nvSpPr>
            <p:cNvPr id="41" name="TextBox 41"/>
            <p:cNvSpPr txBox="1"/>
            <p:nvPr/>
          </p:nvSpPr>
          <p:spPr>
            <a:xfrm>
              <a:off x="0" y="539455"/>
              <a:ext cx="8975780" cy="21114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7189"/>
                </a:lnSpc>
              </a:pPr>
              <a:r>
                <a:rPr lang="en-US" sz="6251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ISCT ANZ 2026 </a:t>
              </a:r>
            </a:p>
            <a:p>
              <a:pPr algn="l">
                <a:lnSpc>
                  <a:spcPts val="3721"/>
                </a:lnSpc>
              </a:pPr>
              <a:r>
                <a:rPr lang="en-US" sz="3236" b="1">
                  <a:solidFill>
                    <a:srgbClr val="FFFFF9"/>
                  </a:solidFill>
                  <a:latin typeface="Poppins Bold"/>
                  <a:ea typeface="Poppins Bold"/>
                  <a:cs typeface="Poppins Bold"/>
                  <a:sym typeface="Poppins Bold"/>
                </a:rPr>
                <a:t>MELBOURNE • JUL 20-22, 2026</a:t>
              </a:r>
            </a:p>
            <a:p>
              <a:pPr algn="l">
                <a:lnSpc>
                  <a:spcPts val="824"/>
                </a:lnSpc>
              </a:pPr>
              <a:endParaRPr lang="en-US" sz="3236" b="1">
                <a:solidFill>
                  <a:srgbClr val="FFFFF9"/>
                </a:solidFill>
                <a:latin typeface="Poppins Bold"/>
                <a:ea typeface="Poppins Bold"/>
                <a:cs typeface="Poppins Bold"/>
                <a:sym typeface="Poppins Bold"/>
              </a:endParaRP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0" y="2482255"/>
              <a:ext cx="9074322" cy="50433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l">
                <a:lnSpc>
                  <a:spcPts val="3163"/>
                </a:lnSpc>
              </a:pPr>
              <a:r>
                <a:rPr lang="en-US" sz="2259">
                  <a:solidFill>
                    <a:srgbClr val="FFFFFF"/>
                  </a:solidFill>
                  <a:latin typeface="Figtree 2"/>
                  <a:ea typeface="Figtree 2"/>
                  <a:cs typeface="Figtree 2"/>
                  <a:sym typeface="Figtree 2"/>
                </a:rPr>
                <a:t>MELBOURNE CONVENTION &amp; EXHIBITION CENTRE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ANZ 2026 Melbourne - Social Media Kit (Self-Share) Template</dc:title>
  <cp:revision>6</cp:revision>
  <dcterms:created xsi:type="dcterms:W3CDTF">2006-08-16T00:00:00Z</dcterms:created>
  <dcterms:modified xsi:type="dcterms:W3CDTF">2026-07-03T04:02:30Z</dcterms:modified>
  <dc:identifier>DAHOQ3IhLYY</dc:identifier>
</cp:coreProperties>
</file>