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fntdata" ContentType="application/x-fontdata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revisionInfo.xml" ContentType="application/vnd.ms-powerpoint.revision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3" r:id="rId9"/>
  </p:sldIdLst>
  <p:sldSz cx="18288000" cy="10287000"/>
  <p:notesSz cx="6858000" cy="9144000"/>
  <p:embeddedFontLst>
    <p:embeddedFont>
      <p:font typeface="Figtree 1" panose="020B0604020202020204" charset="0"/>
      <p:regular r:id="rId10"/>
    </p:embeddedFont>
    <p:embeddedFont>
      <p:font typeface="Figtree 1 Bold" panose="020B0604020202020204" charset="0"/>
      <p:regular r:id="rId11"/>
    </p:embeddedFont>
    <p:embeddedFont>
      <p:font typeface="Figtree 2" panose="020B0604020202020204" charset="0"/>
      <p:regular r:id="rId12"/>
    </p:embeddedFont>
    <p:embeddedFont>
      <p:font typeface="Figtree 2 Bold" panose="020B0604020202020204" charset="0"/>
      <p:regular r:id="rId13"/>
    </p:embeddedFont>
    <p:embeddedFont>
      <p:font typeface="Figtree 2 Ultra-Bold" panose="020B0604020202020204" charset="0"/>
      <p:regular r:id="rId14"/>
    </p:embeddedFont>
    <p:embeddedFont>
      <p:font typeface="Poppins Bold" panose="00000800000000000000" pitchFamily="2" charset="0"/>
      <p:regular r:id="rId15"/>
      <p:bold r:id="rId16"/>
    </p:embeddedFont>
    <p:embeddedFont>
      <p:font typeface="Poppins Ultra-Bold" panose="020B0604020202020204" charset="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8107EF-B6DD-C462-9DBB-42AB8BE03C73}" v="20" dt="2026-07-03T00:15:42.3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font" Target="/ppt/fonts/font4.fntdata" Id="rId13" /><Relationship Type="http://schemas.openxmlformats.org/officeDocument/2006/relationships/presProps" Target="/ppt/presProps.xml" Id="rId18" /><Relationship Type="http://schemas.openxmlformats.org/officeDocument/2006/relationships/tableStyles" Target="/ppt/tableStyles.xml" Id="rId21" /><Relationship Type="http://schemas.openxmlformats.org/officeDocument/2006/relationships/font" Target="/ppt/fonts/font3.fntdata" Id="rId12" /><Relationship Type="http://schemas.openxmlformats.org/officeDocument/2006/relationships/font" Target="/ppt/fonts/font8.fntdata" Id="rId17" /><Relationship Type="http://schemas.openxmlformats.org/officeDocument/2006/relationships/font" Target="/ppt/fonts/font7.fntdata" Id="rId16" /><Relationship Type="http://schemas.openxmlformats.org/officeDocument/2006/relationships/theme" Target="/ppt/theme/theme1.xml" Id="rId20" /><Relationship Type="http://schemas.openxmlformats.org/officeDocument/2006/relationships/slideMaster" Target="/ppt/slideMasters/slideMaster1.xml" Id="rId1" /><Relationship Type="http://schemas.openxmlformats.org/officeDocument/2006/relationships/font" Target="/ppt/fonts/font2.fntdata" Id="rId11" /><Relationship Type="http://schemas.openxmlformats.org/officeDocument/2006/relationships/font" Target="/ppt/fonts/font6.fntdata" Id="rId15" /><Relationship Type="http://schemas.openxmlformats.org/officeDocument/2006/relationships/font" Target="/ppt/fonts/font1.fntdata" Id="rId10" /><Relationship Type="http://schemas.openxmlformats.org/officeDocument/2006/relationships/viewProps" Target="/ppt/viewProps.xml" Id="rId19" /><Relationship Type="http://schemas.openxmlformats.org/officeDocument/2006/relationships/slide" Target="/ppt/slides/slide8.xml" Id="rId9" /><Relationship Type="http://schemas.openxmlformats.org/officeDocument/2006/relationships/font" Target="/ppt/fonts/font5.fntdata" Id="rId14" /><Relationship Type="http://schemas.microsoft.com/office/2015/10/relationships/revisionInfo" Target="/ppt/revisionInfo.xml" Id="rId22" /></Relationships>
</file>

<file path=ppt/slideLayouts/_rels/slideLayout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Id7" /><Relationship Type="http://schemas.openxmlformats.org/officeDocument/2006/relationships/theme" Target="/ppt/theme/theme1.xml" Id="rId12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8.xml.rels>&#65279;<?xml version="1.0" encoding="utf-8"?><Relationships xmlns="http://schemas.openxmlformats.org/package/2006/relationships"><Relationship Type="http://schemas.openxmlformats.org/officeDocument/2006/relationships/image" Target="/ppt/media/image2.png" Id="rId3" /><Relationship Type="http://schemas.openxmlformats.org/officeDocument/2006/relationships/image" Target="/ppt/media/image1.png" Id="rId2" /><Relationship Type="http://schemas.openxmlformats.org/officeDocument/2006/relationships/slideLayout" Target="/ppt/slideLayouts/slideLayout7.xml" Id="rId1" /><Relationship Type="http://schemas.openxmlformats.org/officeDocument/2006/relationships/image" Target="/ppt/media/image4.png" Id="rId5" /><Relationship Type="http://schemas.openxmlformats.org/officeDocument/2006/relationships/image" Target="/ppt/media/image5.jpeg" Id="rId4" /></Relationships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600950" y="3454365"/>
            <a:ext cx="12007673" cy="2998415"/>
            <a:chOff x="0" y="0"/>
            <a:chExt cx="3162515" cy="78970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162515" cy="789706"/>
            </a:xfrm>
            <a:custGeom>
              <a:avLst/>
              <a:gdLst/>
              <a:ahLst/>
              <a:cxnLst/>
              <a:rect l="l" t="t" r="r" b="b"/>
              <a:pathLst>
                <a:path w="3162515" h="789706">
                  <a:moveTo>
                    <a:pt x="0" y="0"/>
                  </a:moveTo>
                  <a:lnTo>
                    <a:pt x="3162515" y="0"/>
                  </a:lnTo>
                  <a:lnTo>
                    <a:pt x="3162515" y="789706"/>
                  </a:lnTo>
                  <a:lnTo>
                    <a:pt x="0" y="789706"/>
                  </a:lnTo>
                  <a:close/>
                </a:path>
              </a:pathLst>
            </a:custGeom>
            <a:solidFill>
              <a:srgbClr val="002A54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3162515" cy="83733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48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 rot="-6007791">
            <a:off x="8464746" y="9229641"/>
            <a:ext cx="2176917" cy="2302028"/>
          </a:xfrm>
          <a:custGeom>
            <a:avLst/>
            <a:gdLst/>
            <a:ahLst/>
            <a:cxnLst/>
            <a:rect l="l" t="t" r="r" b="b"/>
            <a:pathLst>
              <a:path w="2176917" h="2302028">
                <a:moveTo>
                  <a:pt x="0" y="0"/>
                </a:moveTo>
                <a:lnTo>
                  <a:pt x="2176917" y="0"/>
                </a:lnTo>
                <a:lnTo>
                  <a:pt x="2176917" y="2302028"/>
                </a:lnTo>
                <a:lnTo>
                  <a:pt x="0" y="23020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 rot="-7044633">
            <a:off x="10971211" y="9497948"/>
            <a:ext cx="2176917" cy="2302028"/>
          </a:xfrm>
          <a:custGeom>
            <a:avLst/>
            <a:gdLst/>
            <a:ahLst/>
            <a:cxnLst/>
            <a:rect l="l" t="t" r="r" b="b"/>
            <a:pathLst>
              <a:path w="2176917" h="2302028">
                <a:moveTo>
                  <a:pt x="0" y="0"/>
                </a:moveTo>
                <a:lnTo>
                  <a:pt x="2176917" y="0"/>
                </a:lnTo>
                <a:lnTo>
                  <a:pt x="2176917" y="2302027"/>
                </a:lnTo>
                <a:lnTo>
                  <a:pt x="0" y="23020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 rot="-7044633">
            <a:off x="6172968" y="9391896"/>
            <a:ext cx="2176917" cy="2302028"/>
          </a:xfrm>
          <a:custGeom>
            <a:avLst/>
            <a:gdLst/>
            <a:ahLst/>
            <a:cxnLst/>
            <a:rect l="l" t="t" r="r" b="b"/>
            <a:pathLst>
              <a:path w="2176917" h="2302028">
                <a:moveTo>
                  <a:pt x="0" y="0"/>
                </a:moveTo>
                <a:lnTo>
                  <a:pt x="2176917" y="0"/>
                </a:lnTo>
                <a:lnTo>
                  <a:pt x="2176917" y="2302028"/>
                </a:lnTo>
                <a:lnTo>
                  <a:pt x="0" y="23020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>
            <a:off x="7310069" y="6380633"/>
            <a:ext cx="11145935" cy="365699"/>
          </a:xfrm>
          <a:custGeom>
            <a:avLst/>
            <a:gdLst/>
            <a:ahLst/>
            <a:cxnLst/>
            <a:rect l="l" t="t" r="r" b="b"/>
            <a:pathLst>
              <a:path w="11145935" h="365699">
                <a:moveTo>
                  <a:pt x="0" y="0"/>
                </a:moveTo>
                <a:lnTo>
                  <a:pt x="11145935" y="0"/>
                </a:lnTo>
                <a:lnTo>
                  <a:pt x="11145935" y="365699"/>
                </a:lnTo>
                <a:lnTo>
                  <a:pt x="0" y="3656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4745"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7439635" y="3142775"/>
            <a:ext cx="11145935" cy="365699"/>
          </a:xfrm>
          <a:custGeom>
            <a:avLst/>
            <a:gdLst/>
            <a:ahLst/>
            <a:cxnLst/>
            <a:rect l="l" t="t" r="r" b="b"/>
            <a:pathLst>
              <a:path w="11145935" h="365699">
                <a:moveTo>
                  <a:pt x="0" y="0"/>
                </a:moveTo>
                <a:lnTo>
                  <a:pt x="11145934" y="0"/>
                </a:lnTo>
                <a:lnTo>
                  <a:pt x="11145934" y="365699"/>
                </a:lnTo>
                <a:lnTo>
                  <a:pt x="0" y="3656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4745"/>
            </a:stretch>
          </a:blipFill>
        </p:spPr>
      </p:sp>
      <p:grpSp>
        <p:nvGrpSpPr>
          <p:cNvPr id="10" name="Group 10"/>
          <p:cNvGrpSpPr/>
          <p:nvPr/>
        </p:nvGrpSpPr>
        <p:grpSpPr>
          <a:xfrm>
            <a:off x="-3449881" y="-3554998"/>
            <a:ext cx="11804894" cy="17934281"/>
            <a:chOff x="0" y="0"/>
            <a:chExt cx="668466" cy="101555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668466" cy="1015550"/>
            </a:xfrm>
            <a:custGeom>
              <a:avLst/>
              <a:gdLst/>
              <a:ahLst/>
              <a:cxnLst/>
              <a:rect l="l" t="t" r="r" b="b"/>
              <a:pathLst>
                <a:path w="668466" h="1015550">
                  <a:moveTo>
                    <a:pt x="334233" y="0"/>
                  </a:moveTo>
                  <a:cubicBezTo>
                    <a:pt x="149641" y="0"/>
                    <a:pt x="0" y="227339"/>
                    <a:pt x="0" y="507775"/>
                  </a:cubicBezTo>
                  <a:cubicBezTo>
                    <a:pt x="0" y="788211"/>
                    <a:pt x="149641" y="1015550"/>
                    <a:pt x="334233" y="1015550"/>
                  </a:cubicBezTo>
                  <a:cubicBezTo>
                    <a:pt x="518825" y="1015550"/>
                    <a:pt x="668466" y="788211"/>
                    <a:pt x="668466" y="507775"/>
                  </a:cubicBezTo>
                  <a:cubicBezTo>
                    <a:pt x="668466" y="227339"/>
                    <a:pt x="518825" y="0"/>
                    <a:pt x="334233" y="0"/>
                  </a:cubicBezTo>
                  <a:close/>
                </a:path>
              </a:pathLst>
            </a:custGeom>
            <a:solidFill>
              <a:srgbClr val="00567C"/>
            </a:solidFill>
            <a:ln w="190500" cap="sq">
              <a:solidFill>
                <a:srgbClr val="FFFFF9"/>
              </a:solidFill>
              <a:prstDash val="solid"/>
              <a:miter/>
            </a:ln>
          </p:spPr>
        </p:sp>
        <p:sp>
          <p:nvSpPr>
            <p:cNvPr id="12" name="TextBox 12"/>
            <p:cNvSpPr txBox="1"/>
            <p:nvPr/>
          </p:nvSpPr>
          <p:spPr>
            <a:xfrm>
              <a:off x="62669" y="47583"/>
              <a:ext cx="543129" cy="87275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48"/>
                </a:lnSpc>
              </a:pPr>
              <a:endParaRPr/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1363108" y="1528133"/>
            <a:ext cx="4840132" cy="4840132"/>
            <a:chOff x="0" y="0"/>
            <a:chExt cx="812800" cy="81280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blipFill>
              <a:blip r:embed="rId4"/>
              <a:stretch>
                <a:fillRect l="-78303" r="-78303"/>
              </a:stretch>
            </a:blipFill>
          </p:spPr>
        </p:sp>
      </p:grpSp>
      <p:grpSp>
        <p:nvGrpSpPr>
          <p:cNvPr id="15" name="Group 15"/>
          <p:cNvGrpSpPr/>
          <p:nvPr/>
        </p:nvGrpSpPr>
        <p:grpSpPr>
          <a:xfrm>
            <a:off x="10014096" y="8253105"/>
            <a:ext cx="6320354" cy="586016"/>
            <a:chOff x="0" y="0"/>
            <a:chExt cx="6229591" cy="577600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6229591" cy="577600"/>
            </a:xfrm>
            <a:custGeom>
              <a:avLst/>
              <a:gdLst/>
              <a:ahLst/>
              <a:cxnLst/>
              <a:rect l="l" t="t" r="r" b="b"/>
              <a:pathLst>
                <a:path w="6229591" h="577600">
                  <a:moveTo>
                    <a:pt x="0" y="0"/>
                  </a:moveTo>
                  <a:lnTo>
                    <a:pt x="6229591" y="0"/>
                  </a:lnTo>
                  <a:lnTo>
                    <a:pt x="6229591" y="577600"/>
                  </a:lnTo>
                  <a:lnTo>
                    <a:pt x="0" y="577600"/>
                  </a:lnTo>
                  <a:close/>
                </a:path>
              </a:pathLst>
            </a:custGeom>
          </p:spPr>
        </p:sp>
        <p:sp>
          <p:nvSpPr>
            <p:cNvPr id="17" name="TextBox 17"/>
            <p:cNvSpPr txBox="1"/>
            <p:nvPr/>
          </p:nvSpPr>
          <p:spPr>
            <a:xfrm>
              <a:off x="0" y="-66675"/>
              <a:ext cx="6229591" cy="644275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>
                  <a:solidFill>
                    <a:srgbClr val="002A54"/>
                  </a:solidFill>
                  <a:latin typeface="Figtree 1"/>
                  <a:ea typeface="Figtree 1"/>
                  <a:cs typeface="Figtree 1"/>
                  <a:sym typeface="Figtree 1"/>
                </a:rPr>
                <a:t>ISCT-ANZ2026.COM</a:t>
              </a:r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10970424" y="7024167"/>
            <a:ext cx="4407698" cy="996151"/>
            <a:chOff x="0" y="0"/>
            <a:chExt cx="1160875" cy="262361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1160875" cy="262361"/>
            </a:xfrm>
            <a:custGeom>
              <a:avLst/>
              <a:gdLst/>
              <a:ahLst/>
              <a:cxnLst/>
              <a:rect l="l" t="t" r="r" b="b"/>
              <a:pathLst>
                <a:path w="1160875" h="262361">
                  <a:moveTo>
                    <a:pt x="131180" y="0"/>
                  </a:moveTo>
                  <a:lnTo>
                    <a:pt x="1029695" y="0"/>
                  </a:lnTo>
                  <a:cubicBezTo>
                    <a:pt x="1064486" y="0"/>
                    <a:pt x="1097852" y="13821"/>
                    <a:pt x="1122453" y="38422"/>
                  </a:cubicBezTo>
                  <a:cubicBezTo>
                    <a:pt x="1147054" y="63023"/>
                    <a:pt x="1160875" y="96389"/>
                    <a:pt x="1160875" y="131180"/>
                  </a:cubicBezTo>
                  <a:lnTo>
                    <a:pt x="1160875" y="131180"/>
                  </a:lnTo>
                  <a:cubicBezTo>
                    <a:pt x="1160875" y="165971"/>
                    <a:pt x="1147054" y="199338"/>
                    <a:pt x="1122453" y="223939"/>
                  </a:cubicBezTo>
                  <a:cubicBezTo>
                    <a:pt x="1097852" y="248540"/>
                    <a:pt x="1064486" y="262361"/>
                    <a:pt x="1029695" y="262361"/>
                  </a:cubicBezTo>
                  <a:lnTo>
                    <a:pt x="131180" y="262361"/>
                  </a:lnTo>
                  <a:cubicBezTo>
                    <a:pt x="96389" y="262361"/>
                    <a:pt x="63023" y="248540"/>
                    <a:pt x="38422" y="223939"/>
                  </a:cubicBezTo>
                  <a:cubicBezTo>
                    <a:pt x="13821" y="199338"/>
                    <a:pt x="0" y="165971"/>
                    <a:pt x="0" y="131180"/>
                  </a:cubicBezTo>
                  <a:lnTo>
                    <a:pt x="0" y="131180"/>
                  </a:lnTo>
                  <a:cubicBezTo>
                    <a:pt x="0" y="96389"/>
                    <a:pt x="13821" y="63023"/>
                    <a:pt x="38422" y="38422"/>
                  </a:cubicBezTo>
                  <a:cubicBezTo>
                    <a:pt x="63023" y="13821"/>
                    <a:pt x="96389" y="0"/>
                    <a:pt x="131180" y="0"/>
                  </a:cubicBezTo>
                  <a:close/>
                </a:path>
              </a:pathLst>
            </a:custGeom>
            <a:solidFill>
              <a:srgbClr val="F48024"/>
            </a:solidFill>
          </p:spPr>
        </p:sp>
        <p:sp>
          <p:nvSpPr>
            <p:cNvPr id="20" name="TextBox 20"/>
            <p:cNvSpPr txBox="1"/>
            <p:nvPr/>
          </p:nvSpPr>
          <p:spPr>
            <a:xfrm>
              <a:off x="0" y="-47625"/>
              <a:ext cx="1160875" cy="3099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48"/>
                </a:lnSpc>
              </a:pPr>
              <a:endParaRPr/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11068610" y="7245135"/>
            <a:ext cx="4211325" cy="586016"/>
            <a:chOff x="0" y="0"/>
            <a:chExt cx="4150849" cy="577600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4150849" cy="577600"/>
            </a:xfrm>
            <a:custGeom>
              <a:avLst/>
              <a:gdLst/>
              <a:ahLst/>
              <a:cxnLst/>
              <a:rect l="l" t="t" r="r" b="b"/>
              <a:pathLst>
                <a:path w="4150849" h="577600">
                  <a:moveTo>
                    <a:pt x="0" y="0"/>
                  </a:moveTo>
                  <a:lnTo>
                    <a:pt x="4150849" y="0"/>
                  </a:lnTo>
                  <a:lnTo>
                    <a:pt x="4150849" y="577600"/>
                  </a:lnTo>
                  <a:lnTo>
                    <a:pt x="0" y="577600"/>
                  </a:lnTo>
                  <a:close/>
                </a:path>
              </a:pathLst>
            </a:custGeom>
          </p:spPr>
        </p:sp>
        <p:sp>
          <p:nvSpPr>
            <p:cNvPr id="23" name="TextBox 23"/>
            <p:cNvSpPr txBox="1"/>
            <p:nvPr/>
          </p:nvSpPr>
          <p:spPr>
            <a:xfrm>
              <a:off x="0" y="-66675"/>
              <a:ext cx="4150849" cy="644275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 b="1">
                  <a:solidFill>
                    <a:srgbClr val="FFFFFF"/>
                  </a:solidFill>
                  <a:latin typeface="Figtree 2 Ultra-Bold"/>
                  <a:ea typeface="Figtree 2 Ultra-Bold"/>
                  <a:cs typeface="Figtree 2 Ultra-Bold"/>
                  <a:sym typeface="Figtree 2 Ultra-Bold"/>
                </a:rPr>
                <a:t>REGISTER NOW</a:t>
              </a:r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13472420" y="9344724"/>
            <a:ext cx="5113149" cy="1156395"/>
            <a:chOff x="0" y="0"/>
            <a:chExt cx="6817532" cy="1541861"/>
          </a:xfrm>
        </p:grpSpPr>
        <p:grpSp>
          <p:nvGrpSpPr>
            <p:cNvPr id="25" name="Group 25"/>
            <p:cNvGrpSpPr/>
            <p:nvPr/>
          </p:nvGrpSpPr>
          <p:grpSpPr>
            <a:xfrm>
              <a:off x="0" y="0"/>
              <a:ext cx="6817532" cy="1541861"/>
              <a:chOff x="0" y="0"/>
              <a:chExt cx="1097248" cy="248155"/>
            </a:xfrm>
          </p:grpSpPr>
          <p:sp>
            <p:nvSpPr>
              <p:cNvPr id="26" name="Freeform 26"/>
              <p:cNvSpPr/>
              <p:nvPr/>
            </p:nvSpPr>
            <p:spPr>
              <a:xfrm>
                <a:off x="0" y="0"/>
                <a:ext cx="1097248" cy="248155"/>
              </a:xfrm>
              <a:custGeom>
                <a:avLst/>
                <a:gdLst/>
                <a:ahLst/>
                <a:cxnLst/>
                <a:rect l="l" t="t" r="r" b="b"/>
                <a:pathLst>
                  <a:path w="1097248" h="248155">
                    <a:moveTo>
                      <a:pt x="51847" y="0"/>
                    </a:moveTo>
                    <a:lnTo>
                      <a:pt x="1045401" y="0"/>
                    </a:lnTo>
                    <a:cubicBezTo>
                      <a:pt x="1074036" y="0"/>
                      <a:pt x="1097248" y="23213"/>
                      <a:pt x="1097248" y="51847"/>
                    </a:cubicBezTo>
                    <a:lnTo>
                      <a:pt x="1097248" y="196308"/>
                    </a:lnTo>
                    <a:cubicBezTo>
                      <a:pt x="1097248" y="210059"/>
                      <a:pt x="1091786" y="223246"/>
                      <a:pt x="1082063" y="232969"/>
                    </a:cubicBezTo>
                    <a:cubicBezTo>
                      <a:pt x="1072339" y="242693"/>
                      <a:pt x="1059152" y="248155"/>
                      <a:pt x="1045401" y="248155"/>
                    </a:cubicBezTo>
                    <a:lnTo>
                      <a:pt x="51847" y="248155"/>
                    </a:lnTo>
                    <a:cubicBezTo>
                      <a:pt x="38096" y="248155"/>
                      <a:pt x="24909" y="242693"/>
                      <a:pt x="15186" y="232969"/>
                    </a:cubicBezTo>
                    <a:cubicBezTo>
                      <a:pt x="5462" y="223246"/>
                      <a:pt x="0" y="210059"/>
                      <a:pt x="0" y="196308"/>
                    </a:cubicBezTo>
                    <a:lnTo>
                      <a:pt x="0" y="51847"/>
                    </a:lnTo>
                    <a:cubicBezTo>
                      <a:pt x="0" y="38096"/>
                      <a:pt x="5462" y="24909"/>
                      <a:pt x="15186" y="15186"/>
                    </a:cubicBezTo>
                    <a:cubicBezTo>
                      <a:pt x="24909" y="5462"/>
                      <a:pt x="38096" y="0"/>
                      <a:pt x="51847" y="0"/>
                    </a:cubicBezTo>
                    <a:close/>
                  </a:path>
                </a:pathLst>
              </a:custGeom>
              <a:solidFill>
                <a:srgbClr val="002A54"/>
              </a:solidFill>
              <a:ln w="85725" cap="rnd">
                <a:solidFill>
                  <a:srgbClr val="96C4D9"/>
                </a:solidFill>
                <a:prstDash val="solid"/>
                <a:round/>
              </a:ln>
            </p:spPr>
          </p:sp>
          <p:sp>
            <p:nvSpPr>
              <p:cNvPr id="27" name="TextBox 27"/>
              <p:cNvSpPr txBox="1"/>
              <p:nvPr/>
            </p:nvSpPr>
            <p:spPr>
              <a:xfrm>
                <a:off x="0" y="-57150"/>
                <a:ext cx="1097248" cy="30530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224"/>
                  </a:lnSpc>
                </a:pPr>
                <a:endParaRPr/>
              </a:p>
            </p:txBody>
          </p:sp>
        </p:grpSp>
        <p:sp>
          <p:nvSpPr>
            <p:cNvPr id="28" name="TextBox 28"/>
            <p:cNvSpPr txBox="1"/>
            <p:nvPr/>
          </p:nvSpPr>
          <p:spPr>
            <a:xfrm>
              <a:off x="988145" y="300015"/>
              <a:ext cx="4975612" cy="75752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4492"/>
                </a:lnSpc>
              </a:pPr>
              <a:r>
                <a:rPr lang="en-US" sz="3743" b="1">
                  <a:solidFill>
                    <a:srgbClr val="FFFFFF"/>
                  </a:solidFill>
                  <a:latin typeface="Figtree 2 Bold"/>
                  <a:ea typeface="Figtree 2 Bold"/>
                  <a:cs typeface="Figtree 2 Bold"/>
                  <a:sym typeface="Figtree 2 Bold"/>
                </a:rPr>
                <a:t>#ISCTANZ2026</a:t>
              </a:r>
            </a:p>
          </p:txBody>
        </p:sp>
      </p:grpSp>
      <p:sp>
        <p:nvSpPr>
          <p:cNvPr id="29" name="Freeform 29"/>
          <p:cNvSpPr/>
          <p:nvPr/>
        </p:nvSpPr>
        <p:spPr>
          <a:xfrm rot="-162977">
            <a:off x="7366343" y="-1239533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49"/>
                </a:lnTo>
                <a:lnTo>
                  <a:pt x="0" y="24293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30" name="Freeform 30"/>
          <p:cNvSpPr/>
          <p:nvPr/>
        </p:nvSpPr>
        <p:spPr>
          <a:xfrm rot="4716239">
            <a:off x="13543651" y="-1337808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50"/>
                </a:lnTo>
                <a:lnTo>
                  <a:pt x="0" y="2429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31" name="Freeform 31"/>
          <p:cNvSpPr/>
          <p:nvPr/>
        </p:nvSpPr>
        <p:spPr>
          <a:xfrm rot="7972233">
            <a:off x="9038053" y="-1640029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50"/>
                </a:lnTo>
                <a:lnTo>
                  <a:pt x="0" y="2429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32" name="Freeform 32"/>
          <p:cNvSpPr/>
          <p:nvPr/>
        </p:nvSpPr>
        <p:spPr>
          <a:xfrm rot="3679396">
            <a:off x="10892947" y="-1562436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49"/>
                </a:lnTo>
                <a:lnTo>
                  <a:pt x="0" y="24293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33" name="Freeform 33"/>
          <p:cNvSpPr/>
          <p:nvPr/>
        </p:nvSpPr>
        <p:spPr>
          <a:xfrm rot="3679396">
            <a:off x="15957810" y="-1562436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49"/>
                </a:lnTo>
                <a:lnTo>
                  <a:pt x="0" y="24293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34" name="TextBox 34"/>
          <p:cNvSpPr txBox="1"/>
          <p:nvPr/>
        </p:nvSpPr>
        <p:spPr>
          <a:xfrm>
            <a:off x="541887" y="6701891"/>
            <a:ext cx="6628167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4"/>
              </a:lnSpc>
            </a:pPr>
            <a:r>
              <a:rPr lang="en-US" sz="2470" b="1">
                <a:solidFill>
                  <a:srgbClr val="FFFFF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FIRST NAME, LAST NAME</a:t>
            </a:r>
          </a:p>
          <a:p>
            <a:pPr algn="ctr">
              <a:lnSpc>
                <a:spcPts val="2964"/>
              </a:lnSpc>
            </a:pPr>
            <a:r>
              <a:rPr lang="en-US" sz="2470" b="1">
                <a:solidFill>
                  <a:srgbClr val="FFFFF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DESIGNATION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363049" y="8068555"/>
            <a:ext cx="6985843" cy="3442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 b="1">
                <a:solidFill>
                  <a:srgbClr val="FFFFFF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EMPLOYER NAME / ORGANIZATION / COMPANY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498673" y="8498488"/>
            <a:ext cx="6569002" cy="3442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>
                <a:solidFill>
                  <a:srgbClr val="FFFFFF"/>
                </a:solidFill>
                <a:latin typeface="Figtree 1"/>
                <a:ea typeface="Figtree 1"/>
                <a:cs typeface="Figtree 1"/>
                <a:sym typeface="Figtree 1"/>
              </a:rPr>
              <a:t>COUNTRY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8207779" y="1882291"/>
            <a:ext cx="9932988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21"/>
              </a:lnSpc>
            </a:pPr>
            <a:r>
              <a:rPr lang="en-US" sz="5000" b="1">
                <a:solidFill>
                  <a:srgbClr val="002A54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VISIT OUR BOOTH AT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574573" y="7580485"/>
            <a:ext cx="6562796" cy="4000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4"/>
              </a:lnSpc>
            </a:pPr>
            <a:r>
              <a:rPr lang="en-US" sz="2470" b="1">
                <a:solidFill>
                  <a:srgbClr val="FFFFF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ISCT TITLE</a:t>
            </a:r>
          </a:p>
        </p:txBody>
      </p:sp>
      <p:grpSp>
        <p:nvGrpSpPr>
          <p:cNvPr id="39" name="Group 39"/>
          <p:cNvGrpSpPr/>
          <p:nvPr/>
        </p:nvGrpSpPr>
        <p:grpSpPr>
          <a:xfrm>
            <a:off x="8572380" y="3611573"/>
            <a:ext cx="9715620" cy="2907769"/>
            <a:chOff x="0" y="0"/>
            <a:chExt cx="12954160" cy="3877025"/>
          </a:xfrm>
        </p:grpSpPr>
        <p:sp>
          <p:nvSpPr>
            <p:cNvPr id="40" name="Freeform 40"/>
            <p:cNvSpPr/>
            <p:nvPr/>
          </p:nvSpPr>
          <p:spPr>
            <a:xfrm>
              <a:off x="8701946" y="0"/>
              <a:ext cx="4252214" cy="3877025"/>
            </a:xfrm>
            <a:custGeom>
              <a:avLst/>
              <a:gdLst/>
              <a:ahLst/>
              <a:cxnLst/>
              <a:rect l="l" t="t" r="r" b="b"/>
              <a:pathLst>
                <a:path w="4252214" h="3877025">
                  <a:moveTo>
                    <a:pt x="0" y="0"/>
                  </a:moveTo>
                  <a:lnTo>
                    <a:pt x="4252214" y="0"/>
                  </a:lnTo>
                  <a:lnTo>
                    <a:pt x="4252214" y="3877025"/>
                  </a:lnTo>
                  <a:lnTo>
                    <a:pt x="0" y="387702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193862" r="-19816" b="-3210"/>
              </a:stretch>
            </a:blipFill>
          </p:spPr>
        </p:sp>
        <p:sp>
          <p:nvSpPr>
            <p:cNvPr id="41" name="TextBox 41"/>
            <p:cNvSpPr txBox="1"/>
            <p:nvPr/>
          </p:nvSpPr>
          <p:spPr>
            <a:xfrm>
              <a:off x="0" y="539455"/>
              <a:ext cx="8975780" cy="21114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7189"/>
                </a:lnSpc>
              </a:pPr>
              <a:r>
                <a:rPr lang="en-US" sz="6251" b="1">
                  <a:solidFill>
                    <a:srgbClr val="FFFFF9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ISCT ANZ 2026 </a:t>
              </a:r>
            </a:p>
            <a:p>
              <a:pPr algn="l">
                <a:lnSpc>
                  <a:spcPts val="3721"/>
                </a:lnSpc>
              </a:pPr>
              <a:r>
                <a:rPr lang="en-US" sz="3236" b="1">
                  <a:solidFill>
                    <a:srgbClr val="FFFFF9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MELBOURNE • JUL 20-22, 2026</a:t>
              </a:r>
            </a:p>
            <a:p>
              <a:pPr algn="l">
                <a:lnSpc>
                  <a:spcPts val="824"/>
                </a:lnSpc>
              </a:pPr>
              <a:endParaRPr lang="en-US" sz="3236" b="1">
                <a:solidFill>
                  <a:srgbClr val="FFFFF9"/>
                </a:solidFill>
                <a:latin typeface="Poppins Bold"/>
                <a:ea typeface="Poppins Bold"/>
                <a:cs typeface="Poppins Bold"/>
                <a:sym typeface="Poppins Bold"/>
              </a:endParaRPr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0" y="2482255"/>
              <a:ext cx="9074322" cy="5043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163"/>
                </a:lnSpc>
              </a:pPr>
              <a:r>
                <a:rPr lang="en-US" sz="2259">
                  <a:solidFill>
                    <a:srgbClr val="FFFFFF"/>
                  </a:solidFill>
                  <a:latin typeface="Figtree 2"/>
                  <a:ea typeface="Figtree 2"/>
                  <a:cs typeface="Figtree 2"/>
                  <a:sym typeface="Figtree 2"/>
                </a:rPr>
                <a:t>MELBOURNE CONVENTION &amp; EXHIBITION CENTRE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ISCT ANZ 2026 Melbourne - Social Media Kit (Self-Share) Template</dc:title>
  <cp:revision>6</cp:revision>
  <dcterms:created xsi:type="dcterms:W3CDTF">2006-08-16T00:00:00Z</dcterms:created>
  <dcterms:modified xsi:type="dcterms:W3CDTF">2026-07-03T04:02:30Z</dcterms:modified>
  <dc:identifier>DAHOQ3IhLYY</dc:identifier>
</cp:coreProperties>
</file>