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60" r:id="rId2"/>
    <p:sldId id="263" r:id="rId3"/>
    <p:sldId id="266" r:id="rId4"/>
    <p:sldId id="268" r:id="rId5"/>
    <p:sldId id="269" r:id="rId6"/>
  </p:sldIdLst>
  <p:sldSz cx="12192000" cy="6858000"/>
  <p:notesSz cx="6858000" cy="9144000"/>
  <p:embeddedFontLst>
    <p:embeddedFont>
      <p:font typeface="Figtree" pitchFamily="2" charset="0"/>
      <p:regular r:id="rId7"/>
      <p:bold r:id="rId8"/>
      <p:italic r:id="rId9"/>
      <p:boldItalic r:id="rId10"/>
    </p:embeddedFont>
    <p:embeddedFont>
      <p:font typeface="Figtree Bold" pitchFamily="2" charset="0"/>
      <p:regular r:id="rId11"/>
      <p:bold r:id="rId12"/>
    </p:embeddedFont>
    <p:embeddedFont>
      <p:font typeface="Figtree Semi-Bold" panose="020B0604020202020204" charset="0"/>
      <p:regular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80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102" d="100"/>
          <a:sy n="102" d="100"/>
        </p:scale>
        <p:origin x="1692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6666" b="-16666"/>
            </a:stretch>
          </a:blipFill>
        </p:spPr>
        <p:txBody>
          <a:bodyPr/>
          <a:lstStyle/>
          <a:p>
            <a:endParaRPr lang="en-CA"/>
          </a:p>
        </p:txBody>
      </p:sp>
      <p:grpSp>
        <p:nvGrpSpPr>
          <p:cNvPr id="3" name="Group 3"/>
          <p:cNvGrpSpPr/>
          <p:nvPr/>
        </p:nvGrpSpPr>
        <p:grpSpPr>
          <a:xfrm>
            <a:off x="-493866" y="-179973"/>
            <a:ext cx="12772321" cy="7217945"/>
            <a:chOff x="0" y="0"/>
            <a:chExt cx="5045855" cy="285153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045855" cy="2851534"/>
            </a:xfrm>
            <a:custGeom>
              <a:avLst/>
              <a:gdLst/>
              <a:ahLst/>
              <a:cxnLst/>
              <a:rect l="l" t="t" r="r" b="b"/>
              <a:pathLst>
                <a:path w="5045855" h="2851534">
                  <a:moveTo>
                    <a:pt x="0" y="0"/>
                  </a:moveTo>
                  <a:lnTo>
                    <a:pt x="5045855" y="0"/>
                  </a:lnTo>
                  <a:lnTo>
                    <a:pt x="5045855" y="2851534"/>
                  </a:lnTo>
                  <a:lnTo>
                    <a:pt x="0" y="2851534"/>
                  </a:lnTo>
                  <a:close/>
                </a:path>
              </a:pathLst>
            </a:custGeom>
            <a:solidFill>
              <a:srgbClr val="002A54">
                <a:alpha val="67843"/>
              </a:srgbClr>
            </a:solidFill>
          </p:spPr>
          <p:txBody>
            <a:bodyPr/>
            <a:lstStyle/>
            <a:p>
              <a:endParaRPr lang="en-CA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5045855" cy="288010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81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-2999447" y="-315776"/>
            <a:ext cx="7849433" cy="7849433"/>
            <a:chOff x="0" y="0"/>
            <a:chExt cx="812800" cy="812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6C4D9"/>
            </a:solidFill>
          </p:spPr>
          <p:txBody>
            <a:bodyPr/>
            <a:lstStyle/>
            <a:p>
              <a:endParaRPr lang="en-CA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819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-2863643" y="-179973"/>
            <a:ext cx="7577825" cy="7577825"/>
            <a:chOff x="0" y="0"/>
            <a:chExt cx="812800" cy="8128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2A54"/>
            </a:solidFill>
          </p:spPr>
          <p:txBody>
            <a:bodyPr/>
            <a:lstStyle/>
            <a:p>
              <a:endParaRPr lang="en-CA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819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577157" y="1014771"/>
            <a:ext cx="2268240" cy="2268240"/>
            <a:chOff x="0" y="0"/>
            <a:chExt cx="812800" cy="8128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en-CA"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5192911" y="4098137"/>
            <a:ext cx="6549795" cy="835695"/>
            <a:chOff x="0" y="-76559"/>
            <a:chExt cx="8733060" cy="1114260"/>
          </a:xfrm>
        </p:grpSpPr>
        <p:grpSp>
          <p:nvGrpSpPr>
            <p:cNvPr id="15" name="Group 15"/>
            <p:cNvGrpSpPr/>
            <p:nvPr/>
          </p:nvGrpSpPr>
          <p:grpSpPr>
            <a:xfrm>
              <a:off x="0" y="0"/>
              <a:ext cx="4251722" cy="1037701"/>
              <a:chOff x="0" y="0"/>
              <a:chExt cx="1259769" cy="307467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1259769" cy="307467"/>
              </a:xfrm>
              <a:custGeom>
                <a:avLst/>
                <a:gdLst/>
                <a:ahLst/>
                <a:cxnLst/>
                <a:rect l="l" t="t" r="r" b="b"/>
                <a:pathLst>
                  <a:path w="1259769" h="307467">
                    <a:moveTo>
                      <a:pt x="43701" y="0"/>
                    </a:moveTo>
                    <a:lnTo>
                      <a:pt x="1216068" y="0"/>
                    </a:lnTo>
                    <a:cubicBezTo>
                      <a:pt x="1240204" y="0"/>
                      <a:pt x="1259769" y="19566"/>
                      <a:pt x="1259769" y="43701"/>
                    </a:cubicBezTo>
                    <a:lnTo>
                      <a:pt x="1259769" y="263766"/>
                    </a:lnTo>
                    <a:cubicBezTo>
                      <a:pt x="1259769" y="287901"/>
                      <a:pt x="1240204" y="307467"/>
                      <a:pt x="1216068" y="307467"/>
                    </a:cubicBezTo>
                    <a:lnTo>
                      <a:pt x="43701" y="307467"/>
                    </a:lnTo>
                    <a:cubicBezTo>
                      <a:pt x="19566" y="307467"/>
                      <a:pt x="0" y="287901"/>
                      <a:pt x="0" y="263766"/>
                    </a:cubicBezTo>
                    <a:lnTo>
                      <a:pt x="0" y="43701"/>
                    </a:lnTo>
                    <a:cubicBezTo>
                      <a:pt x="0" y="19566"/>
                      <a:pt x="19566" y="0"/>
                      <a:pt x="43701" y="0"/>
                    </a:cubicBezTo>
                    <a:close/>
                  </a:path>
                </a:pathLst>
              </a:custGeom>
              <a:solidFill>
                <a:srgbClr val="F48024"/>
              </a:solidFill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7" name="TextBox 17"/>
              <p:cNvSpPr txBox="1"/>
              <p:nvPr/>
            </p:nvSpPr>
            <p:spPr>
              <a:xfrm>
                <a:off x="0" y="-28575"/>
                <a:ext cx="1259769" cy="33604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819"/>
                  </a:lnSpc>
                </a:pPr>
                <a:endParaRPr/>
              </a:p>
            </p:txBody>
          </p:sp>
        </p:grpSp>
        <p:sp>
          <p:nvSpPr>
            <p:cNvPr id="18" name="TextBox 18"/>
            <p:cNvSpPr txBox="1"/>
            <p:nvPr/>
          </p:nvSpPr>
          <p:spPr>
            <a:xfrm>
              <a:off x="0" y="162650"/>
              <a:ext cx="4251722" cy="67627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200"/>
                </a:lnSpc>
              </a:pPr>
              <a:r>
                <a:rPr lang="en-US" sz="3000" b="1">
                  <a:solidFill>
                    <a:srgbClr val="FFFFFF"/>
                  </a:solidFill>
                  <a:latin typeface="Figtree Bold"/>
                  <a:ea typeface="Figtree Bold"/>
                  <a:cs typeface="Figtree Bold"/>
                  <a:sym typeface="Figtree Bold"/>
                </a:rPr>
                <a:t>REGISTER NOW</a:t>
              </a: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4452961" y="-76559"/>
              <a:ext cx="4280099" cy="8357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457"/>
                </a:lnSpc>
              </a:pPr>
              <a:r>
                <a:rPr lang="en-US" sz="2255" b="1" dirty="0">
                  <a:solidFill>
                    <a:srgbClr val="FFFFFF"/>
                  </a:solidFill>
                  <a:latin typeface="Figtree Bold"/>
                  <a:ea typeface="Figtree Bold"/>
                  <a:cs typeface="Figtree Bold"/>
                  <a:sym typeface="Figtree Bold"/>
                </a:rPr>
                <a:t>www.isctglobal.org/</a:t>
              </a:r>
            </a:p>
            <a:p>
              <a:pPr algn="l">
                <a:lnSpc>
                  <a:spcPts val="2457"/>
                </a:lnSpc>
              </a:pPr>
              <a:r>
                <a:rPr lang="en-US" sz="2255" b="1" dirty="0">
                  <a:solidFill>
                    <a:srgbClr val="FFFFFF"/>
                  </a:solidFill>
                  <a:latin typeface="Figtree Bold"/>
                  <a:ea typeface="Figtree Bold"/>
                  <a:cs typeface="Figtree Bold"/>
                  <a:sym typeface="Figtree Bold"/>
                </a:rPr>
                <a:t>workforce-development</a:t>
              </a:r>
            </a:p>
          </p:txBody>
        </p:sp>
      </p:grpSp>
      <p:sp>
        <p:nvSpPr>
          <p:cNvPr id="20" name="Freeform 20"/>
          <p:cNvSpPr/>
          <p:nvPr/>
        </p:nvSpPr>
        <p:spPr>
          <a:xfrm>
            <a:off x="5192911" y="5238632"/>
            <a:ext cx="2863471" cy="1244009"/>
          </a:xfrm>
          <a:custGeom>
            <a:avLst/>
            <a:gdLst/>
            <a:ahLst/>
            <a:cxnLst/>
            <a:rect l="l" t="t" r="r" b="b"/>
            <a:pathLst>
              <a:path w="2863471" h="1244009">
                <a:moveTo>
                  <a:pt x="0" y="0"/>
                </a:moveTo>
                <a:lnTo>
                  <a:pt x="2863471" y="0"/>
                </a:lnTo>
                <a:lnTo>
                  <a:pt x="2863471" y="1244009"/>
                </a:lnTo>
                <a:lnTo>
                  <a:pt x="0" y="124400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48483" t="-6573" r="-47355" b="-43687"/>
            </a:stretch>
          </a:blipFill>
        </p:spPr>
        <p:txBody>
          <a:bodyPr/>
          <a:lstStyle/>
          <a:p>
            <a:endParaRPr lang="en-CA"/>
          </a:p>
        </p:txBody>
      </p:sp>
      <p:grpSp>
        <p:nvGrpSpPr>
          <p:cNvPr id="21" name="Group 21"/>
          <p:cNvGrpSpPr/>
          <p:nvPr/>
        </p:nvGrpSpPr>
        <p:grpSpPr>
          <a:xfrm>
            <a:off x="8532632" y="5238632"/>
            <a:ext cx="2795771" cy="1244009"/>
            <a:chOff x="0" y="0"/>
            <a:chExt cx="1104502" cy="491461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1104502" cy="491461"/>
            </a:xfrm>
            <a:custGeom>
              <a:avLst/>
              <a:gdLst/>
              <a:ahLst/>
              <a:cxnLst/>
              <a:rect l="l" t="t" r="r" b="b"/>
              <a:pathLst>
                <a:path w="1104502" h="491461">
                  <a:moveTo>
                    <a:pt x="0" y="0"/>
                  </a:moveTo>
                  <a:lnTo>
                    <a:pt x="1104502" y="0"/>
                  </a:lnTo>
                  <a:lnTo>
                    <a:pt x="1104502" y="491461"/>
                  </a:lnTo>
                  <a:lnTo>
                    <a:pt x="0" y="49146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CA"/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0" y="-28575"/>
              <a:ext cx="1104502" cy="52003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819"/>
                </a:lnSpc>
              </a:pPr>
              <a:endParaRPr/>
            </a:p>
          </p:txBody>
        </p:sp>
      </p:grpSp>
      <p:sp>
        <p:nvSpPr>
          <p:cNvPr id="24" name="TextBox 24"/>
          <p:cNvSpPr txBox="1"/>
          <p:nvPr/>
        </p:nvSpPr>
        <p:spPr>
          <a:xfrm>
            <a:off x="577157" y="3439092"/>
            <a:ext cx="3096643" cy="11633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80"/>
              </a:lnSpc>
            </a:pPr>
            <a:r>
              <a:rPr lang="en-US" sz="2200">
                <a:solidFill>
                  <a:srgbClr val="FFFFFF"/>
                </a:solidFill>
                <a:latin typeface="Figtree"/>
                <a:ea typeface="Figtree"/>
                <a:cs typeface="Figtree"/>
                <a:sym typeface="Figtree"/>
              </a:rPr>
              <a:t>Your Name, Credentials</a:t>
            </a:r>
          </a:p>
          <a:p>
            <a:pPr algn="l">
              <a:lnSpc>
                <a:spcPts val="3080"/>
              </a:lnSpc>
            </a:pPr>
            <a:r>
              <a:rPr lang="en-US" sz="2200">
                <a:solidFill>
                  <a:srgbClr val="FFFFFF"/>
                </a:solidFill>
                <a:latin typeface="Figtree"/>
                <a:ea typeface="Figtree"/>
                <a:cs typeface="Figtree"/>
                <a:sym typeface="Figtree"/>
              </a:rPr>
              <a:t>Your Position</a:t>
            </a:r>
          </a:p>
          <a:p>
            <a:pPr algn="l">
              <a:lnSpc>
                <a:spcPts val="3080"/>
              </a:lnSpc>
            </a:pPr>
            <a:r>
              <a:rPr lang="en-US" sz="2200">
                <a:solidFill>
                  <a:srgbClr val="FFFFFF"/>
                </a:solidFill>
                <a:latin typeface="Figtree"/>
                <a:ea typeface="Figtree"/>
                <a:cs typeface="Figtree"/>
                <a:sym typeface="Figtree"/>
              </a:rPr>
              <a:t>Your Organization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577157" y="4989358"/>
            <a:ext cx="3096643" cy="3822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80"/>
              </a:lnSpc>
            </a:pPr>
            <a:r>
              <a:rPr lang="en-US" sz="2200">
                <a:solidFill>
                  <a:srgbClr val="DDAB3F"/>
                </a:solidFill>
                <a:latin typeface="Figtree"/>
                <a:ea typeface="Figtree"/>
                <a:cs typeface="Figtree"/>
                <a:sym typeface="Figtree"/>
              </a:rPr>
              <a:t>Your Session Title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5192911" y="948096"/>
            <a:ext cx="6313289" cy="1287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180"/>
              </a:lnSpc>
            </a:pPr>
            <a:r>
              <a:rPr lang="en-US" sz="3700" b="1">
                <a:solidFill>
                  <a:srgbClr val="FFFFFF"/>
                </a:solidFill>
                <a:latin typeface="Figtree Semi-Bold"/>
                <a:ea typeface="Figtree Semi-Bold"/>
                <a:cs typeface="Figtree Semi-Bold"/>
                <a:sym typeface="Figtree Semi-Bold"/>
              </a:rPr>
              <a:t>[COMPANY/ORG] PROUDLY SPONSORS [</a:t>
            </a:r>
            <a:r>
              <a:rPr lang="en-US" sz="3700" b="1">
                <a:solidFill>
                  <a:srgbClr val="96C4D9"/>
                </a:solidFill>
                <a:latin typeface="Figtree Semi-Bold"/>
                <a:ea typeface="Figtree Semi-Bold"/>
                <a:cs typeface="Figtree Semi-Bold"/>
                <a:sym typeface="Figtree Semi-Bold"/>
              </a:rPr>
              <a:t>COURSE TITLE</a:t>
            </a:r>
            <a:r>
              <a:rPr lang="en-US" sz="3700" b="1">
                <a:solidFill>
                  <a:srgbClr val="FFFFFF"/>
                </a:solidFill>
                <a:latin typeface="Figtree Semi-Bold"/>
                <a:ea typeface="Figtree Semi-Bold"/>
                <a:cs typeface="Figtree Semi-Bold"/>
                <a:sym typeface="Figtree Semi-Bold"/>
              </a:rPr>
              <a:t>]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5192911" y="3371850"/>
            <a:ext cx="6377583" cy="4813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20"/>
              </a:lnSpc>
            </a:pPr>
            <a:r>
              <a:rPr lang="en-US" sz="2800" b="1" dirty="0">
                <a:solidFill>
                  <a:srgbClr val="F48024"/>
                </a:solidFill>
                <a:latin typeface="Figtree Bold"/>
                <a:ea typeface="Figtree Bold"/>
                <a:cs typeface="Figtree Bold"/>
                <a:sym typeface="Figtree Bold"/>
              </a:rPr>
              <a:t>CITY, COUNTRY | MONTH, DAY, YEAR 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8966451" y="5397087"/>
            <a:ext cx="1928131" cy="8699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00"/>
              </a:lnSpc>
            </a:pPr>
            <a:r>
              <a:rPr lang="en-US" sz="2500">
                <a:solidFill>
                  <a:srgbClr val="000000"/>
                </a:solidFill>
                <a:latin typeface="Figtree"/>
                <a:ea typeface="Figtree"/>
                <a:cs typeface="Figtree"/>
                <a:sym typeface="Figtree"/>
              </a:rPr>
              <a:t>INSERT </a:t>
            </a:r>
          </a:p>
          <a:p>
            <a:pPr algn="ctr">
              <a:lnSpc>
                <a:spcPts val="3500"/>
              </a:lnSpc>
            </a:pPr>
            <a:r>
              <a:rPr lang="en-US" sz="2500">
                <a:solidFill>
                  <a:srgbClr val="000000"/>
                </a:solidFill>
                <a:latin typeface="Figtree"/>
                <a:ea typeface="Figtree"/>
                <a:cs typeface="Figtree"/>
                <a:sym typeface="Figtree"/>
              </a:rPr>
              <a:t>LOGO HERE</a:t>
            </a:r>
          </a:p>
        </p:txBody>
      </p:sp>
      <p:sp>
        <p:nvSpPr>
          <p:cNvPr id="33" name="TextBox 25">
            <a:extLst>
              <a:ext uri="{FF2B5EF4-FFF2-40B4-BE49-F238E27FC236}">
                <a16:creationId xmlns:a16="http://schemas.microsoft.com/office/drawing/2014/main" id="{3FF1D814-7D20-40E9-F9D2-3152B9D8F399}"/>
              </a:ext>
            </a:extLst>
          </p:cNvPr>
          <p:cNvSpPr txBox="1"/>
          <p:nvPr/>
        </p:nvSpPr>
        <p:spPr>
          <a:xfrm>
            <a:off x="971601" y="1225284"/>
            <a:ext cx="1479352" cy="1801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60"/>
              </a:lnSpc>
            </a:pPr>
            <a:r>
              <a:rPr lang="en-US" sz="3400" dirty="0">
                <a:solidFill>
                  <a:srgbClr val="000000"/>
                </a:solidFill>
                <a:latin typeface="Figtree"/>
                <a:ea typeface="Figtree"/>
                <a:cs typeface="Figtree"/>
                <a:sym typeface="Figtree"/>
              </a:rPr>
              <a:t>Insert</a:t>
            </a:r>
          </a:p>
          <a:p>
            <a:pPr algn="ctr">
              <a:lnSpc>
                <a:spcPts val="4760"/>
              </a:lnSpc>
            </a:pPr>
            <a:r>
              <a:rPr lang="en-US" sz="3400" dirty="0">
                <a:solidFill>
                  <a:srgbClr val="000000"/>
                </a:solidFill>
                <a:latin typeface="Figtree"/>
                <a:ea typeface="Figtree"/>
                <a:cs typeface="Figtree"/>
                <a:sym typeface="Figtree"/>
              </a:rPr>
              <a:t>Photo</a:t>
            </a:r>
          </a:p>
          <a:p>
            <a:pPr algn="ctr">
              <a:lnSpc>
                <a:spcPts val="4760"/>
              </a:lnSpc>
            </a:pPr>
            <a:r>
              <a:rPr lang="en-US" sz="3400" dirty="0">
                <a:solidFill>
                  <a:srgbClr val="000000"/>
                </a:solidFill>
                <a:latin typeface="Figtree"/>
                <a:ea typeface="Figtree"/>
                <a:cs typeface="Figtree"/>
                <a:sym typeface="Figtree"/>
              </a:rPr>
              <a:t>Here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blipFill>
            <a:blip r:embed="rId2"/>
            <a:stretch>
              <a:fillRect t="-21221" b="-12112"/>
            </a:stretch>
          </a:blipFill>
        </p:spPr>
        <p:txBody>
          <a:bodyPr/>
          <a:lstStyle/>
          <a:p>
            <a:endParaRPr lang="en-CA"/>
          </a:p>
        </p:txBody>
      </p:sp>
      <p:grpSp>
        <p:nvGrpSpPr>
          <p:cNvPr id="3" name="Group 3"/>
          <p:cNvGrpSpPr/>
          <p:nvPr/>
        </p:nvGrpSpPr>
        <p:grpSpPr>
          <a:xfrm>
            <a:off x="-290161" y="-179973"/>
            <a:ext cx="12772321" cy="7217945"/>
            <a:chOff x="0" y="0"/>
            <a:chExt cx="5045855" cy="285153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045855" cy="2851534"/>
            </a:xfrm>
            <a:custGeom>
              <a:avLst/>
              <a:gdLst/>
              <a:ahLst/>
              <a:cxnLst/>
              <a:rect l="l" t="t" r="r" b="b"/>
              <a:pathLst>
                <a:path w="5045855" h="2851534">
                  <a:moveTo>
                    <a:pt x="0" y="0"/>
                  </a:moveTo>
                  <a:lnTo>
                    <a:pt x="5045855" y="0"/>
                  </a:lnTo>
                  <a:lnTo>
                    <a:pt x="5045855" y="2851534"/>
                  </a:lnTo>
                  <a:lnTo>
                    <a:pt x="0" y="2851534"/>
                  </a:lnTo>
                  <a:close/>
                </a:path>
              </a:pathLst>
            </a:custGeom>
            <a:solidFill>
              <a:srgbClr val="002A54">
                <a:alpha val="73725"/>
              </a:srgbClr>
            </a:solidFill>
          </p:spPr>
          <p:txBody>
            <a:bodyPr/>
            <a:lstStyle/>
            <a:p>
              <a:endParaRPr lang="en-CA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5045855" cy="288010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81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-2999447" y="-315776"/>
            <a:ext cx="7849433" cy="7849433"/>
            <a:chOff x="0" y="0"/>
            <a:chExt cx="812800" cy="812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6C4D9"/>
            </a:solidFill>
          </p:spPr>
          <p:txBody>
            <a:bodyPr/>
            <a:lstStyle/>
            <a:p>
              <a:endParaRPr lang="en-CA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819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-2863643" y="-179973"/>
            <a:ext cx="7577825" cy="7577825"/>
            <a:chOff x="0" y="0"/>
            <a:chExt cx="812800" cy="8128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2A54"/>
            </a:solidFill>
          </p:spPr>
          <p:txBody>
            <a:bodyPr/>
            <a:lstStyle/>
            <a:p>
              <a:endParaRPr lang="en-CA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819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577157" y="1014771"/>
            <a:ext cx="2268240" cy="2268240"/>
            <a:chOff x="0" y="0"/>
            <a:chExt cx="812800" cy="8128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14" name="Freeform 14"/>
          <p:cNvSpPr/>
          <p:nvPr/>
        </p:nvSpPr>
        <p:spPr>
          <a:xfrm>
            <a:off x="7015702" y="5371627"/>
            <a:ext cx="2863471" cy="1244009"/>
          </a:xfrm>
          <a:custGeom>
            <a:avLst/>
            <a:gdLst/>
            <a:ahLst/>
            <a:cxnLst/>
            <a:rect l="l" t="t" r="r" b="b"/>
            <a:pathLst>
              <a:path w="2863471" h="1244009">
                <a:moveTo>
                  <a:pt x="0" y="0"/>
                </a:moveTo>
                <a:lnTo>
                  <a:pt x="2863470" y="0"/>
                </a:lnTo>
                <a:lnTo>
                  <a:pt x="2863470" y="1244010"/>
                </a:lnTo>
                <a:lnTo>
                  <a:pt x="0" y="124401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48483" t="-6573" r="-47355" b="-43687"/>
            </a:stretch>
          </a:blipFill>
        </p:spPr>
        <p:txBody>
          <a:bodyPr/>
          <a:lstStyle/>
          <a:p>
            <a:endParaRPr lang="en-CA"/>
          </a:p>
        </p:txBody>
      </p:sp>
      <p:sp>
        <p:nvSpPr>
          <p:cNvPr id="15" name="TextBox 15"/>
          <p:cNvSpPr txBox="1"/>
          <p:nvPr/>
        </p:nvSpPr>
        <p:spPr>
          <a:xfrm>
            <a:off x="577157" y="3439092"/>
            <a:ext cx="3096643" cy="11633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80"/>
              </a:lnSpc>
            </a:pPr>
            <a:r>
              <a:rPr lang="en-US" sz="2200">
                <a:solidFill>
                  <a:srgbClr val="FFFFFF"/>
                </a:solidFill>
                <a:latin typeface="Figtree"/>
                <a:ea typeface="Figtree"/>
                <a:cs typeface="Figtree"/>
                <a:sym typeface="Figtree"/>
              </a:rPr>
              <a:t>Your Name, Credentials</a:t>
            </a:r>
          </a:p>
          <a:p>
            <a:pPr algn="l">
              <a:lnSpc>
                <a:spcPts val="3080"/>
              </a:lnSpc>
            </a:pPr>
            <a:r>
              <a:rPr lang="en-US" sz="2200">
                <a:solidFill>
                  <a:srgbClr val="FFFFFF"/>
                </a:solidFill>
                <a:latin typeface="Figtree"/>
                <a:ea typeface="Figtree"/>
                <a:cs typeface="Figtree"/>
                <a:sym typeface="Figtree"/>
              </a:rPr>
              <a:t>Your Position</a:t>
            </a:r>
          </a:p>
          <a:p>
            <a:pPr algn="l">
              <a:lnSpc>
                <a:spcPts val="3080"/>
              </a:lnSpc>
            </a:pPr>
            <a:r>
              <a:rPr lang="en-US" sz="2200">
                <a:solidFill>
                  <a:srgbClr val="FFFFFF"/>
                </a:solidFill>
                <a:latin typeface="Figtree"/>
                <a:ea typeface="Figtree"/>
                <a:cs typeface="Figtree"/>
                <a:sym typeface="Figtree"/>
              </a:rPr>
              <a:t>Your Organization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577157" y="4989358"/>
            <a:ext cx="3096643" cy="3822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80"/>
              </a:lnSpc>
            </a:pPr>
            <a:r>
              <a:rPr lang="en-US" sz="2200">
                <a:solidFill>
                  <a:srgbClr val="DDAB3F"/>
                </a:solidFill>
                <a:latin typeface="Figtree"/>
                <a:ea typeface="Figtree"/>
                <a:cs typeface="Figtree"/>
                <a:sym typeface="Figtree"/>
              </a:rPr>
              <a:t>Your Session Title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5192911" y="3551790"/>
            <a:ext cx="6377583" cy="4813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20"/>
              </a:lnSpc>
            </a:pPr>
            <a:r>
              <a:rPr lang="en-US" sz="2800" b="1" dirty="0">
                <a:solidFill>
                  <a:srgbClr val="F48024"/>
                </a:solidFill>
                <a:latin typeface="Figtree Bold"/>
                <a:ea typeface="Figtree Bold"/>
                <a:cs typeface="Figtree Bold"/>
                <a:sym typeface="Figtree Bold"/>
              </a:rPr>
              <a:t>CITY, COUNTRY | MONTH, DAY, YEAR </a:t>
            </a:r>
          </a:p>
        </p:txBody>
      </p:sp>
      <p:grpSp>
        <p:nvGrpSpPr>
          <p:cNvPr id="18" name="Group 18"/>
          <p:cNvGrpSpPr/>
          <p:nvPr/>
        </p:nvGrpSpPr>
        <p:grpSpPr>
          <a:xfrm>
            <a:off x="5192911" y="4335496"/>
            <a:ext cx="6509052" cy="778276"/>
            <a:chOff x="0" y="0"/>
            <a:chExt cx="8678736" cy="1037701"/>
          </a:xfrm>
        </p:grpSpPr>
        <p:grpSp>
          <p:nvGrpSpPr>
            <p:cNvPr id="19" name="Group 19"/>
            <p:cNvGrpSpPr/>
            <p:nvPr/>
          </p:nvGrpSpPr>
          <p:grpSpPr>
            <a:xfrm>
              <a:off x="0" y="0"/>
              <a:ext cx="4251722" cy="1037701"/>
              <a:chOff x="0" y="0"/>
              <a:chExt cx="1259769" cy="307467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1259769" cy="307467"/>
              </a:xfrm>
              <a:custGeom>
                <a:avLst/>
                <a:gdLst/>
                <a:ahLst/>
                <a:cxnLst/>
                <a:rect l="l" t="t" r="r" b="b"/>
                <a:pathLst>
                  <a:path w="1259769" h="307467">
                    <a:moveTo>
                      <a:pt x="43701" y="0"/>
                    </a:moveTo>
                    <a:lnTo>
                      <a:pt x="1216068" y="0"/>
                    </a:lnTo>
                    <a:cubicBezTo>
                      <a:pt x="1240204" y="0"/>
                      <a:pt x="1259769" y="19566"/>
                      <a:pt x="1259769" y="43701"/>
                    </a:cubicBezTo>
                    <a:lnTo>
                      <a:pt x="1259769" y="263766"/>
                    </a:lnTo>
                    <a:cubicBezTo>
                      <a:pt x="1259769" y="287901"/>
                      <a:pt x="1240204" y="307467"/>
                      <a:pt x="1216068" y="307467"/>
                    </a:cubicBezTo>
                    <a:lnTo>
                      <a:pt x="43701" y="307467"/>
                    </a:lnTo>
                    <a:cubicBezTo>
                      <a:pt x="19566" y="307467"/>
                      <a:pt x="0" y="287901"/>
                      <a:pt x="0" y="263766"/>
                    </a:cubicBezTo>
                    <a:lnTo>
                      <a:pt x="0" y="43701"/>
                    </a:lnTo>
                    <a:cubicBezTo>
                      <a:pt x="0" y="19566"/>
                      <a:pt x="19566" y="0"/>
                      <a:pt x="43701" y="0"/>
                    </a:cubicBezTo>
                    <a:close/>
                  </a:path>
                </a:pathLst>
              </a:custGeom>
              <a:solidFill>
                <a:srgbClr val="F48024"/>
              </a:solidFill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1" name="TextBox 21"/>
              <p:cNvSpPr txBox="1"/>
              <p:nvPr/>
            </p:nvSpPr>
            <p:spPr>
              <a:xfrm>
                <a:off x="0" y="-28575"/>
                <a:ext cx="1259769" cy="33604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819"/>
                  </a:lnSpc>
                </a:pPr>
                <a:endParaRPr/>
              </a:p>
            </p:txBody>
          </p:sp>
        </p:grpSp>
        <p:sp>
          <p:nvSpPr>
            <p:cNvPr id="22" name="TextBox 22"/>
            <p:cNvSpPr txBox="1"/>
            <p:nvPr/>
          </p:nvSpPr>
          <p:spPr>
            <a:xfrm>
              <a:off x="0" y="162650"/>
              <a:ext cx="4251722" cy="67627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200"/>
                </a:lnSpc>
              </a:pPr>
              <a:r>
                <a:rPr lang="en-US" sz="3000" b="1">
                  <a:solidFill>
                    <a:srgbClr val="FFFFFF"/>
                  </a:solidFill>
                  <a:latin typeface="Figtree Bold"/>
                  <a:ea typeface="Figtree Bold"/>
                  <a:cs typeface="Figtree Bold"/>
                  <a:sym typeface="Figtree Bold"/>
                </a:rPr>
                <a:t>REGISTER NOW</a:t>
              </a:r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4398638" y="110499"/>
              <a:ext cx="4280098" cy="8357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457"/>
                </a:lnSpc>
              </a:pPr>
              <a:r>
                <a:rPr lang="en-US" sz="2255" b="1">
                  <a:solidFill>
                    <a:srgbClr val="FFFFFF"/>
                  </a:solidFill>
                  <a:latin typeface="Figtree Bold"/>
                  <a:ea typeface="Figtree Bold"/>
                  <a:cs typeface="Figtree Bold"/>
                  <a:sym typeface="Figtree Bold"/>
                </a:rPr>
                <a:t>www.isctglobal.org/</a:t>
              </a:r>
            </a:p>
            <a:p>
              <a:pPr algn="l">
                <a:lnSpc>
                  <a:spcPts val="2457"/>
                </a:lnSpc>
              </a:pPr>
              <a:r>
                <a:rPr lang="en-US" sz="2255" b="1">
                  <a:solidFill>
                    <a:srgbClr val="FFFFFF"/>
                  </a:solidFill>
                  <a:latin typeface="Figtree Bold"/>
                  <a:ea typeface="Figtree Bold"/>
                  <a:cs typeface="Figtree Bold"/>
                  <a:sym typeface="Figtree Bold"/>
                </a:rPr>
                <a:t>workforce-development</a:t>
              </a:r>
            </a:p>
          </p:txBody>
        </p:sp>
      </p:grpSp>
      <p:sp>
        <p:nvSpPr>
          <p:cNvPr id="24" name="TextBox 24"/>
          <p:cNvSpPr txBox="1"/>
          <p:nvPr/>
        </p:nvSpPr>
        <p:spPr>
          <a:xfrm>
            <a:off x="5192911" y="948096"/>
            <a:ext cx="5748731" cy="19443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180"/>
              </a:lnSpc>
            </a:pPr>
            <a:r>
              <a:rPr lang="en-US" sz="3700" b="1">
                <a:solidFill>
                  <a:srgbClr val="FFFFFF"/>
                </a:solidFill>
                <a:latin typeface="Figtree Semi-Bold"/>
                <a:ea typeface="Figtree Semi-Bold"/>
                <a:cs typeface="Figtree Semi-Bold"/>
                <a:sym typeface="Figtree Semi-Bold"/>
              </a:rPr>
              <a:t>I AM PART OF THE</a:t>
            </a:r>
          </a:p>
          <a:p>
            <a:pPr algn="l">
              <a:lnSpc>
                <a:spcPts val="5180"/>
              </a:lnSpc>
            </a:pPr>
            <a:r>
              <a:rPr lang="en-US" sz="3700" b="1">
                <a:solidFill>
                  <a:srgbClr val="FFFFFF"/>
                </a:solidFill>
                <a:latin typeface="Figtree Semi-Bold"/>
                <a:ea typeface="Figtree Semi-Bold"/>
                <a:cs typeface="Figtree Semi-Bold"/>
                <a:sym typeface="Figtree Semi-Bold"/>
              </a:rPr>
              <a:t>[</a:t>
            </a:r>
            <a:r>
              <a:rPr lang="en-US" sz="3700" b="1">
                <a:solidFill>
                  <a:srgbClr val="96C4D9"/>
                </a:solidFill>
                <a:latin typeface="Figtree Semi-Bold"/>
                <a:ea typeface="Figtree Semi-Bold"/>
                <a:cs typeface="Figtree Semi-Bold"/>
                <a:sym typeface="Figtree Semi-Bold"/>
              </a:rPr>
              <a:t>COURSE TITLE</a:t>
            </a:r>
            <a:r>
              <a:rPr lang="en-US" sz="3700" b="1">
                <a:solidFill>
                  <a:srgbClr val="FFFFFF"/>
                </a:solidFill>
                <a:latin typeface="Figtree Semi-Bold"/>
                <a:ea typeface="Figtree Semi-Bold"/>
                <a:cs typeface="Figtree Semi-Bold"/>
                <a:sym typeface="Figtree Semi-Bold"/>
              </a:rPr>
              <a:t>]</a:t>
            </a:r>
          </a:p>
          <a:p>
            <a:pPr algn="l">
              <a:lnSpc>
                <a:spcPts val="5180"/>
              </a:lnSpc>
            </a:pPr>
            <a:r>
              <a:rPr lang="en-US" sz="3700" b="1">
                <a:solidFill>
                  <a:srgbClr val="FFFFFF"/>
                </a:solidFill>
                <a:latin typeface="Figtree Semi-Bold"/>
                <a:ea typeface="Figtree Semi-Bold"/>
                <a:cs typeface="Figtree Semi-Bold"/>
                <a:sym typeface="Figtree Semi-Bold"/>
              </a:rPr>
              <a:t>PLANNING FACULTY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757C387-F446-52D7-5272-C21FAB1053DD}"/>
              </a:ext>
            </a:extLst>
          </p:cNvPr>
          <p:cNvSpPr txBox="1"/>
          <p:nvPr/>
        </p:nvSpPr>
        <p:spPr>
          <a:xfrm>
            <a:off x="971601" y="1225284"/>
            <a:ext cx="1479352" cy="1801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60"/>
              </a:lnSpc>
            </a:pPr>
            <a:r>
              <a:rPr lang="en-US" sz="3400" dirty="0">
                <a:solidFill>
                  <a:srgbClr val="000000"/>
                </a:solidFill>
                <a:latin typeface="Figtree"/>
                <a:ea typeface="Figtree"/>
                <a:cs typeface="Figtree"/>
                <a:sym typeface="Figtree"/>
              </a:rPr>
              <a:t>Insert</a:t>
            </a:r>
          </a:p>
          <a:p>
            <a:pPr algn="ctr">
              <a:lnSpc>
                <a:spcPts val="4760"/>
              </a:lnSpc>
            </a:pPr>
            <a:r>
              <a:rPr lang="en-US" sz="3400" dirty="0">
                <a:solidFill>
                  <a:srgbClr val="000000"/>
                </a:solidFill>
                <a:latin typeface="Figtree"/>
                <a:ea typeface="Figtree"/>
                <a:cs typeface="Figtree"/>
                <a:sym typeface="Figtree"/>
              </a:rPr>
              <a:t>Photo</a:t>
            </a:r>
          </a:p>
          <a:p>
            <a:pPr algn="ctr">
              <a:lnSpc>
                <a:spcPts val="4760"/>
              </a:lnSpc>
            </a:pPr>
            <a:r>
              <a:rPr lang="en-US" sz="3400" dirty="0">
                <a:solidFill>
                  <a:srgbClr val="000000"/>
                </a:solidFill>
                <a:latin typeface="Figtree"/>
                <a:ea typeface="Figtree"/>
                <a:cs typeface="Figtree"/>
                <a:sym typeface="Figtree"/>
              </a:rPr>
              <a:t>Here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blipFill>
            <a:blip r:embed="rId2"/>
            <a:stretch>
              <a:fillRect t="-29340" b="-3993"/>
            </a:stretch>
          </a:blipFill>
        </p:spPr>
        <p:txBody>
          <a:bodyPr/>
          <a:lstStyle/>
          <a:p>
            <a:endParaRPr lang="en-CA"/>
          </a:p>
        </p:txBody>
      </p:sp>
      <p:grpSp>
        <p:nvGrpSpPr>
          <p:cNvPr id="3" name="Group 3"/>
          <p:cNvGrpSpPr/>
          <p:nvPr/>
        </p:nvGrpSpPr>
        <p:grpSpPr>
          <a:xfrm>
            <a:off x="-290161" y="-179973"/>
            <a:ext cx="12772321" cy="7217945"/>
            <a:chOff x="0" y="0"/>
            <a:chExt cx="5045855" cy="285153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045855" cy="2851534"/>
            </a:xfrm>
            <a:custGeom>
              <a:avLst/>
              <a:gdLst/>
              <a:ahLst/>
              <a:cxnLst/>
              <a:rect l="l" t="t" r="r" b="b"/>
              <a:pathLst>
                <a:path w="5045855" h="2851534">
                  <a:moveTo>
                    <a:pt x="0" y="0"/>
                  </a:moveTo>
                  <a:lnTo>
                    <a:pt x="5045855" y="0"/>
                  </a:lnTo>
                  <a:lnTo>
                    <a:pt x="5045855" y="2851534"/>
                  </a:lnTo>
                  <a:lnTo>
                    <a:pt x="0" y="2851534"/>
                  </a:lnTo>
                  <a:close/>
                </a:path>
              </a:pathLst>
            </a:custGeom>
            <a:solidFill>
              <a:srgbClr val="002A54">
                <a:alpha val="68627"/>
              </a:srgbClr>
            </a:solidFill>
          </p:spPr>
          <p:txBody>
            <a:bodyPr/>
            <a:lstStyle/>
            <a:p>
              <a:endParaRPr lang="en-CA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5045855" cy="288010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81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-2999447" y="-315776"/>
            <a:ext cx="7849433" cy="7849433"/>
            <a:chOff x="0" y="0"/>
            <a:chExt cx="812800" cy="812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6C4D9"/>
            </a:solidFill>
          </p:spPr>
          <p:txBody>
            <a:bodyPr/>
            <a:lstStyle/>
            <a:p>
              <a:endParaRPr lang="en-CA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819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-2863643" y="-179973"/>
            <a:ext cx="7577825" cy="7577825"/>
            <a:chOff x="0" y="0"/>
            <a:chExt cx="812800" cy="8128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2A54"/>
            </a:solidFill>
          </p:spPr>
          <p:txBody>
            <a:bodyPr/>
            <a:lstStyle/>
            <a:p>
              <a:endParaRPr lang="en-CA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819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577157" y="1014771"/>
            <a:ext cx="2268240" cy="2268240"/>
            <a:chOff x="0" y="0"/>
            <a:chExt cx="812800" cy="8128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14" name="Freeform 14"/>
          <p:cNvSpPr/>
          <p:nvPr/>
        </p:nvSpPr>
        <p:spPr>
          <a:xfrm>
            <a:off x="7015702" y="5036983"/>
            <a:ext cx="2863471" cy="1244009"/>
          </a:xfrm>
          <a:custGeom>
            <a:avLst/>
            <a:gdLst/>
            <a:ahLst/>
            <a:cxnLst/>
            <a:rect l="l" t="t" r="r" b="b"/>
            <a:pathLst>
              <a:path w="2863471" h="1244009">
                <a:moveTo>
                  <a:pt x="0" y="0"/>
                </a:moveTo>
                <a:lnTo>
                  <a:pt x="2863470" y="0"/>
                </a:lnTo>
                <a:lnTo>
                  <a:pt x="2863470" y="1244009"/>
                </a:lnTo>
                <a:lnTo>
                  <a:pt x="0" y="124400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48483" t="-6573" r="-47355" b="-43687"/>
            </a:stretch>
          </a:blipFill>
        </p:spPr>
        <p:txBody>
          <a:bodyPr/>
          <a:lstStyle/>
          <a:p>
            <a:endParaRPr lang="en-CA"/>
          </a:p>
        </p:txBody>
      </p:sp>
      <p:sp>
        <p:nvSpPr>
          <p:cNvPr id="15" name="TextBox 15"/>
          <p:cNvSpPr txBox="1"/>
          <p:nvPr/>
        </p:nvSpPr>
        <p:spPr>
          <a:xfrm>
            <a:off x="577157" y="3439092"/>
            <a:ext cx="3096643" cy="11633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80"/>
              </a:lnSpc>
            </a:pPr>
            <a:r>
              <a:rPr lang="en-US" sz="2200">
                <a:solidFill>
                  <a:srgbClr val="FFFFFF"/>
                </a:solidFill>
                <a:latin typeface="Figtree"/>
                <a:ea typeface="Figtree"/>
                <a:cs typeface="Figtree"/>
                <a:sym typeface="Figtree"/>
              </a:rPr>
              <a:t>Your Name, Credentials</a:t>
            </a:r>
          </a:p>
          <a:p>
            <a:pPr algn="l">
              <a:lnSpc>
                <a:spcPts val="3080"/>
              </a:lnSpc>
            </a:pPr>
            <a:r>
              <a:rPr lang="en-US" sz="2200">
                <a:solidFill>
                  <a:srgbClr val="FFFFFF"/>
                </a:solidFill>
                <a:latin typeface="Figtree"/>
                <a:ea typeface="Figtree"/>
                <a:cs typeface="Figtree"/>
                <a:sym typeface="Figtree"/>
              </a:rPr>
              <a:t>Your Position</a:t>
            </a:r>
          </a:p>
          <a:p>
            <a:pPr algn="l">
              <a:lnSpc>
                <a:spcPts val="3080"/>
              </a:lnSpc>
            </a:pPr>
            <a:r>
              <a:rPr lang="en-US" sz="2200">
                <a:solidFill>
                  <a:srgbClr val="FFFFFF"/>
                </a:solidFill>
                <a:latin typeface="Figtree"/>
                <a:ea typeface="Figtree"/>
                <a:cs typeface="Figtree"/>
                <a:sym typeface="Figtree"/>
              </a:rPr>
              <a:t>Your Organization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577157" y="4989358"/>
            <a:ext cx="3096643" cy="3822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80"/>
              </a:lnSpc>
            </a:pPr>
            <a:r>
              <a:rPr lang="en-US" sz="2200">
                <a:solidFill>
                  <a:srgbClr val="DDAB3F"/>
                </a:solidFill>
                <a:latin typeface="Figtree"/>
                <a:ea typeface="Figtree"/>
                <a:cs typeface="Figtree"/>
                <a:sym typeface="Figtree"/>
              </a:rPr>
              <a:t>Your Session Title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5192911" y="909996"/>
            <a:ext cx="6027488" cy="16783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6719"/>
              </a:lnSpc>
            </a:pPr>
            <a:r>
              <a:rPr lang="en-US" sz="4799" b="1" dirty="0">
                <a:solidFill>
                  <a:srgbClr val="FFFFFF"/>
                </a:solidFill>
                <a:latin typeface="Figtree Semi-Bold"/>
                <a:ea typeface="Figtree Semi-Bold"/>
                <a:cs typeface="Figtree Semi-Bold"/>
                <a:sym typeface="Figtree Semi-Bold"/>
              </a:rPr>
              <a:t>I AM SPEAKING AT</a:t>
            </a:r>
          </a:p>
          <a:p>
            <a:pPr algn="l">
              <a:lnSpc>
                <a:spcPts val="6719"/>
              </a:lnSpc>
            </a:pPr>
            <a:r>
              <a:rPr lang="en-US" sz="4799" b="1" dirty="0">
                <a:solidFill>
                  <a:srgbClr val="FFFFFF"/>
                </a:solidFill>
                <a:latin typeface="Figtree Semi-Bold"/>
                <a:ea typeface="Figtree Semi-Bold"/>
                <a:cs typeface="Figtree Semi-Bold"/>
                <a:sym typeface="Figtree Semi-Bold"/>
              </a:rPr>
              <a:t>[</a:t>
            </a:r>
            <a:r>
              <a:rPr lang="en-US" sz="4799" b="1" dirty="0">
                <a:solidFill>
                  <a:srgbClr val="96C4D9"/>
                </a:solidFill>
                <a:latin typeface="Figtree Semi-Bold"/>
                <a:ea typeface="Figtree Semi-Bold"/>
                <a:cs typeface="Figtree Semi-Bold"/>
                <a:sym typeface="Figtree Semi-Bold"/>
              </a:rPr>
              <a:t>COURSE TITLE</a:t>
            </a:r>
            <a:r>
              <a:rPr lang="en-US" sz="4799" b="1" dirty="0">
                <a:solidFill>
                  <a:srgbClr val="FFFFFF"/>
                </a:solidFill>
                <a:latin typeface="Figtree Semi-Bold"/>
                <a:ea typeface="Figtree Semi-Bold"/>
                <a:cs typeface="Figtree Semi-Bold"/>
                <a:sym typeface="Figtree Semi-Bold"/>
              </a:rPr>
              <a:t>] 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5192911" y="3314039"/>
            <a:ext cx="6377583" cy="4813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20"/>
              </a:lnSpc>
            </a:pPr>
            <a:r>
              <a:rPr lang="en-US" sz="2800" b="1" dirty="0">
                <a:solidFill>
                  <a:srgbClr val="F48024"/>
                </a:solidFill>
                <a:latin typeface="Figtree Bold"/>
                <a:ea typeface="Figtree Bold"/>
                <a:cs typeface="Figtree Bold"/>
                <a:sym typeface="Figtree Bold"/>
              </a:rPr>
              <a:t>CITY, COUNTRY | MONTH, DAY, YEAR </a:t>
            </a:r>
          </a:p>
        </p:txBody>
      </p:sp>
      <p:grpSp>
        <p:nvGrpSpPr>
          <p:cNvPr id="19" name="Group 19"/>
          <p:cNvGrpSpPr/>
          <p:nvPr/>
        </p:nvGrpSpPr>
        <p:grpSpPr>
          <a:xfrm>
            <a:off x="5192911" y="3870444"/>
            <a:ext cx="6509052" cy="778276"/>
            <a:chOff x="0" y="0"/>
            <a:chExt cx="8678736" cy="1037701"/>
          </a:xfrm>
        </p:grpSpPr>
        <p:grpSp>
          <p:nvGrpSpPr>
            <p:cNvPr id="20" name="Group 20"/>
            <p:cNvGrpSpPr/>
            <p:nvPr/>
          </p:nvGrpSpPr>
          <p:grpSpPr>
            <a:xfrm>
              <a:off x="0" y="0"/>
              <a:ext cx="4251722" cy="1037701"/>
              <a:chOff x="0" y="0"/>
              <a:chExt cx="1259769" cy="307467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0" y="0"/>
                <a:ext cx="1259769" cy="307467"/>
              </a:xfrm>
              <a:custGeom>
                <a:avLst/>
                <a:gdLst/>
                <a:ahLst/>
                <a:cxnLst/>
                <a:rect l="l" t="t" r="r" b="b"/>
                <a:pathLst>
                  <a:path w="1259769" h="307467">
                    <a:moveTo>
                      <a:pt x="43701" y="0"/>
                    </a:moveTo>
                    <a:lnTo>
                      <a:pt x="1216068" y="0"/>
                    </a:lnTo>
                    <a:cubicBezTo>
                      <a:pt x="1240204" y="0"/>
                      <a:pt x="1259769" y="19566"/>
                      <a:pt x="1259769" y="43701"/>
                    </a:cubicBezTo>
                    <a:lnTo>
                      <a:pt x="1259769" y="263766"/>
                    </a:lnTo>
                    <a:cubicBezTo>
                      <a:pt x="1259769" y="287901"/>
                      <a:pt x="1240204" y="307467"/>
                      <a:pt x="1216068" y="307467"/>
                    </a:cubicBezTo>
                    <a:lnTo>
                      <a:pt x="43701" y="307467"/>
                    </a:lnTo>
                    <a:cubicBezTo>
                      <a:pt x="19566" y="307467"/>
                      <a:pt x="0" y="287901"/>
                      <a:pt x="0" y="263766"/>
                    </a:cubicBezTo>
                    <a:lnTo>
                      <a:pt x="0" y="43701"/>
                    </a:lnTo>
                    <a:cubicBezTo>
                      <a:pt x="0" y="19566"/>
                      <a:pt x="19566" y="0"/>
                      <a:pt x="43701" y="0"/>
                    </a:cubicBezTo>
                    <a:close/>
                  </a:path>
                </a:pathLst>
              </a:custGeom>
              <a:solidFill>
                <a:srgbClr val="F48024"/>
              </a:solidFill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2" name="TextBox 22"/>
              <p:cNvSpPr txBox="1"/>
              <p:nvPr/>
            </p:nvSpPr>
            <p:spPr>
              <a:xfrm>
                <a:off x="0" y="-28575"/>
                <a:ext cx="1259769" cy="33604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819"/>
                  </a:lnSpc>
                </a:pPr>
                <a:endParaRPr/>
              </a:p>
            </p:txBody>
          </p:sp>
        </p:grpSp>
        <p:sp>
          <p:nvSpPr>
            <p:cNvPr id="23" name="TextBox 23"/>
            <p:cNvSpPr txBox="1"/>
            <p:nvPr/>
          </p:nvSpPr>
          <p:spPr>
            <a:xfrm>
              <a:off x="0" y="162650"/>
              <a:ext cx="4251722" cy="67627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200"/>
                </a:lnSpc>
              </a:pPr>
              <a:r>
                <a:rPr lang="en-US" sz="3000" b="1">
                  <a:solidFill>
                    <a:srgbClr val="FFFFFF"/>
                  </a:solidFill>
                  <a:latin typeface="Figtree Bold"/>
                  <a:ea typeface="Figtree Bold"/>
                  <a:cs typeface="Figtree Bold"/>
                  <a:sym typeface="Figtree Bold"/>
                </a:rPr>
                <a:t>REGISTER NOW</a:t>
              </a:r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4398638" y="110499"/>
              <a:ext cx="4280098" cy="8357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457"/>
                </a:lnSpc>
              </a:pPr>
              <a:r>
                <a:rPr lang="en-US" sz="2255" b="1">
                  <a:solidFill>
                    <a:srgbClr val="FFFFFF"/>
                  </a:solidFill>
                  <a:latin typeface="Figtree Bold"/>
                  <a:ea typeface="Figtree Bold"/>
                  <a:cs typeface="Figtree Bold"/>
                  <a:sym typeface="Figtree Bold"/>
                </a:rPr>
                <a:t>www.isctglobal.org/</a:t>
              </a:r>
            </a:p>
            <a:p>
              <a:pPr algn="l">
                <a:lnSpc>
                  <a:spcPts val="2457"/>
                </a:lnSpc>
              </a:pPr>
              <a:r>
                <a:rPr lang="en-US" sz="2255" b="1">
                  <a:solidFill>
                    <a:srgbClr val="FFFFFF"/>
                  </a:solidFill>
                  <a:latin typeface="Figtree Bold"/>
                  <a:ea typeface="Figtree Bold"/>
                  <a:cs typeface="Figtree Bold"/>
                  <a:sym typeface="Figtree Bold"/>
                </a:rPr>
                <a:t>workforce-development</a:t>
              </a: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067DF3CE-4A69-DBB5-A357-C2D55BD083EB}"/>
              </a:ext>
            </a:extLst>
          </p:cNvPr>
          <p:cNvSpPr txBox="1"/>
          <p:nvPr/>
        </p:nvSpPr>
        <p:spPr>
          <a:xfrm>
            <a:off x="971601" y="1225284"/>
            <a:ext cx="1479352" cy="1801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60"/>
              </a:lnSpc>
            </a:pPr>
            <a:r>
              <a:rPr lang="en-US" sz="3400" dirty="0">
                <a:solidFill>
                  <a:srgbClr val="000000"/>
                </a:solidFill>
                <a:latin typeface="Figtree"/>
                <a:ea typeface="Figtree"/>
                <a:cs typeface="Figtree"/>
                <a:sym typeface="Figtree"/>
              </a:rPr>
              <a:t>Insert</a:t>
            </a:r>
          </a:p>
          <a:p>
            <a:pPr algn="ctr">
              <a:lnSpc>
                <a:spcPts val="4760"/>
              </a:lnSpc>
            </a:pPr>
            <a:r>
              <a:rPr lang="en-US" sz="3400" dirty="0">
                <a:solidFill>
                  <a:srgbClr val="000000"/>
                </a:solidFill>
                <a:latin typeface="Figtree"/>
                <a:ea typeface="Figtree"/>
                <a:cs typeface="Figtree"/>
                <a:sym typeface="Figtree"/>
              </a:rPr>
              <a:t>Photo</a:t>
            </a:r>
          </a:p>
          <a:p>
            <a:pPr algn="ctr">
              <a:lnSpc>
                <a:spcPts val="4760"/>
              </a:lnSpc>
            </a:pPr>
            <a:r>
              <a:rPr lang="en-US" sz="3400" dirty="0">
                <a:solidFill>
                  <a:srgbClr val="000000"/>
                </a:solidFill>
                <a:latin typeface="Figtree"/>
                <a:ea typeface="Figtree"/>
                <a:cs typeface="Figtree"/>
                <a:sym typeface="Figtree"/>
              </a:rPr>
              <a:t>Here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blipFill>
            <a:blip r:embed="rId2"/>
            <a:stretch>
              <a:fillRect t="-29340" b="-3993"/>
            </a:stretch>
          </a:blipFill>
        </p:spPr>
        <p:txBody>
          <a:bodyPr/>
          <a:lstStyle/>
          <a:p>
            <a:endParaRPr lang="en-CA"/>
          </a:p>
        </p:txBody>
      </p:sp>
      <p:grpSp>
        <p:nvGrpSpPr>
          <p:cNvPr id="3" name="Group 3"/>
          <p:cNvGrpSpPr/>
          <p:nvPr/>
        </p:nvGrpSpPr>
        <p:grpSpPr>
          <a:xfrm>
            <a:off x="-290161" y="-179973"/>
            <a:ext cx="12772321" cy="7217945"/>
            <a:chOff x="0" y="0"/>
            <a:chExt cx="5045855" cy="285153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045855" cy="2851534"/>
            </a:xfrm>
            <a:custGeom>
              <a:avLst/>
              <a:gdLst/>
              <a:ahLst/>
              <a:cxnLst/>
              <a:rect l="l" t="t" r="r" b="b"/>
              <a:pathLst>
                <a:path w="5045855" h="2851534">
                  <a:moveTo>
                    <a:pt x="0" y="0"/>
                  </a:moveTo>
                  <a:lnTo>
                    <a:pt x="5045855" y="0"/>
                  </a:lnTo>
                  <a:lnTo>
                    <a:pt x="5045855" y="2851534"/>
                  </a:lnTo>
                  <a:lnTo>
                    <a:pt x="0" y="2851534"/>
                  </a:lnTo>
                  <a:close/>
                </a:path>
              </a:pathLst>
            </a:custGeom>
            <a:solidFill>
              <a:srgbClr val="002A54">
                <a:alpha val="68627"/>
              </a:srgbClr>
            </a:solidFill>
          </p:spPr>
          <p:txBody>
            <a:bodyPr/>
            <a:lstStyle/>
            <a:p>
              <a:endParaRPr lang="en-CA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5045855" cy="288010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81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-2999447" y="-315776"/>
            <a:ext cx="7849433" cy="7849433"/>
            <a:chOff x="0" y="0"/>
            <a:chExt cx="812800" cy="812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6C4D9"/>
            </a:solidFill>
          </p:spPr>
          <p:txBody>
            <a:bodyPr/>
            <a:lstStyle/>
            <a:p>
              <a:endParaRPr lang="en-CA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819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-2863643" y="-179973"/>
            <a:ext cx="7577825" cy="7577825"/>
            <a:chOff x="0" y="0"/>
            <a:chExt cx="812800" cy="8128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2A54"/>
            </a:solidFill>
          </p:spPr>
          <p:txBody>
            <a:bodyPr/>
            <a:lstStyle/>
            <a:p>
              <a:endParaRPr lang="en-CA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819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577157" y="1014771"/>
            <a:ext cx="2268240" cy="2268240"/>
            <a:chOff x="0" y="0"/>
            <a:chExt cx="812800" cy="8128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577157" y="3439092"/>
            <a:ext cx="3096643" cy="11633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80"/>
              </a:lnSpc>
            </a:pPr>
            <a:r>
              <a:rPr lang="en-US" sz="2200">
                <a:solidFill>
                  <a:srgbClr val="FFFFFF"/>
                </a:solidFill>
                <a:latin typeface="Figtree"/>
                <a:ea typeface="Figtree"/>
                <a:cs typeface="Figtree"/>
                <a:sym typeface="Figtree"/>
              </a:rPr>
              <a:t>Your Name, Credentials</a:t>
            </a:r>
          </a:p>
          <a:p>
            <a:pPr algn="l">
              <a:lnSpc>
                <a:spcPts val="3080"/>
              </a:lnSpc>
            </a:pPr>
            <a:r>
              <a:rPr lang="en-US" sz="2200">
                <a:solidFill>
                  <a:srgbClr val="FFFFFF"/>
                </a:solidFill>
                <a:latin typeface="Figtree"/>
                <a:ea typeface="Figtree"/>
                <a:cs typeface="Figtree"/>
                <a:sym typeface="Figtree"/>
              </a:rPr>
              <a:t>Your Position</a:t>
            </a:r>
          </a:p>
          <a:p>
            <a:pPr algn="l">
              <a:lnSpc>
                <a:spcPts val="3080"/>
              </a:lnSpc>
            </a:pPr>
            <a:r>
              <a:rPr lang="en-US" sz="2200">
                <a:solidFill>
                  <a:srgbClr val="FFFFFF"/>
                </a:solidFill>
                <a:latin typeface="Figtree"/>
                <a:ea typeface="Figtree"/>
                <a:cs typeface="Figtree"/>
                <a:sym typeface="Figtree"/>
              </a:rPr>
              <a:t>Your Organization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577157" y="4989358"/>
            <a:ext cx="3096643" cy="3822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80"/>
              </a:lnSpc>
            </a:pPr>
            <a:r>
              <a:rPr lang="en-US" sz="2200">
                <a:solidFill>
                  <a:srgbClr val="DDAB3F"/>
                </a:solidFill>
                <a:latin typeface="Figtree"/>
                <a:ea typeface="Figtree"/>
                <a:cs typeface="Figtree"/>
                <a:sym typeface="Figtree"/>
              </a:rPr>
              <a:t>Your Session Title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5192911" y="3086737"/>
            <a:ext cx="6377583" cy="4813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20"/>
              </a:lnSpc>
            </a:pPr>
            <a:r>
              <a:rPr lang="en-US" sz="2800" b="1" dirty="0">
                <a:solidFill>
                  <a:srgbClr val="F48024"/>
                </a:solidFill>
                <a:latin typeface="Figtree Bold"/>
                <a:ea typeface="Figtree Bold"/>
                <a:cs typeface="Figtree Bold"/>
                <a:sym typeface="Figtree Bold"/>
              </a:rPr>
              <a:t>CITY, COUNTRY | MONTH, DAY, YEAR </a:t>
            </a:r>
          </a:p>
        </p:txBody>
      </p:sp>
      <p:grpSp>
        <p:nvGrpSpPr>
          <p:cNvPr id="17" name="Group 17"/>
          <p:cNvGrpSpPr/>
          <p:nvPr/>
        </p:nvGrpSpPr>
        <p:grpSpPr>
          <a:xfrm>
            <a:off x="5192911" y="3833159"/>
            <a:ext cx="6512873" cy="815561"/>
            <a:chOff x="0" y="-49713"/>
            <a:chExt cx="8683831" cy="1087414"/>
          </a:xfrm>
        </p:grpSpPr>
        <p:grpSp>
          <p:nvGrpSpPr>
            <p:cNvPr id="18" name="Group 18"/>
            <p:cNvGrpSpPr/>
            <p:nvPr/>
          </p:nvGrpSpPr>
          <p:grpSpPr>
            <a:xfrm>
              <a:off x="0" y="0"/>
              <a:ext cx="4251722" cy="1037701"/>
              <a:chOff x="0" y="0"/>
              <a:chExt cx="1259769" cy="307467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0" y="0"/>
                <a:ext cx="1259769" cy="307467"/>
              </a:xfrm>
              <a:custGeom>
                <a:avLst/>
                <a:gdLst/>
                <a:ahLst/>
                <a:cxnLst/>
                <a:rect l="l" t="t" r="r" b="b"/>
                <a:pathLst>
                  <a:path w="1259769" h="307467">
                    <a:moveTo>
                      <a:pt x="43701" y="0"/>
                    </a:moveTo>
                    <a:lnTo>
                      <a:pt x="1216068" y="0"/>
                    </a:lnTo>
                    <a:cubicBezTo>
                      <a:pt x="1240204" y="0"/>
                      <a:pt x="1259769" y="19566"/>
                      <a:pt x="1259769" y="43701"/>
                    </a:cubicBezTo>
                    <a:lnTo>
                      <a:pt x="1259769" y="263766"/>
                    </a:lnTo>
                    <a:cubicBezTo>
                      <a:pt x="1259769" y="287901"/>
                      <a:pt x="1240204" y="307467"/>
                      <a:pt x="1216068" y="307467"/>
                    </a:cubicBezTo>
                    <a:lnTo>
                      <a:pt x="43701" y="307467"/>
                    </a:lnTo>
                    <a:cubicBezTo>
                      <a:pt x="19566" y="307467"/>
                      <a:pt x="0" y="287901"/>
                      <a:pt x="0" y="263766"/>
                    </a:cubicBezTo>
                    <a:lnTo>
                      <a:pt x="0" y="43701"/>
                    </a:lnTo>
                    <a:cubicBezTo>
                      <a:pt x="0" y="19566"/>
                      <a:pt x="19566" y="0"/>
                      <a:pt x="43701" y="0"/>
                    </a:cubicBezTo>
                    <a:close/>
                  </a:path>
                </a:pathLst>
              </a:custGeom>
              <a:solidFill>
                <a:srgbClr val="F48024"/>
              </a:solidFill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0" name="TextBox 20"/>
              <p:cNvSpPr txBox="1"/>
              <p:nvPr/>
            </p:nvSpPr>
            <p:spPr>
              <a:xfrm>
                <a:off x="0" y="-28575"/>
                <a:ext cx="1259769" cy="33604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819"/>
                  </a:lnSpc>
                </a:pPr>
                <a:endParaRPr/>
              </a:p>
            </p:txBody>
          </p:sp>
        </p:grpSp>
        <p:sp>
          <p:nvSpPr>
            <p:cNvPr id="21" name="TextBox 21"/>
            <p:cNvSpPr txBox="1"/>
            <p:nvPr/>
          </p:nvSpPr>
          <p:spPr>
            <a:xfrm>
              <a:off x="0" y="162650"/>
              <a:ext cx="4251722" cy="67627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200"/>
                </a:lnSpc>
              </a:pPr>
              <a:r>
                <a:rPr lang="en-US" sz="3000" b="1">
                  <a:solidFill>
                    <a:srgbClr val="FFFFFF"/>
                  </a:solidFill>
                  <a:latin typeface="Figtree Bold"/>
                  <a:ea typeface="Figtree Bold"/>
                  <a:cs typeface="Figtree Bold"/>
                  <a:sym typeface="Figtree Bold"/>
                </a:rPr>
                <a:t>REGISTER NOW</a:t>
              </a:r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4403732" y="-49713"/>
              <a:ext cx="4280099" cy="8357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457"/>
                </a:lnSpc>
              </a:pPr>
              <a:r>
                <a:rPr lang="en-US" sz="2255" b="1" dirty="0">
                  <a:solidFill>
                    <a:srgbClr val="FFFFFF"/>
                  </a:solidFill>
                  <a:latin typeface="Figtree Bold"/>
                  <a:ea typeface="Figtree Bold"/>
                  <a:cs typeface="Figtree Bold"/>
                  <a:sym typeface="Figtree Bold"/>
                </a:rPr>
                <a:t>www.isctglobal.org/</a:t>
              </a:r>
            </a:p>
            <a:p>
              <a:pPr algn="l">
                <a:lnSpc>
                  <a:spcPts val="2457"/>
                </a:lnSpc>
              </a:pPr>
              <a:r>
                <a:rPr lang="en-US" sz="2255" b="1" dirty="0">
                  <a:solidFill>
                    <a:srgbClr val="FFFFFF"/>
                  </a:solidFill>
                  <a:latin typeface="Figtree Bold"/>
                  <a:ea typeface="Figtree Bold"/>
                  <a:cs typeface="Figtree Bold"/>
                  <a:sym typeface="Figtree Bold"/>
                </a:rPr>
                <a:t>workforce-development</a:t>
              </a:r>
            </a:p>
          </p:txBody>
        </p:sp>
      </p:grpSp>
      <p:sp>
        <p:nvSpPr>
          <p:cNvPr id="23" name="TextBox 23"/>
          <p:cNvSpPr txBox="1"/>
          <p:nvPr/>
        </p:nvSpPr>
        <p:spPr>
          <a:xfrm>
            <a:off x="5192911" y="948096"/>
            <a:ext cx="6313289" cy="1287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180"/>
              </a:lnSpc>
            </a:pPr>
            <a:r>
              <a:rPr lang="en-US" sz="3700" b="1">
                <a:solidFill>
                  <a:srgbClr val="FFFFFF"/>
                </a:solidFill>
                <a:latin typeface="Figtree Semi-Bold"/>
                <a:ea typeface="Figtree Semi-Bold"/>
                <a:cs typeface="Figtree Semi-Bold"/>
                <a:sym typeface="Figtree Semi-Bold"/>
              </a:rPr>
              <a:t>[COMPANY/ORG] PROUDLY SPONSORS [</a:t>
            </a:r>
            <a:r>
              <a:rPr lang="en-US" sz="3700" b="1">
                <a:solidFill>
                  <a:srgbClr val="96C4D9"/>
                </a:solidFill>
                <a:latin typeface="Figtree Semi-Bold"/>
                <a:ea typeface="Figtree Semi-Bold"/>
                <a:cs typeface="Figtree Semi-Bold"/>
                <a:sym typeface="Figtree Semi-Bold"/>
              </a:rPr>
              <a:t>COURSE TITLE</a:t>
            </a:r>
            <a:r>
              <a:rPr lang="en-US" sz="3700" b="1">
                <a:solidFill>
                  <a:srgbClr val="FFFFFF"/>
                </a:solidFill>
                <a:latin typeface="Figtree Semi-Bold"/>
                <a:ea typeface="Figtree Semi-Bold"/>
                <a:cs typeface="Figtree Semi-Bold"/>
                <a:sym typeface="Figtree Semi-Bold"/>
              </a:rPr>
              <a:t>]</a:t>
            </a:r>
          </a:p>
        </p:txBody>
      </p:sp>
      <p:sp>
        <p:nvSpPr>
          <p:cNvPr id="25" name="Freeform 25"/>
          <p:cNvSpPr/>
          <p:nvPr/>
        </p:nvSpPr>
        <p:spPr>
          <a:xfrm>
            <a:off x="5192911" y="5036983"/>
            <a:ext cx="2863471" cy="1244009"/>
          </a:xfrm>
          <a:custGeom>
            <a:avLst/>
            <a:gdLst/>
            <a:ahLst/>
            <a:cxnLst/>
            <a:rect l="l" t="t" r="r" b="b"/>
            <a:pathLst>
              <a:path w="2863471" h="1244009">
                <a:moveTo>
                  <a:pt x="0" y="0"/>
                </a:moveTo>
                <a:lnTo>
                  <a:pt x="2863471" y="0"/>
                </a:lnTo>
                <a:lnTo>
                  <a:pt x="2863471" y="1244009"/>
                </a:lnTo>
                <a:lnTo>
                  <a:pt x="0" y="124400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48483" t="-6573" r="-47355" b="-43687"/>
            </a:stretch>
          </a:blipFill>
        </p:spPr>
        <p:txBody>
          <a:bodyPr/>
          <a:lstStyle/>
          <a:p>
            <a:endParaRPr lang="en-CA"/>
          </a:p>
        </p:txBody>
      </p:sp>
      <p:grpSp>
        <p:nvGrpSpPr>
          <p:cNvPr id="26" name="Group 26"/>
          <p:cNvGrpSpPr/>
          <p:nvPr/>
        </p:nvGrpSpPr>
        <p:grpSpPr>
          <a:xfrm>
            <a:off x="8532632" y="5036983"/>
            <a:ext cx="2795771" cy="1244009"/>
            <a:chOff x="0" y="0"/>
            <a:chExt cx="1104502" cy="491461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1104502" cy="491461"/>
            </a:xfrm>
            <a:custGeom>
              <a:avLst/>
              <a:gdLst/>
              <a:ahLst/>
              <a:cxnLst/>
              <a:rect l="l" t="t" r="r" b="b"/>
              <a:pathLst>
                <a:path w="1104502" h="491461">
                  <a:moveTo>
                    <a:pt x="0" y="0"/>
                  </a:moveTo>
                  <a:lnTo>
                    <a:pt x="1104502" y="0"/>
                  </a:lnTo>
                  <a:lnTo>
                    <a:pt x="1104502" y="491461"/>
                  </a:lnTo>
                  <a:lnTo>
                    <a:pt x="0" y="49146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CA"/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0" y="-28575"/>
              <a:ext cx="1104502" cy="52003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819"/>
                </a:lnSpc>
              </a:pPr>
              <a:endParaRPr/>
            </a:p>
          </p:txBody>
        </p:sp>
      </p:grpSp>
      <p:sp>
        <p:nvSpPr>
          <p:cNvPr id="29" name="TextBox 29"/>
          <p:cNvSpPr txBox="1"/>
          <p:nvPr/>
        </p:nvSpPr>
        <p:spPr>
          <a:xfrm>
            <a:off x="8966451" y="5195438"/>
            <a:ext cx="1928131" cy="8699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00"/>
              </a:lnSpc>
            </a:pPr>
            <a:r>
              <a:rPr lang="en-US" sz="2500">
                <a:solidFill>
                  <a:srgbClr val="000000"/>
                </a:solidFill>
                <a:latin typeface="Figtree"/>
                <a:ea typeface="Figtree"/>
                <a:cs typeface="Figtree"/>
                <a:sym typeface="Figtree"/>
              </a:rPr>
              <a:t>INSERT </a:t>
            </a:r>
          </a:p>
          <a:p>
            <a:pPr algn="ctr">
              <a:lnSpc>
                <a:spcPts val="3500"/>
              </a:lnSpc>
            </a:pPr>
            <a:r>
              <a:rPr lang="en-US" sz="2500">
                <a:solidFill>
                  <a:srgbClr val="000000"/>
                </a:solidFill>
                <a:latin typeface="Figtree"/>
                <a:ea typeface="Figtree"/>
                <a:cs typeface="Figtree"/>
                <a:sym typeface="Figtree"/>
              </a:rPr>
              <a:t>LOGO HERE</a:t>
            </a:r>
          </a:p>
        </p:txBody>
      </p:sp>
      <p:sp>
        <p:nvSpPr>
          <p:cNvPr id="30" name="TextBox 25">
            <a:extLst>
              <a:ext uri="{FF2B5EF4-FFF2-40B4-BE49-F238E27FC236}">
                <a16:creationId xmlns:a16="http://schemas.microsoft.com/office/drawing/2014/main" id="{B4383754-ED8C-750D-4F8E-6FF3B9A2FBE0}"/>
              </a:ext>
            </a:extLst>
          </p:cNvPr>
          <p:cNvSpPr txBox="1"/>
          <p:nvPr/>
        </p:nvSpPr>
        <p:spPr>
          <a:xfrm>
            <a:off x="971601" y="1225284"/>
            <a:ext cx="1479352" cy="1801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60"/>
              </a:lnSpc>
            </a:pPr>
            <a:r>
              <a:rPr lang="en-US" sz="3400" dirty="0">
                <a:solidFill>
                  <a:srgbClr val="000000"/>
                </a:solidFill>
                <a:latin typeface="Figtree"/>
                <a:ea typeface="Figtree"/>
                <a:cs typeface="Figtree"/>
                <a:sym typeface="Figtree"/>
              </a:rPr>
              <a:t>Insert</a:t>
            </a:r>
          </a:p>
          <a:p>
            <a:pPr algn="ctr">
              <a:lnSpc>
                <a:spcPts val="4760"/>
              </a:lnSpc>
            </a:pPr>
            <a:r>
              <a:rPr lang="en-US" sz="3400" dirty="0">
                <a:solidFill>
                  <a:srgbClr val="000000"/>
                </a:solidFill>
                <a:latin typeface="Figtree"/>
                <a:ea typeface="Figtree"/>
                <a:cs typeface="Figtree"/>
                <a:sym typeface="Figtree"/>
              </a:rPr>
              <a:t>Photo</a:t>
            </a:r>
          </a:p>
          <a:p>
            <a:pPr algn="ctr">
              <a:lnSpc>
                <a:spcPts val="4760"/>
              </a:lnSpc>
            </a:pPr>
            <a:r>
              <a:rPr lang="en-US" sz="3400" dirty="0">
                <a:solidFill>
                  <a:srgbClr val="000000"/>
                </a:solidFill>
                <a:latin typeface="Figtree"/>
                <a:ea typeface="Figtree"/>
                <a:cs typeface="Figtree"/>
                <a:sym typeface="Figtree"/>
              </a:rPr>
              <a:t>Here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blipFill>
            <a:blip r:embed="rId2"/>
            <a:stretch>
              <a:fillRect t="-29340" b="-3993"/>
            </a:stretch>
          </a:blipFill>
        </p:spPr>
        <p:txBody>
          <a:bodyPr/>
          <a:lstStyle/>
          <a:p>
            <a:endParaRPr lang="en-CA"/>
          </a:p>
        </p:txBody>
      </p:sp>
      <p:grpSp>
        <p:nvGrpSpPr>
          <p:cNvPr id="3" name="Group 3"/>
          <p:cNvGrpSpPr/>
          <p:nvPr/>
        </p:nvGrpSpPr>
        <p:grpSpPr>
          <a:xfrm>
            <a:off x="-290161" y="-179973"/>
            <a:ext cx="12772321" cy="7217945"/>
            <a:chOff x="0" y="0"/>
            <a:chExt cx="5045855" cy="285153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045855" cy="2851534"/>
            </a:xfrm>
            <a:custGeom>
              <a:avLst/>
              <a:gdLst/>
              <a:ahLst/>
              <a:cxnLst/>
              <a:rect l="l" t="t" r="r" b="b"/>
              <a:pathLst>
                <a:path w="5045855" h="2851534">
                  <a:moveTo>
                    <a:pt x="0" y="0"/>
                  </a:moveTo>
                  <a:lnTo>
                    <a:pt x="5045855" y="0"/>
                  </a:lnTo>
                  <a:lnTo>
                    <a:pt x="5045855" y="2851534"/>
                  </a:lnTo>
                  <a:lnTo>
                    <a:pt x="0" y="2851534"/>
                  </a:lnTo>
                  <a:close/>
                </a:path>
              </a:pathLst>
            </a:custGeom>
            <a:solidFill>
              <a:srgbClr val="002A54">
                <a:alpha val="68627"/>
              </a:srgbClr>
            </a:solidFill>
          </p:spPr>
          <p:txBody>
            <a:bodyPr/>
            <a:lstStyle/>
            <a:p>
              <a:endParaRPr lang="en-CA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5045855" cy="288010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81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-2999447" y="-315776"/>
            <a:ext cx="7849433" cy="7849433"/>
            <a:chOff x="0" y="0"/>
            <a:chExt cx="812800" cy="812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6C4D9"/>
            </a:solidFill>
          </p:spPr>
          <p:txBody>
            <a:bodyPr/>
            <a:lstStyle/>
            <a:p>
              <a:endParaRPr lang="en-CA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819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-2863643" y="-179973"/>
            <a:ext cx="7577825" cy="7577825"/>
            <a:chOff x="0" y="0"/>
            <a:chExt cx="812800" cy="8128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2A54"/>
            </a:solidFill>
          </p:spPr>
          <p:txBody>
            <a:bodyPr/>
            <a:lstStyle/>
            <a:p>
              <a:endParaRPr lang="en-CA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819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577157" y="1014771"/>
            <a:ext cx="2268240" cy="2268240"/>
            <a:chOff x="0" y="0"/>
            <a:chExt cx="812800" cy="8128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14" name="Freeform 14"/>
          <p:cNvSpPr/>
          <p:nvPr/>
        </p:nvSpPr>
        <p:spPr>
          <a:xfrm>
            <a:off x="7015702" y="5036983"/>
            <a:ext cx="2863471" cy="1244009"/>
          </a:xfrm>
          <a:custGeom>
            <a:avLst/>
            <a:gdLst/>
            <a:ahLst/>
            <a:cxnLst/>
            <a:rect l="l" t="t" r="r" b="b"/>
            <a:pathLst>
              <a:path w="2863471" h="1244009">
                <a:moveTo>
                  <a:pt x="0" y="0"/>
                </a:moveTo>
                <a:lnTo>
                  <a:pt x="2863470" y="0"/>
                </a:lnTo>
                <a:lnTo>
                  <a:pt x="2863470" y="1244009"/>
                </a:lnTo>
                <a:lnTo>
                  <a:pt x="0" y="124400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48483" t="-6573" r="-47355" b="-43687"/>
            </a:stretch>
          </a:blipFill>
        </p:spPr>
        <p:txBody>
          <a:bodyPr/>
          <a:lstStyle/>
          <a:p>
            <a:endParaRPr lang="en-CA"/>
          </a:p>
        </p:txBody>
      </p:sp>
      <p:sp>
        <p:nvSpPr>
          <p:cNvPr id="15" name="TextBox 15"/>
          <p:cNvSpPr txBox="1"/>
          <p:nvPr/>
        </p:nvSpPr>
        <p:spPr>
          <a:xfrm>
            <a:off x="577157" y="3439092"/>
            <a:ext cx="3096643" cy="11633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80"/>
              </a:lnSpc>
            </a:pPr>
            <a:r>
              <a:rPr lang="en-US" sz="2200">
                <a:solidFill>
                  <a:srgbClr val="FFFFFF"/>
                </a:solidFill>
                <a:latin typeface="Figtree"/>
                <a:ea typeface="Figtree"/>
                <a:cs typeface="Figtree"/>
                <a:sym typeface="Figtree"/>
              </a:rPr>
              <a:t>Your Name, Credentials</a:t>
            </a:r>
          </a:p>
          <a:p>
            <a:pPr algn="l">
              <a:lnSpc>
                <a:spcPts val="3080"/>
              </a:lnSpc>
            </a:pPr>
            <a:r>
              <a:rPr lang="en-US" sz="2200">
                <a:solidFill>
                  <a:srgbClr val="FFFFFF"/>
                </a:solidFill>
                <a:latin typeface="Figtree"/>
                <a:ea typeface="Figtree"/>
                <a:cs typeface="Figtree"/>
                <a:sym typeface="Figtree"/>
              </a:rPr>
              <a:t>Your Position</a:t>
            </a:r>
          </a:p>
          <a:p>
            <a:pPr algn="l">
              <a:lnSpc>
                <a:spcPts val="3080"/>
              </a:lnSpc>
            </a:pPr>
            <a:r>
              <a:rPr lang="en-US" sz="2200">
                <a:solidFill>
                  <a:srgbClr val="FFFFFF"/>
                </a:solidFill>
                <a:latin typeface="Figtree"/>
                <a:ea typeface="Figtree"/>
                <a:cs typeface="Figtree"/>
                <a:sym typeface="Figtree"/>
              </a:rPr>
              <a:t>Your Organization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577157" y="4989358"/>
            <a:ext cx="3096643" cy="3822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80"/>
              </a:lnSpc>
            </a:pPr>
            <a:r>
              <a:rPr lang="en-US" sz="2200">
                <a:solidFill>
                  <a:srgbClr val="DDAB3F"/>
                </a:solidFill>
                <a:latin typeface="Figtree"/>
                <a:ea typeface="Figtree"/>
                <a:cs typeface="Figtree"/>
                <a:sym typeface="Figtree"/>
              </a:rPr>
              <a:t>Your Session Title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5192911" y="909996"/>
            <a:ext cx="4869954" cy="16783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719"/>
              </a:lnSpc>
            </a:pPr>
            <a:r>
              <a:rPr lang="en-US" sz="4799" b="1">
                <a:solidFill>
                  <a:srgbClr val="FFFFFF"/>
                </a:solidFill>
                <a:latin typeface="Figtree Semi-Bold"/>
                <a:ea typeface="Figtree Semi-Bold"/>
                <a:cs typeface="Figtree Semi-Bold"/>
                <a:sym typeface="Figtree Semi-Bold"/>
              </a:rPr>
              <a:t>I AM ATTENDING</a:t>
            </a:r>
          </a:p>
          <a:p>
            <a:pPr algn="l">
              <a:lnSpc>
                <a:spcPts val="6719"/>
              </a:lnSpc>
            </a:pPr>
            <a:r>
              <a:rPr lang="en-US" sz="4799" b="1">
                <a:solidFill>
                  <a:srgbClr val="FFFFFF"/>
                </a:solidFill>
                <a:latin typeface="Figtree Semi-Bold"/>
                <a:ea typeface="Figtree Semi-Bold"/>
                <a:cs typeface="Figtree Semi-Bold"/>
                <a:sym typeface="Figtree Semi-Bold"/>
              </a:rPr>
              <a:t>[</a:t>
            </a:r>
            <a:r>
              <a:rPr lang="en-US" sz="4799" b="1">
                <a:solidFill>
                  <a:srgbClr val="96C4D9"/>
                </a:solidFill>
                <a:latin typeface="Figtree Semi-Bold"/>
                <a:ea typeface="Figtree Semi-Bold"/>
                <a:cs typeface="Figtree Semi-Bold"/>
                <a:sym typeface="Figtree Semi-Bold"/>
              </a:rPr>
              <a:t>COURSE TITLE</a:t>
            </a:r>
            <a:r>
              <a:rPr lang="en-US" sz="4799" b="1">
                <a:solidFill>
                  <a:srgbClr val="FFFFFF"/>
                </a:solidFill>
                <a:latin typeface="Figtree Semi-Bold"/>
                <a:ea typeface="Figtree Semi-Bold"/>
                <a:cs typeface="Figtree Semi-Bold"/>
                <a:sym typeface="Figtree Semi-Bold"/>
              </a:rPr>
              <a:t>]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5192911" y="3344250"/>
            <a:ext cx="6377583" cy="4813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20"/>
              </a:lnSpc>
            </a:pPr>
            <a:r>
              <a:rPr lang="en-US" sz="2800" b="1" dirty="0">
                <a:solidFill>
                  <a:srgbClr val="F48024"/>
                </a:solidFill>
                <a:latin typeface="Figtree Bold"/>
                <a:ea typeface="Figtree Bold"/>
                <a:cs typeface="Figtree Bold"/>
                <a:sym typeface="Figtree Bold"/>
              </a:rPr>
              <a:t>CITY, COUNTRY | MONTH, DAY, YEAR </a:t>
            </a:r>
          </a:p>
        </p:txBody>
      </p:sp>
      <p:grpSp>
        <p:nvGrpSpPr>
          <p:cNvPr id="19" name="Group 19"/>
          <p:cNvGrpSpPr/>
          <p:nvPr/>
        </p:nvGrpSpPr>
        <p:grpSpPr>
          <a:xfrm>
            <a:off x="5192911" y="3863375"/>
            <a:ext cx="6551564" cy="785345"/>
            <a:chOff x="0" y="-9425"/>
            <a:chExt cx="8735418" cy="1047126"/>
          </a:xfrm>
        </p:grpSpPr>
        <p:grpSp>
          <p:nvGrpSpPr>
            <p:cNvPr id="20" name="Group 20"/>
            <p:cNvGrpSpPr/>
            <p:nvPr/>
          </p:nvGrpSpPr>
          <p:grpSpPr>
            <a:xfrm>
              <a:off x="0" y="0"/>
              <a:ext cx="4251722" cy="1037701"/>
              <a:chOff x="0" y="0"/>
              <a:chExt cx="1259769" cy="307467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0" y="0"/>
                <a:ext cx="1259769" cy="307467"/>
              </a:xfrm>
              <a:custGeom>
                <a:avLst/>
                <a:gdLst/>
                <a:ahLst/>
                <a:cxnLst/>
                <a:rect l="l" t="t" r="r" b="b"/>
                <a:pathLst>
                  <a:path w="1259769" h="307467">
                    <a:moveTo>
                      <a:pt x="43701" y="0"/>
                    </a:moveTo>
                    <a:lnTo>
                      <a:pt x="1216068" y="0"/>
                    </a:lnTo>
                    <a:cubicBezTo>
                      <a:pt x="1240204" y="0"/>
                      <a:pt x="1259769" y="19566"/>
                      <a:pt x="1259769" y="43701"/>
                    </a:cubicBezTo>
                    <a:lnTo>
                      <a:pt x="1259769" y="263766"/>
                    </a:lnTo>
                    <a:cubicBezTo>
                      <a:pt x="1259769" y="287901"/>
                      <a:pt x="1240204" y="307467"/>
                      <a:pt x="1216068" y="307467"/>
                    </a:cubicBezTo>
                    <a:lnTo>
                      <a:pt x="43701" y="307467"/>
                    </a:lnTo>
                    <a:cubicBezTo>
                      <a:pt x="19566" y="307467"/>
                      <a:pt x="0" y="287901"/>
                      <a:pt x="0" y="263766"/>
                    </a:cubicBezTo>
                    <a:lnTo>
                      <a:pt x="0" y="43701"/>
                    </a:lnTo>
                    <a:cubicBezTo>
                      <a:pt x="0" y="19566"/>
                      <a:pt x="19566" y="0"/>
                      <a:pt x="43701" y="0"/>
                    </a:cubicBezTo>
                    <a:close/>
                  </a:path>
                </a:pathLst>
              </a:custGeom>
              <a:solidFill>
                <a:srgbClr val="F48024"/>
              </a:solidFill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2" name="TextBox 22"/>
              <p:cNvSpPr txBox="1"/>
              <p:nvPr/>
            </p:nvSpPr>
            <p:spPr>
              <a:xfrm>
                <a:off x="0" y="-28575"/>
                <a:ext cx="1259769" cy="33604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819"/>
                  </a:lnSpc>
                </a:pPr>
                <a:endParaRPr/>
              </a:p>
            </p:txBody>
          </p:sp>
        </p:grpSp>
        <p:sp>
          <p:nvSpPr>
            <p:cNvPr id="23" name="TextBox 23"/>
            <p:cNvSpPr txBox="1"/>
            <p:nvPr/>
          </p:nvSpPr>
          <p:spPr>
            <a:xfrm>
              <a:off x="0" y="162650"/>
              <a:ext cx="4251722" cy="67627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200"/>
                </a:lnSpc>
              </a:pPr>
              <a:r>
                <a:rPr lang="en-US" sz="3000" b="1">
                  <a:solidFill>
                    <a:srgbClr val="FFFFFF"/>
                  </a:solidFill>
                  <a:latin typeface="Figtree Bold"/>
                  <a:ea typeface="Figtree Bold"/>
                  <a:cs typeface="Figtree Bold"/>
                  <a:sym typeface="Figtree Bold"/>
                </a:rPr>
                <a:t>REGISTER NOW</a:t>
              </a:r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4455319" y="-9425"/>
              <a:ext cx="4280099" cy="8357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457"/>
                </a:lnSpc>
              </a:pPr>
              <a:r>
                <a:rPr lang="en-US" sz="2255" b="1" dirty="0">
                  <a:solidFill>
                    <a:srgbClr val="FFFFFF"/>
                  </a:solidFill>
                  <a:latin typeface="Figtree Bold"/>
                  <a:ea typeface="Figtree Bold"/>
                  <a:cs typeface="Figtree Bold"/>
                  <a:sym typeface="Figtree Bold"/>
                </a:rPr>
                <a:t>www.isctglobal.org/</a:t>
              </a:r>
            </a:p>
            <a:p>
              <a:pPr algn="l">
                <a:lnSpc>
                  <a:spcPts val="2457"/>
                </a:lnSpc>
              </a:pPr>
              <a:r>
                <a:rPr lang="en-US" sz="2255" b="1" dirty="0">
                  <a:solidFill>
                    <a:srgbClr val="FFFFFF"/>
                  </a:solidFill>
                  <a:latin typeface="Figtree Bold"/>
                  <a:ea typeface="Figtree Bold"/>
                  <a:cs typeface="Figtree Bold"/>
                  <a:sym typeface="Figtree Bold"/>
                </a:rPr>
                <a:t>workforce-development</a:t>
              </a: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41CC8D5F-29A4-BF53-A384-F2697978A25D}"/>
              </a:ext>
            </a:extLst>
          </p:cNvPr>
          <p:cNvSpPr txBox="1"/>
          <p:nvPr/>
        </p:nvSpPr>
        <p:spPr>
          <a:xfrm>
            <a:off x="971601" y="1225284"/>
            <a:ext cx="1479352" cy="1801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60"/>
              </a:lnSpc>
            </a:pPr>
            <a:r>
              <a:rPr lang="en-US" sz="3400" dirty="0">
                <a:solidFill>
                  <a:srgbClr val="000000"/>
                </a:solidFill>
                <a:latin typeface="Figtree"/>
                <a:ea typeface="Figtree"/>
                <a:cs typeface="Figtree"/>
                <a:sym typeface="Figtree"/>
              </a:rPr>
              <a:t>Insert</a:t>
            </a:r>
          </a:p>
          <a:p>
            <a:pPr algn="ctr">
              <a:lnSpc>
                <a:spcPts val="4760"/>
              </a:lnSpc>
            </a:pPr>
            <a:r>
              <a:rPr lang="en-US" sz="3400" dirty="0">
                <a:solidFill>
                  <a:srgbClr val="000000"/>
                </a:solidFill>
                <a:latin typeface="Figtree"/>
                <a:ea typeface="Figtree"/>
                <a:cs typeface="Figtree"/>
                <a:sym typeface="Figtree"/>
              </a:rPr>
              <a:t>Photo</a:t>
            </a:r>
          </a:p>
          <a:p>
            <a:pPr algn="ctr">
              <a:lnSpc>
                <a:spcPts val="4760"/>
              </a:lnSpc>
            </a:pPr>
            <a:r>
              <a:rPr lang="en-US" sz="3400" dirty="0">
                <a:solidFill>
                  <a:srgbClr val="000000"/>
                </a:solidFill>
                <a:latin typeface="Figtree"/>
                <a:ea typeface="Figtree"/>
                <a:cs typeface="Figtree"/>
                <a:sym typeface="Figtree"/>
              </a:rPr>
              <a:t>Here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214</Words>
  <Application>Microsoft Office PowerPoint</Application>
  <PresentationFormat>Widescreen</PresentationFormat>
  <Paragraphs>68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Figtree Semi-Bold</vt:lpstr>
      <vt:lpstr>Arial</vt:lpstr>
      <vt:lpstr>Figtree Bold</vt:lpstr>
      <vt:lpstr>Calibri</vt:lpstr>
      <vt:lpstr>Figtree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WFD: social toolkit custom banners</dc:title>
  <cp:lastModifiedBy>Ken Ip</cp:lastModifiedBy>
  <cp:revision>3</cp:revision>
  <dcterms:created xsi:type="dcterms:W3CDTF">2006-08-16T00:00:00Z</dcterms:created>
  <dcterms:modified xsi:type="dcterms:W3CDTF">2025-07-29T22:55:38Z</dcterms:modified>
  <dc:identifier>DAGrYYRLhw8</dc:identifier>
</cp:coreProperties>
</file>