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3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4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5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725" r:id="rId4"/>
    <p:sldMasterId id="2147483763" r:id="rId5"/>
    <p:sldMasterId id="2147483829" r:id="rId6"/>
  </p:sldMasterIdLst>
  <p:notesMasterIdLst>
    <p:notesMasterId r:id="rId8"/>
  </p:notesMasterIdLst>
  <p:sldIdLst>
    <p:sldId id="54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2">
          <p15:clr>
            <a:srgbClr val="A4A3A4"/>
          </p15:clr>
        </p15:guide>
        <p15:guide id="2" orient="horz" pos="624">
          <p15:clr>
            <a:srgbClr val="A4A3A4"/>
          </p15:clr>
        </p15:guide>
        <p15:guide id="3" pos="2880">
          <p15:clr>
            <a:srgbClr val="A4A3A4"/>
          </p15:clr>
        </p15:guide>
        <p15:guide id="4" pos="3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5" autoAdjust="0"/>
    <p:restoredTop sz="94660"/>
  </p:normalViewPr>
  <p:slideViewPr>
    <p:cSldViewPr>
      <p:cViewPr varScale="1">
        <p:scale>
          <a:sx n="74" d="100"/>
          <a:sy n="74" d="100"/>
        </p:scale>
        <p:origin x="1464" y="72"/>
      </p:cViewPr>
      <p:guideLst>
        <p:guide orient="horz" pos="2112"/>
        <p:guide orient="horz" pos="624"/>
        <p:guide pos="2880"/>
        <p:guide pos="3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9" d="100"/>
        <a:sy n="7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1741F3-E334-462F-AE08-AE8302AC4ADB}" type="datetimeFigureOut">
              <a:rPr lang="en-US" smtClean="0"/>
              <a:pPr/>
              <a:t>11/16/2018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B1355-D439-48D7-A51F-C1FC490270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258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5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585788" y="774700"/>
            <a:ext cx="7972425" cy="479583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90000" rIns="90000" bIns="90000" anchor="ctr"/>
          <a:lstStyle/>
          <a:p>
            <a:pPr marL="119063" indent="-119063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1100" b="1" dirty="0">
              <a:solidFill>
                <a:srgbClr val="000000"/>
              </a:solidFill>
            </a:endParaRPr>
          </a:p>
        </p:txBody>
      </p:sp>
      <p:pic>
        <p:nvPicPr>
          <p:cNvPr id="5" name="Picture 5" descr="LLP logo with big space cop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95" t="1778" b="59770"/>
          <a:stretch>
            <a:fillRect/>
          </a:stretch>
        </p:blipFill>
        <p:spPr bwMode="gray">
          <a:xfrm>
            <a:off x="895350" y="6019800"/>
            <a:ext cx="1444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gray">
          <a:xfrm>
            <a:off x="892175" y="4756150"/>
            <a:ext cx="1585913" cy="201613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000000"/>
                </a:solidFill>
              </a:rPr>
              <a:t>Deloitte Consulting LLP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92175" y="2581275"/>
            <a:ext cx="6581775" cy="549275"/>
          </a:xfrm>
        </p:spPr>
        <p:txBody>
          <a:bodyPr/>
          <a:lstStyle>
            <a:lvl1pPr>
              <a:lnSpc>
                <a:spcPts val="2200"/>
              </a:lnSpc>
              <a:spcBef>
                <a:spcPct val="10000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1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92175" y="3402013"/>
            <a:ext cx="6583363" cy="439737"/>
          </a:xfrm>
          <a:ln/>
        </p:spPr>
        <p:txBody>
          <a:bodyPr/>
          <a:lstStyle>
            <a:lvl1pPr>
              <a:lnSpc>
                <a:spcPts val="1600"/>
              </a:lnSpc>
              <a:spcBef>
                <a:spcPct val="15000"/>
              </a:spcBef>
              <a:buClrTx/>
              <a:defRPr sz="1400" b="1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35226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394586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0"/>
          <p:cNvSpPr>
            <a:spLocks noGrp="1"/>
          </p:cNvSpPr>
          <p:nvPr>
            <p:ph sz="quarter" idx="12"/>
          </p:nvPr>
        </p:nvSpPr>
        <p:spPr bwMode="gray">
          <a:xfrm>
            <a:off x="411479" y="1399032"/>
            <a:ext cx="5117451" cy="488289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22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>
                <a:tab pos="5029200" algn="r"/>
              </a:tabLst>
              <a:defRPr kumimoji="0" lang="en-US" sz="20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1pPr>
            <a:lvl2pPr marL="174625" marR="0" indent="-173038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>
                <a:tab pos="5029200" algn="r"/>
              </a:tabLst>
              <a:defRPr kumimoji="0" lang="en-US" sz="20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2pPr>
            <a:lvl3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>
                <a:tab pos="5029200" algn="r"/>
              </a:tabLst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+mn-ea"/>
                <a:cs typeface="Arial" pitchFamily="34" charset="0"/>
              </a:defRPr>
            </a:lvl3pPr>
            <a:lvl4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>
                <a:tab pos="5029200" algn="r"/>
              </a:tabLst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4pPr>
            <a:lvl5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>
                <a:tab pos="5029200" algn="r"/>
              </a:tabLst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5pPr>
            <a:lvl6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Placeholder 10"/>
          <p:cNvSpPr>
            <a:spLocks noGrp="1"/>
          </p:cNvSpPr>
          <p:nvPr>
            <p:ph type="title"/>
          </p:nvPr>
        </p:nvSpPr>
        <p:spPr bwMode="gray">
          <a:xfrm>
            <a:off x="414338" y="450279"/>
            <a:ext cx="8330184" cy="329184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937367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0"/>
          <p:cNvSpPr>
            <a:spLocks noGrp="1"/>
          </p:cNvSpPr>
          <p:nvPr>
            <p:ph sz="quarter" idx="12"/>
          </p:nvPr>
        </p:nvSpPr>
        <p:spPr bwMode="gray">
          <a:xfrm>
            <a:off x="411479" y="1399032"/>
            <a:ext cx="8330184" cy="48828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22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 kumimoji="0" lang="en-US" sz="20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1pPr>
            <a:lvl2pPr marL="174625" marR="0" indent="-173038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20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2pPr>
            <a:lvl3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+mn-ea"/>
                <a:cs typeface="Arial" pitchFamily="34" charset="0"/>
              </a:defRPr>
            </a:lvl3pPr>
            <a:lvl4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4pPr>
            <a:lvl5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5pPr>
            <a:lvl6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Placeholder 10"/>
          <p:cNvSpPr>
            <a:spLocks noGrp="1"/>
          </p:cNvSpPr>
          <p:nvPr>
            <p:ph type="title"/>
          </p:nvPr>
        </p:nvSpPr>
        <p:spPr bwMode="gray">
          <a:xfrm>
            <a:off x="414338" y="450279"/>
            <a:ext cx="8330184" cy="329184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4838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20"/>
          <p:cNvSpPr>
            <a:spLocks noGrp="1"/>
          </p:cNvSpPr>
          <p:nvPr>
            <p:ph sz="quarter" idx="11"/>
          </p:nvPr>
        </p:nvSpPr>
        <p:spPr bwMode="gray">
          <a:xfrm>
            <a:off x="411479" y="1399030"/>
            <a:ext cx="3999155" cy="488289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20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1pPr>
            <a:lvl2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20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2pPr>
            <a:lvl3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3pPr>
            <a:lvl4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4pPr>
            <a:lvl5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5pPr>
            <a:lvl6pPr>
              <a:tabLst>
                <a:tab pos="3889375" algn="r"/>
              </a:tabLst>
              <a:defRPr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Placeholder 10"/>
          <p:cNvSpPr>
            <a:spLocks noGrp="1"/>
          </p:cNvSpPr>
          <p:nvPr>
            <p:ph type="title"/>
          </p:nvPr>
        </p:nvSpPr>
        <p:spPr bwMode="gray">
          <a:xfrm>
            <a:off x="414338" y="450279"/>
            <a:ext cx="8330184" cy="329184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0"/>
          <p:cNvSpPr>
            <a:spLocks noGrp="1"/>
          </p:cNvSpPr>
          <p:nvPr>
            <p:ph sz="quarter" idx="12"/>
          </p:nvPr>
        </p:nvSpPr>
        <p:spPr bwMode="gray">
          <a:xfrm>
            <a:off x="4724400" y="1399030"/>
            <a:ext cx="3999155" cy="488289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20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1pPr>
            <a:lvl2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20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2pPr>
            <a:lvl3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3pPr>
            <a:lvl4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4pPr>
            <a:lvl5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5pPr>
            <a:lvl6pPr>
              <a:tabLst>
                <a:tab pos="3889375" algn="r"/>
              </a:tabLst>
              <a:defRPr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204568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0"/>
          <p:cNvSpPr>
            <a:spLocks noGrp="1"/>
          </p:cNvSpPr>
          <p:nvPr>
            <p:ph type="title"/>
          </p:nvPr>
        </p:nvSpPr>
        <p:spPr bwMode="gray">
          <a:xfrm>
            <a:off x="414338" y="450279"/>
            <a:ext cx="8330184" cy="329184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20"/>
          <p:cNvSpPr>
            <a:spLocks noGrp="1"/>
          </p:cNvSpPr>
          <p:nvPr>
            <p:ph sz="quarter" idx="12"/>
          </p:nvPr>
        </p:nvSpPr>
        <p:spPr bwMode="gray">
          <a:xfrm>
            <a:off x="411479" y="1399030"/>
            <a:ext cx="2651760" cy="488289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20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1pPr>
            <a:lvl2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20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2pPr>
            <a:lvl3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3pPr>
            <a:lvl4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4pPr>
            <a:lvl5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5pPr>
            <a:lvl6pPr>
              <a:tabLst>
                <a:tab pos="3889375" algn="r"/>
              </a:tabLst>
              <a:defRPr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20"/>
          <p:cNvSpPr>
            <a:spLocks noGrp="1"/>
          </p:cNvSpPr>
          <p:nvPr>
            <p:ph sz="quarter" idx="13"/>
          </p:nvPr>
        </p:nvSpPr>
        <p:spPr bwMode="gray">
          <a:xfrm>
            <a:off x="3239786" y="1399030"/>
            <a:ext cx="2651760" cy="488289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20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1pPr>
            <a:lvl2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20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2pPr>
            <a:lvl3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3pPr>
            <a:lvl4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4pPr>
            <a:lvl5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5pPr>
            <a:lvl6pPr>
              <a:tabLst>
                <a:tab pos="3889375" algn="r"/>
              </a:tabLst>
              <a:defRPr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20"/>
          <p:cNvSpPr>
            <a:spLocks noGrp="1"/>
          </p:cNvSpPr>
          <p:nvPr>
            <p:ph sz="quarter" idx="14"/>
          </p:nvPr>
        </p:nvSpPr>
        <p:spPr bwMode="gray">
          <a:xfrm>
            <a:off x="6060896" y="1399030"/>
            <a:ext cx="2651760" cy="488289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20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1pPr>
            <a:lvl2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20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2pPr>
            <a:lvl3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3pPr>
            <a:lvl4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4pPr>
            <a:lvl5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5pPr>
            <a:lvl6pPr>
              <a:tabLst>
                <a:tab pos="3889375" algn="r"/>
              </a:tabLst>
              <a:defRPr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10562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0"/>
          <p:cNvSpPr>
            <a:spLocks noGrp="1"/>
          </p:cNvSpPr>
          <p:nvPr>
            <p:ph sz="quarter" idx="11"/>
          </p:nvPr>
        </p:nvSpPr>
        <p:spPr bwMode="gray">
          <a:xfrm>
            <a:off x="411478" y="1873249"/>
            <a:ext cx="8330184" cy="4270248"/>
          </a:xfrm>
          <a:prstGeom prst="rect">
            <a:avLst/>
          </a:prstGeom>
        </p:spPr>
        <p:txBody>
          <a:bodyPr/>
          <a:lstStyle>
            <a:lvl2pPr>
              <a:defRPr lang="en-US" sz="20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80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 bwMode="gray">
          <a:xfrm>
            <a:off x="414338" y="1397000"/>
            <a:ext cx="8330184" cy="27699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 b="1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5"/>
          </p:nvPr>
        </p:nvSpPr>
        <p:spPr bwMode="gray">
          <a:xfrm>
            <a:off x="411479" y="6153912"/>
            <a:ext cx="3995928" cy="12801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0" tIns="0" rIns="0" bIns="0" anchor="b">
            <a:spAutoFit/>
          </a:bodyPr>
          <a:lstStyle>
            <a:lvl1pPr algn="l" rtl="0" fontAlgn="base">
              <a:lnSpc>
                <a:spcPts val="1000"/>
              </a:lnSpc>
              <a:spcBef>
                <a:spcPct val="0"/>
              </a:spcBef>
              <a:spcAft>
                <a:spcPct val="0"/>
              </a:spcAft>
              <a:defRPr lang="en-US" sz="800" b="0" kern="120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en-US" sz="800" b="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en-US" sz="800" b="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en-US" sz="800" b="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en-US" sz="800" b="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itle Placeholder 10"/>
          <p:cNvSpPr>
            <a:spLocks noGrp="1"/>
          </p:cNvSpPr>
          <p:nvPr>
            <p:ph type="title"/>
          </p:nvPr>
        </p:nvSpPr>
        <p:spPr bwMode="gray">
          <a:xfrm>
            <a:off x="414338" y="450279"/>
            <a:ext cx="8330184" cy="329184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>
              <a:defRPr>
                <a:latin typeface="+mj-lt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38619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0"/>
          <p:cNvSpPr>
            <a:spLocks noGrp="1"/>
          </p:cNvSpPr>
          <p:nvPr>
            <p:ph sz="quarter" idx="11"/>
          </p:nvPr>
        </p:nvSpPr>
        <p:spPr bwMode="gray">
          <a:xfrm>
            <a:off x="411479" y="1873248"/>
            <a:ext cx="3999155" cy="4270248"/>
          </a:xfrm>
          <a:prstGeom prst="rect">
            <a:avLst/>
          </a:prstGeom>
        </p:spPr>
        <p:txBody>
          <a:bodyPr/>
          <a:lstStyle>
            <a:lvl2pPr>
              <a:defRPr lang="en-US" sz="20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80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 bwMode="gray">
          <a:xfrm>
            <a:off x="414338" y="1397000"/>
            <a:ext cx="3995928" cy="27699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 b="1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 bwMode="gray">
          <a:xfrm>
            <a:off x="411479" y="6153912"/>
            <a:ext cx="3995928" cy="12801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0" tIns="0" rIns="0" bIns="0" anchor="b">
            <a:spAutoFit/>
          </a:bodyPr>
          <a:lstStyle>
            <a:lvl1pPr algn="l" rtl="0" fontAlgn="base">
              <a:lnSpc>
                <a:spcPts val="1000"/>
              </a:lnSpc>
              <a:spcBef>
                <a:spcPct val="0"/>
              </a:spcBef>
              <a:spcAft>
                <a:spcPct val="0"/>
              </a:spcAft>
              <a:defRPr lang="en-US" sz="800" b="0" kern="1200" smtClean="0">
                <a:solidFill>
                  <a:srgbClr val="002776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en-US" sz="800" b="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en-US" sz="800" b="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en-US" sz="800" b="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en-US" sz="800" b="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itle Placeholder 10"/>
          <p:cNvSpPr>
            <a:spLocks noGrp="1"/>
          </p:cNvSpPr>
          <p:nvPr>
            <p:ph type="title"/>
          </p:nvPr>
        </p:nvSpPr>
        <p:spPr bwMode="gray">
          <a:xfrm>
            <a:off x="414338" y="450279"/>
            <a:ext cx="8330184" cy="329184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>
              <a:defRPr>
                <a:latin typeface="+mj-lt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0"/>
          <p:cNvSpPr>
            <a:spLocks noGrp="1"/>
          </p:cNvSpPr>
          <p:nvPr>
            <p:ph sz="quarter" idx="16"/>
          </p:nvPr>
        </p:nvSpPr>
        <p:spPr bwMode="gray">
          <a:xfrm>
            <a:off x="4724400" y="1873248"/>
            <a:ext cx="3999155" cy="4270248"/>
          </a:xfrm>
          <a:prstGeom prst="rect">
            <a:avLst/>
          </a:prstGeom>
        </p:spPr>
        <p:txBody>
          <a:bodyPr/>
          <a:lstStyle>
            <a:lvl2pPr>
              <a:defRPr lang="en-US" sz="20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80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7"/>
          </p:nvPr>
        </p:nvSpPr>
        <p:spPr bwMode="gray">
          <a:xfrm>
            <a:off x="4727259" y="1397000"/>
            <a:ext cx="3995928" cy="27699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 b="1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13"/>
          <p:cNvSpPr>
            <a:spLocks noGrp="1"/>
          </p:cNvSpPr>
          <p:nvPr>
            <p:ph type="body" sz="quarter" idx="18"/>
          </p:nvPr>
        </p:nvSpPr>
        <p:spPr bwMode="gray">
          <a:xfrm>
            <a:off x="4724400" y="6153912"/>
            <a:ext cx="3995928" cy="12801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0" tIns="0" rIns="0" bIns="0" anchor="b">
            <a:spAutoFit/>
          </a:bodyPr>
          <a:lstStyle>
            <a:lvl1pPr algn="l" rtl="0" fontAlgn="base">
              <a:lnSpc>
                <a:spcPts val="1000"/>
              </a:lnSpc>
              <a:spcBef>
                <a:spcPct val="0"/>
              </a:spcBef>
              <a:spcAft>
                <a:spcPct val="0"/>
              </a:spcAft>
              <a:defRPr lang="en-US" sz="800" b="0" kern="1200" smtClean="0">
                <a:solidFill>
                  <a:srgbClr val="002776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en-US" sz="800" b="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en-US" sz="800" b="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en-US" sz="800" b="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en-US" sz="800" b="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9568248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0"/>
          <p:cNvSpPr>
            <a:spLocks noGrp="1"/>
          </p:cNvSpPr>
          <p:nvPr>
            <p:ph type="title"/>
          </p:nvPr>
        </p:nvSpPr>
        <p:spPr bwMode="gray">
          <a:xfrm>
            <a:off x="414338" y="450279"/>
            <a:ext cx="8330184" cy="329184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56021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9" descr="DEL_PRI_RGB"/>
          <p:cNvPicPr>
            <a:picLocks noChangeAspect="1" noChangeArrowheads="1"/>
          </p:cNvPicPr>
          <p:nvPr userDrawn="1"/>
        </p:nvPicPr>
        <p:blipFill>
          <a:blip r:embed="rId2" cstate="print"/>
          <a:srcRect l="11237" t="27428" r="9845" b="25551"/>
          <a:stretch>
            <a:fillRect/>
          </a:stretch>
        </p:blipFill>
        <p:spPr bwMode="gray">
          <a:xfrm>
            <a:off x="2844800" y="3032125"/>
            <a:ext cx="34512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Placeholder 5"/>
          <p:cNvSpPr>
            <a:spLocks noGrp="1"/>
          </p:cNvSpPr>
          <p:nvPr>
            <p:ph type="body" sz="quarter" idx="10"/>
          </p:nvPr>
        </p:nvSpPr>
        <p:spPr bwMode="gray">
          <a:xfrm>
            <a:off x="402336" y="5458968"/>
            <a:ext cx="4937760" cy="1152144"/>
          </a:xfrm>
        </p:spPr>
        <p:txBody>
          <a:bodyPr anchor="b" anchorCtr="0">
            <a:noAutofit/>
          </a:bodyPr>
          <a:lstStyle>
            <a:lvl1pPr>
              <a:lnSpc>
                <a:spcPts val="800"/>
              </a:lnSpc>
              <a:spcBef>
                <a:spcPts val="400"/>
              </a:spcBef>
              <a:spcAft>
                <a:spcPts val="400"/>
              </a:spcAft>
              <a:defRPr sz="7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964333"/>
      </p:ext>
    </p:extLst>
  </p:cSld>
  <p:clrMapOvr>
    <a:masterClrMapping/>
  </p:clrMapOvr>
  <p:transition/>
  <p:hf hdr="0" dt="0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7157994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0"/>
          <p:cNvSpPr>
            <a:spLocks noGrp="1"/>
          </p:cNvSpPr>
          <p:nvPr>
            <p:ph sz="quarter" idx="12"/>
          </p:nvPr>
        </p:nvSpPr>
        <p:spPr bwMode="gray">
          <a:xfrm>
            <a:off x="411479" y="1399032"/>
            <a:ext cx="8330184" cy="48874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914293" rtl="0" eaLnBrk="1" fontAlgn="base" latinLnBrk="0" hangingPunct="1">
              <a:lnSpc>
                <a:spcPct val="100000"/>
              </a:lnSpc>
              <a:spcBef>
                <a:spcPts val="22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1pPr>
            <a:lvl2pPr marL="174604" marR="0" indent="-173018" algn="l" defTabSz="914293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2pPr>
            <a:lvl3pPr marR="0" algn="l" defTabSz="914293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6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+mn-ea"/>
                <a:cs typeface="Arial" pitchFamily="34" charset="0"/>
              </a:defRPr>
            </a:lvl3pPr>
            <a:lvl4pPr marR="0" algn="l" defTabSz="914293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6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4pPr>
            <a:lvl5pPr marR="0" algn="l" defTabSz="914293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6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5pPr>
            <a:lvl6pPr marR="0" algn="l" defTabSz="914293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 bwMode="gray">
          <a:xfrm>
            <a:off x="414338" y="779464"/>
            <a:ext cx="8330184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defRPr>
            </a:lvl1pPr>
          </a:lstStyle>
          <a:p>
            <a:pPr marL="0" marR="0" lvl="0" indent="0" algn="l" defTabSz="91429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5" name="Title Placeholder 10"/>
          <p:cNvSpPr>
            <a:spLocks noGrp="1"/>
          </p:cNvSpPr>
          <p:nvPr>
            <p:ph type="title"/>
          </p:nvPr>
        </p:nvSpPr>
        <p:spPr bwMode="gray">
          <a:xfrm>
            <a:off x="414338" y="450279"/>
            <a:ext cx="8330184" cy="336064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/>
          <a:p>
            <a:pPr marL="0" marR="0" lvl="0" indent="0" algn="l" defTabSz="914293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498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547688"/>
            <a:ext cx="2087562" cy="5741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547688"/>
            <a:ext cx="6110288" cy="5741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37756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0"/>
          <p:cNvSpPr>
            <a:spLocks noGrp="1"/>
          </p:cNvSpPr>
          <p:nvPr>
            <p:ph sz="quarter" idx="12"/>
          </p:nvPr>
        </p:nvSpPr>
        <p:spPr bwMode="gray">
          <a:xfrm>
            <a:off x="411479" y="1399032"/>
            <a:ext cx="8330184" cy="48874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914293" rtl="0" eaLnBrk="1" fontAlgn="base" latinLnBrk="0" hangingPunct="1">
              <a:lnSpc>
                <a:spcPct val="100000"/>
              </a:lnSpc>
              <a:spcBef>
                <a:spcPts val="22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1pPr>
            <a:lvl2pPr marL="174604" marR="0" indent="-173018" algn="l" defTabSz="914293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2pPr>
            <a:lvl3pPr marR="0" algn="l" defTabSz="914293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6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+mn-ea"/>
                <a:cs typeface="Arial" pitchFamily="34" charset="0"/>
              </a:defRPr>
            </a:lvl3pPr>
            <a:lvl4pPr marR="0" algn="l" defTabSz="914293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6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4pPr>
            <a:lvl5pPr marR="0" algn="l" defTabSz="914293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6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5pPr>
            <a:lvl6pPr marR="0" algn="l" defTabSz="914293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 bwMode="gray">
          <a:xfrm>
            <a:off x="414338" y="779464"/>
            <a:ext cx="8330184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defRPr>
            </a:lvl1pPr>
          </a:lstStyle>
          <a:p>
            <a:pPr marL="0" marR="0" lvl="0" indent="0" algn="l" defTabSz="91429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5" name="Title Placeholder 10"/>
          <p:cNvSpPr>
            <a:spLocks noGrp="1"/>
          </p:cNvSpPr>
          <p:nvPr>
            <p:ph type="title"/>
          </p:nvPr>
        </p:nvSpPr>
        <p:spPr bwMode="gray">
          <a:xfrm>
            <a:off x="414338" y="450279"/>
            <a:ext cx="8330184" cy="336064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/>
          <a:p>
            <a:pPr marL="0" marR="0" lvl="0" indent="0" algn="l" defTabSz="914293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48913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gray">
          <a:xfrm>
            <a:off x="392113" y="1154113"/>
            <a:ext cx="4014787" cy="51355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ctr" fontAlgn="base">
              <a:lnSpc>
                <a:spcPct val="106000"/>
              </a:lnSpc>
              <a:spcBef>
                <a:spcPct val="8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itchFamily="2" charset="2"/>
              <a:buNone/>
              <a:defRPr/>
            </a:pPr>
            <a:endParaRPr lang="en-US" sz="1000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393192" y="1152144"/>
            <a:ext cx="4014216" cy="5138928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  <a:lvl2pPr>
              <a:defRPr/>
            </a:lvl2pPr>
            <a:lvl3pPr>
              <a:buNone/>
              <a:defRPr/>
            </a:lvl3pPr>
            <a:lvl4pPr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736592" y="1152144"/>
            <a:ext cx="4014216" cy="5138928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393192" y="256032"/>
            <a:ext cx="8348472" cy="521208"/>
          </a:xfrm>
          <a:noFill/>
        </p:spPr>
        <p:txBody>
          <a:bodyPr anchor="b"/>
          <a:lstStyle>
            <a:lvl1pPr>
              <a:spcBef>
                <a:spcPts val="0"/>
              </a:spcBef>
              <a:buNone/>
              <a:defRPr sz="16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7342319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23118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585788" y="774700"/>
            <a:ext cx="7972425" cy="479583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90000" rIns="90000" bIns="90000" anchor="ctr"/>
          <a:lstStyle/>
          <a:p>
            <a:pPr marL="119063" indent="-119063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GB" sz="1100" b="1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5" name="Picture 5" descr="LLP logo with big space cop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95" b="57770"/>
          <a:stretch>
            <a:fillRect/>
          </a:stretch>
        </p:blipFill>
        <p:spPr bwMode="gray">
          <a:xfrm>
            <a:off x="895350" y="6007100"/>
            <a:ext cx="1444625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00739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92175" y="2025650"/>
            <a:ext cx="6581775" cy="1104900"/>
          </a:xfrm>
        </p:spPr>
        <p:txBody>
          <a:bodyPr/>
          <a:lstStyle>
            <a:lvl1pPr>
              <a:lnSpc>
                <a:spcPts val="2200"/>
              </a:lnSpc>
              <a:spcBef>
                <a:spcPct val="10000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700740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92175" y="3402013"/>
            <a:ext cx="6583363" cy="768350"/>
          </a:xfrm>
          <a:ln/>
        </p:spPr>
        <p:txBody>
          <a:bodyPr/>
          <a:lstStyle>
            <a:lvl1pPr>
              <a:lnSpc>
                <a:spcPts val="1600"/>
              </a:lnSpc>
              <a:spcBef>
                <a:spcPct val="15000"/>
              </a:spcBef>
              <a:buClrTx/>
              <a:defRPr sz="1400" b="1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4440176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70262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3704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585788" y="774700"/>
            <a:ext cx="7972425" cy="479583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90000" rIns="90000" bIns="90000" anchor="ctr"/>
          <a:lstStyle/>
          <a:p>
            <a:pPr marL="119063" indent="-119063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1100" b="1" dirty="0">
              <a:solidFill>
                <a:srgbClr val="000000"/>
              </a:solidFill>
            </a:endParaRPr>
          </a:p>
        </p:txBody>
      </p:sp>
      <p:pic>
        <p:nvPicPr>
          <p:cNvPr id="5" name="Picture 5" descr="LLP logo with big space cop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95" t="1778" b="59770"/>
          <a:stretch>
            <a:fillRect/>
          </a:stretch>
        </p:blipFill>
        <p:spPr bwMode="gray">
          <a:xfrm>
            <a:off x="895350" y="6019800"/>
            <a:ext cx="1444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gray">
          <a:xfrm>
            <a:off x="892175" y="4756150"/>
            <a:ext cx="1585913" cy="201613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000000"/>
                </a:solidFill>
              </a:rPr>
              <a:t>Deloitte Consulting LLP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92175" y="2581275"/>
            <a:ext cx="6581775" cy="549275"/>
          </a:xfrm>
        </p:spPr>
        <p:txBody>
          <a:bodyPr/>
          <a:lstStyle>
            <a:lvl1pPr>
              <a:lnSpc>
                <a:spcPts val="2200"/>
              </a:lnSpc>
              <a:spcBef>
                <a:spcPct val="10000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1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92175" y="3402013"/>
            <a:ext cx="6583363" cy="439737"/>
          </a:xfrm>
          <a:ln/>
        </p:spPr>
        <p:txBody>
          <a:bodyPr/>
          <a:lstStyle>
            <a:lvl1pPr>
              <a:lnSpc>
                <a:spcPts val="1600"/>
              </a:lnSpc>
              <a:spcBef>
                <a:spcPct val="15000"/>
              </a:spcBef>
              <a:buClrTx/>
              <a:defRPr sz="1400" b="1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6308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5555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9120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6875" y="1154113"/>
            <a:ext cx="1927225" cy="5135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76500" y="1154113"/>
            <a:ext cx="1928813" cy="5135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563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9599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1879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91447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8991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8242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56356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4369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547688"/>
            <a:ext cx="2087562" cy="5741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547688"/>
            <a:ext cx="6110288" cy="5741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0728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585788" y="774700"/>
            <a:ext cx="7972425" cy="479583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90000" rIns="90000" bIns="90000" anchor="ctr"/>
          <a:lstStyle/>
          <a:p>
            <a:pPr marL="119063" indent="-119063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GB" sz="1100" b="1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5" name="Picture 5" descr="LLP logo with big space cop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95" t="1778" b="59770"/>
          <a:stretch>
            <a:fillRect/>
          </a:stretch>
        </p:blipFill>
        <p:spPr bwMode="gray">
          <a:xfrm>
            <a:off x="895350" y="6026150"/>
            <a:ext cx="1444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9"/>
          <p:cNvSpPr txBox="1">
            <a:spLocks noChangeArrowheads="1"/>
          </p:cNvSpPr>
          <p:nvPr/>
        </p:nvSpPr>
        <p:spPr bwMode="gray">
          <a:xfrm>
            <a:off x="892175" y="4756150"/>
            <a:ext cx="1585913" cy="201613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200" dirty="0">
                <a:solidFill>
                  <a:srgbClr val="000000"/>
                </a:solidFill>
                <a:cs typeface="Arial" charset="0"/>
              </a:rPr>
              <a:t>Deloitte Consulting LLP</a:t>
            </a:r>
          </a:p>
        </p:txBody>
      </p:sp>
      <p:sp>
        <p:nvSpPr>
          <p:cNvPr id="3700739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92175" y="2581275"/>
            <a:ext cx="6581775" cy="549275"/>
          </a:xfrm>
        </p:spPr>
        <p:txBody>
          <a:bodyPr/>
          <a:lstStyle>
            <a:lvl1pPr>
              <a:lnSpc>
                <a:spcPts val="2200"/>
              </a:lnSpc>
              <a:spcBef>
                <a:spcPct val="10000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700740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92175" y="3402013"/>
            <a:ext cx="6583363" cy="439737"/>
          </a:xfrm>
          <a:ln/>
        </p:spPr>
        <p:txBody>
          <a:bodyPr/>
          <a:lstStyle>
            <a:lvl1pPr>
              <a:lnSpc>
                <a:spcPts val="1600"/>
              </a:lnSpc>
              <a:spcBef>
                <a:spcPct val="15000"/>
              </a:spcBef>
              <a:buClrTx/>
              <a:buNone/>
              <a:defRPr sz="1400" b="1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3104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ief Prefator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 userDrawn="1"/>
        </p:nvSpPr>
        <p:spPr bwMode="gray">
          <a:xfrm>
            <a:off x="1741488" y="2365375"/>
            <a:ext cx="5634037" cy="24876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lIns="0" tIns="73152" rIns="0" bIns="73152"/>
          <a:lstStyle/>
          <a:p>
            <a:pPr fontAlgn="base">
              <a:lnSpc>
                <a:spcPct val="106000"/>
              </a:lnSpc>
              <a:spcBef>
                <a:spcPct val="8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itchFamily="2" charset="2"/>
              <a:buNone/>
              <a:defRPr/>
            </a:pPr>
            <a:endParaRPr lang="en-US" sz="11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746504" y="2368296"/>
            <a:ext cx="5632704" cy="2487168"/>
          </a:xfrm>
        </p:spPr>
        <p:txBody>
          <a:bodyPr tIns="73152" bIns="73152"/>
          <a:lstStyle>
            <a:lvl1pPr eaLnBrk="1" hangingPunct="1">
              <a:spcBef>
                <a:spcPct val="8000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/>
            </a:lvl1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96819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nger Introductor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 userDrawn="1"/>
        </p:nvSpPr>
        <p:spPr bwMode="gray">
          <a:xfrm>
            <a:off x="392113" y="1154113"/>
            <a:ext cx="4014787" cy="51355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fontAlgn="base">
              <a:lnSpc>
                <a:spcPct val="106000"/>
              </a:lnSpc>
              <a:spcBef>
                <a:spcPct val="8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itchFamily="2" charset="2"/>
              <a:buNone/>
              <a:defRPr/>
            </a:pPr>
            <a:endParaRPr lang="en-US" sz="1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393192" y="1152144"/>
            <a:ext cx="4014216" cy="51389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736592" y="1152144"/>
            <a:ext cx="4014216" cy="51389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134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5"/>
          <p:cNvSpPr>
            <a:spLocks noChangeShapeType="1"/>
          </p:cNvSpPr>
          <p:nvPr userDrawn="1"/>
        </p:nvSpPr>
        <p:spPr bwMode="gray">
          <a:xfrm>
            <a:off x="392113" y="806450"/>
            <a:ext cx="8355012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lnSpc>
                <a:spcPct val="106000"/>
              </a:lnSpc>
              <a:spcBef>
                <a:spcPct val="50000"/>
              </a:spcBef>
              <a:spcAft>
                <a:spcPct val="0"/>
              </a:spcAft>
              <a:buSzPct val="100000"/>
              <a:buFont typeface="Wingdings 2" pitchFamily="18" charset="2"/>
              <a:buNone/>
              <a:defRPr/>
            </a:pPr>
            <a:endParaRPr lang="en-US" sz="11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192" y="514350"/>
            <a:ext cx="8345487" cy="2587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393192" y="1152144"/>
            <a:ext cx="4014216" cy="5138928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  <a:lvl2pPr>
              <a:defRPr/>
            </a:lvl2pPr>
            <a:lvl3pPr>
              <a:buNone/>
              <a:defRPr/>
            </a:lvl3pPr>
            <a:lvl4pPr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3105341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rt Ope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 userDrawn="1"/>
        </p:nvSpPr>
        <p:spPr bwMode="gray">
          <a:xfrm>
            <a:off x="1741488" y="2365375"/>
            <a:ext cx="5634037" cy="24876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lIns="0" tIns="73152" rIns="0" bIns="73152"/>
          <a:lstStyle/>
          <a:p>
            <a:pPr fontAlgn="base">
              <a:lnSpc>
                <a:spcPct val="106000"/>
              </a:lnSpc>
              <a:spcBef>
                <a:spcPct val="8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itchFamily="2" charset="2"/>
              <a:buNone/>
              <a:defRPr/>
            </a:pPr>
            <a:endParaRPr lang="en-US" sz="11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gray">
          <a:xfrm>
            <a:off x="2478088" y="2136775"/>
            <a:ext cx="4167187" cy="228600"/>
          </a:xfrm>
          <a:prstGeom prst="rect">
            <a:avLst/>
          </a:prstGeom>
          <a:solidFill>
            <a:schemeClr val="bg1"/>
          </a:solidFill>
          <a:ln w="12700" cap="rnd" algn="ctr">
            <a:noFill/>
            <a:miter lim="800000"/>
            <a:headEnd/>
            <a:tailEnd/>
          </a:ln>
        </p:spPr>
        <p:txBody>
          <a:bodyPr wrap="none" lIns="72000" tIns="0" rIns="72000" bIns="0" anchor="b" anchorCtr="1"/>
          <a:lstStyle/>
          <a:p>
            <a:pPr algn="ctr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sz="14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2889504" y="3081528"/>
            <a:ext cx="3346704" cy="256032"/>
          </a:xfrm>
          <a:solidFill>
            <a:schemeClr val="bg1"/>
          </a:solidFill>
        </p:spPr>
        <p:txBody>
          <a:bodyPr lIns="73152" rIns="73152" anchor="ctr" anchorCtr="1"/>
          <a:lstStyle>
            <a:lvl1pPr>
              <a:buNone/>
              <a:defRPr sz="16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53439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 userDrawn="1"/>
        </p:nvSpPr>
        <p:spPr bwMode="gray">
          <a:xfrm>
            <a:off x="392113" y="1154113"/>
            <a:ext cx="4014787" cy="51355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fontAlgn="base">
              <a:lnSpc>
                <a:spcPct val="106000"/>
              </a:lnSpc>
              <a:spcBef>
                <a:spcPct val="8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itchFamily="2" charset="2"/>
              <a:buNone/>
              <a:defRPr/>
            </a:pPr>
            <a:endParaRPr lang="en-US" sz="1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393192" y="1152144"/>
            <a:ext cx="4014216" cy="5138928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  <a:lvl2pPr>
              <a:defRPr/>
            </a:lvl2pPr>
            <a:lvl3pPr>
              <a:buNone/>
              <a:defRPr/>
            </a:lvl3pPr>
            <a:lvl4pPr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736592" y="1152144"/>
            <a:ext cx="4014216" cy="5138928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393192" y="256032"/>
            <a:ext cx="8348472" cy="521208"/>
          </a:xfrm>
          <a:solidFill>
            <a:srgbClr val="FFFFFF"/>
          </a:solidFill>
        </p:spPr>
        <p:txBody>
          <a:bodyPr anchor="b"/>
          <a:lstStyle>
            <a:lvl1pPr>
              <a:buNone/>
              <a:defRPr sz="16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528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with Kic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 userDrawn="1"/>
        </p:nvSpPr>
        <p:spPr bwMode="gray">
          <a:xfrm>
            <a:off x="392113" y="1154113"/>
            <a:ext cx="4014787" cy="51355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fontAlgn="base">
              <a:lnSpc>
                <a:spcPct val="106000"/>
              </a:lnSpc>
              <a:spcBef>
                <a:spcPct val="8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itchFamily="2" charset="2"/>
              <a:buNone/>
              <a:defRPr/>
            </a:pPr>
            <a:endParaRPr lang="en-US" sz="1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393192" y="1152144"/>
            <a:ext cx="4014216" cy="5138928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736592" y="1152144"/>
            <a:ext cx="4014216" cy="5138928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393192" y="256032"/>
            <a:ext cx="8348472" cy="521208"/>
          </a:xfrm>
          <a:solidFill>
            <a:srgbClr val="FFFFFF"/>
          </a:solidFill>
        </p:spPr>
        <p:txBody>
          <a:bodyPr anchor="b"/>
          <a:lstStyle>
            <a:lvl1pPr>
              <a:buNone/>
              <a:defRPr sz="16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419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224091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 userDrawn="1"/>
        </p:nvSpPr>
        <p:spPr bwMode="gray">
          <a:xfrm>
            <a:off x="392113" y="1154113"/>
            <a:ext cx="4014787" cy="51355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fontAlgn="base">
              <a:lnSpc>
                <a:spcPct val="106000"/>
              </a:lnSpc>
              <a:spcBef>
                <a:spcPct val="8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itchFamily="2" charset="2"/>
              <a:buNone/>
              <a:defRPr/>
            </a:pPr>
            <a:endParaRPr lang="en-US" sz="1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393192" y="1152144"/>
            <a:ext cx="8352346" cy="5138928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393192" y="256032"/>
            <a:ext cx="8348472" cy="521208"/>
          </a:xfrm>
          <a:solidFill>
            <a:srgbClr val="FFFFFF"/>
          </a:solidFill>
        </p:spPr>
        <p:txBody>
          <a:bodyPr anchor="b"/>
          <a:lstStyle>
            <a:lvl1pPr>
              <a:buNone/>
              <a:defRPr sz="16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64806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oxes with paragraph, dash,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736592" y="1399032"/>
            <a:ext cx="4014216" cy="489204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393192" y="1399032"/>
            <a:ext cx="4014216" cy="489204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193367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oxes - 3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3255264" y="1399032"/>
            <a:ext cx="2606040" cy="489204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393192" y="1399032"/>
            <a:ext cx="2606040" cy="489204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126480" y="1399032"/>
            <a:ext cx="2606040" cy="489204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34842401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oxes - 2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393192" y="1399032"/>
            <a:ext cx="4014216" cy="2057400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4736592" y="1399032"/>
            <a:ext cx="4014216" cy="2057400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393192" y="4041648"/>
            <a:ext cx="4005072" cy="2057400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4736592" y="4041648"/>
            <a:ext cx="4005072" cy="2057400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75461959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oxes - 3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393192" y="1399032"/>
            <a:ext cx="2606040" cy="2249424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3255264" y="1399032"/>
            <a:ext cx="2606040" cy="2249424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22"/>
          </p:nvPr>
        </p:nvSpPr>
        <p:spPr>
          <a:xfrm>
            <a:off x="6126480" y="1399032"/>
            <a:ext cx="2606040" cy="2249424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23"/>
          </p:nvPr>
        </p:nvSpPr>
        <p:spPr>
          <a:xfrm>
            <a:off x="393192" y="4041839"/>
            <a:ext cx="2606040" cy="2249424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24"/>
          </p:nvPr>
        </p:nvSpPr>
        <p:spPr>
          <a:xfrm>
            <a:off x="3255264" y="4041839"/>
            <a:ext cx="2606040" cy="2249424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25"/>
          </p:nvPr>
        </p:nvSpPr>
        <p:spPr>
          <a:xfrm>
            <a:off x="6126480" y="4041839"/>
            <a:ext cx="2606040" cy="2249424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414834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ic 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7737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jor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2066544" y="115214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2066544" y="250545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14"/>
          <p:cNvSpPr>
            <a:spLocks noGrp="1"/>
          </p:cNvSpPr>
          <p:nvPr>
            <p:ph type="body" sz="quarter" idx="21"/>
          </p:nvPr>
        </p:nvSpPr>
        <p:spPr>
          <a:xfrm>
            <a:off x="2066544" y="3858768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4"/>
          <p:cNvSpPr>
            <a:spLocks noGrp="1"/>
          </p:cNvSpPr>
          <p:nvPr>
            <p:ph type="body" sz="quarter" idx="22"/>
          </p:nvPr>
        </p:nvSpPr>
        <p:spPr>
          <a:xfrm>
            <a:off x="2066544" y="520293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14"/>
          <p:cNvSpPr>
            <a:spLocks noGrp="1"/>
          </p:cNvSpPr>
          <p:nvPr>
            <p:ph type="body" sz="quarter" idx="23"/>
          </p:nvPr>
        </p:nvSpPr>
        <p:spPr>
          <a:xfrm>
            <a:off x="5577840" y="115214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14"/>
          <p:cNvSpPr>
            <a:spLocks noGrp="1"/>
          </p:cNvSpPr>
          <p:nvPr>
            <p:ph type="body" sz="quarter" idx="24"/>
          </p:nvPr>
        </p:nvSpPr>
        <p:spPr>
          <a:xfrm>
            <a:off x="5577840" y="250545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14"/>
          <p:cNvSpPr>
            <a:spLocks noGrp="1"/>
          </p:cNvSpPr>
          <p:nvPr>
            <p:ph type="body" sz="quarter" idx="25"/>
          </p:nvPr>
        </p:nvSpPr>
        <p:spPr>
          <a:xfrm>
            <a:off x="5577840" y="3858768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14"/>
          <p:cNvSpPr>
            <a:spLocks noGrp="1"/>
          </p:cNvSpPr>
          <p:nvPr>
            <p:ph type="body" sz="quarter" idx="26"/>
          </p:nvPr>
        </p:nvSpPr>
        <p:spPr>
          <a:xfrm>
            <a:off x="5577840" y="520293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5227678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# points - 5 points 2 columns/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795528" y="1289304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4965192" y="1289304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795528" y="2368296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4965192" y="2368296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21"/>
          </p:nvPr>
        </p:nvSpPr>
        <p:spPr>
          <a:xfrm>
            <a:off x="795528" y="3456432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23"/>
          </p:nvPr>
        </p:nvSpPr>
        <p:spPr>
          <a:xfrm>
            <a:off x="795528" y="4535424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8" name="Text Placeholder 15"/>
          <p:cNvSpPr>
            <a:spLocks noGrp="1"/>
          </p:cNvSpPr>
          <p:nvPr>
            <p:ph type="body" sz="quarter" idx="25"/>
          </p:nvPr>
        </p:nvSpPr>
        <p:spPr>
          <a:xfrm>
            <a:off x="795528" y="5614416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31" name="Text Placeholder 15"/>
          <p:cNvSpPr>
            <a:spLocks noGrp="1"/>
          </p:cNvSpPr>
          <p:nvPr>
            <p:ph type="body" sz="quarter" idx="27"/>
          </p:nvPr>
        </p:nvSpPr>
        <p:spPr>
          <a:xfrm>
            <a:off x="4965192" y="3456432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34" name="Text Placeholder 15"/>
          <p:cNvSpPr>
            <a:spLocks noGrp="1"/>
          </p:cNvSpPr>
          <p:nvPr>
            <p:ph type="body" sz="quarter" idx="29"/>
          </p:nvPr>
        </p:nvSpPr>
        <p:spPr>
          <a:xfrm>
            <a:off x="4965192" y="4535424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37" name="Text Placeholder 15"/>
          <p:cNvSpPr>
            <a:spLocks noGrp="1"/>
          </p:cNvSpPr>
          <p:nvPr>
            <p:ph type="body" sz="quarter" idx="31"/>
          </p:nvPr>
        </p:nvSpPr>
        <p:spPr>
          <a:xfrm>
            <a:off x="4965192" y="5614416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0641531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# points - 5 points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795528" y="1289304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5138928" y="1289304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795528" y="2368296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5138928" y="2368296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21"/>
          </p:nvPr>
        </p:nvSpPr>
        <p:spPr>
          <a:xfrm>
            <a:off x="795528" y="3456432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0778795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utlined i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2496312" y="1243584"/>
            <a:ext cx="2048256" cy="2103120"/>
          </a:xfrm>
          <a:solidFill>
            <a:srgbClr val="FFFFFF"/>
          </a:solidFill>
          <a:ln w="12700">
            <a:solidFill>
              <a:schemeClr val="accent1"/>
            </a:solidFill>
          </a:ln>
        </p:spPr>
        <p:txBody>
          <a:bodyPr lIns="73152" tIns="182880" rIns="73152" bIns="73152"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393192" y="1243584"/>
            <a:ext cx="2048256" cy="2103120"/>
          </a:xfrm>
          <a:solidFill>
            <a:srgbClr val="FFFFFF"/>
          </a:solidFill>
          <a:ln w="12700">
            <a:solidFill>
              <a:schemeClr val="accent1"/>
            </a:solidFill>
          </a:ln>
        </p:spPr>
        <p:txBody>
          <a:bodyPr lIns="73152" tIns="182880" rIns="73152" bIns="73152"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4599432" y="1243584"/>
            <a:ext cx="2048256" cy="2103120"/>
          </a:xfrm>
          <a:solidFill>
            <a:srgbClr val="FFFFFF"/>
          </a:solidFill>
          <a:ln w="12700">
            <a:solidFill>
              <a:schemeClr val="accent1"/>
            </a:solidFill>
          </a:ln>
        </p:spPr>
        <p:txBody>
          <a:bodyPr lIns="73152" tIns="182880" rIns="73152" bIns="73152"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702552" y="1243584"/>
            <a:ext cx="2048256" cy="2103120"/>
          </a:xfrm>
          <a:solidFill>
            <a:srgbClr val="FFFFFF"/>
          </a:solidFill>
          <a:ln w="12700">
            <a:solidFill>
              <a:schemeClr val="accent1"/>
            </a:solidFill>
          </a:ln>
        </p:spPr>
        <p:txBody>
          <a:bodyPr lIns="73152" tIns="182880" rIns="73152" bIns="73152"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37007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6875" y="1154113"/>
            <a:ext cx="1927225" cy="5135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76500" y="1154113"/>
            <a:ext cx="1928813" cy="5135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4213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evrons with text boxes -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393192" y="1828800"/>
            <a:ext cx="2039112" cy="159105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2432304" y="1828800"/>
            <a:ext cx="2039112" cy="159105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22"/>
          </p:nvPr>
        </p:nvSpPr>
        <p:spPr>
          <a:xfrm>
            <a:off x="4462272" y="1828800"/>
            <a:ext cx="2039112" cy="159105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23"/>
          </p:nvPr>
        </p:nvSpPr>
        <p:spPr>
          <a:xfrm>
            <a:off x="393192" y="4709160"/>
            <a:ext cx="4005072" cy="159105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24"/>
          </p:nvPr>
        </p:nvSpPr>
        <p:spPr>
          <a:xfrm>
            <a:off x="4736592" y="4709160"/>
            <a:ext cx="4005072" cy="159105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25"/>
          </p:nvPr>
        </p:nvSpPr>
        <p:spPr>
          <a:xfrm>
            <a:off x="6501384" y="1828800"/>
            <a:ext cx="2039112" cy="159105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062290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4736592" y="1399032"/>
            <a:ext cx="4005072" cy="225856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4736592" y="4041648"/>
            <a:ext cx="4005072" cy="225856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58224869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 - 3/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393192" y="4270248"/>
            <a:ext cx="2633472" cy="202996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19"/>
          </p:nvPr>
        </p:nvSpPr>
        <p:spPr>
          <a:xfrm>
            <a:off x="3259836" y="4270248"/>
            <a:ext cx="2633472" cy="202996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20"/>
          </p:nvPr>
        </p:nvSpPr>
        <p:spPr>
          <a:xfrm>
            <a:off x="6126480" y="4270248"/>
            <a:ext cx="2633472" cy="202996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2024799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 - 2/slide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393192" y="4864608"/>
            <a:ext cx="4005072" cy="108813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20"/>
          </p:nvPr>
        </p:nvSpPr>
        <p:spPr>
          <a:xfrm>
            <a:off x="4736592" y="4864608"/>
            <a:ext cx="4005072" cy="108813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7625209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antt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393192" y="1709928"/>
            <a:ext cx="3035808" cy="4434840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1624764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chelangelo (to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23"/>
          </p:nvPr>
        </p:nvSpPr>
        <p:spPr>
          <a:xfrm>
            <a:off x="393192" y="2898648"/>
            <a:ext cx="4014216" cy="3392424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24"/>
          </p:nvPr>
        </p:nvSpPr>
        <p:spPr>
          <a:xfrm>
            <a:off x="4736592" y="2898648"/>
            <a:ext cx="4014216" cy="3392424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05739561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chelangelo (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24"/>
          </p:nvPr>
        </p:nvSpPr>
        <p:spPr>
          <a:xfrm>
            <a:off x="4736592" y="1152144"/>
            <a:ext cx="4014216" cy="513892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07627555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umes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23"/>
          </p:nvPr>
        </p:nvSpPr>
        <p:spPr>
          <a:xfrm>
            <a:off x="393192" y="2697480"/>
            <a:ext cx="4005072" cy="3346704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24"/>
          </p:nvPr>
        </p:nvSpPr>
        <p:spPr>
          <a:xfrm>
            <a:off x="4736592" y="2697480"/>
            <a:ext cx="4005072" cy="3346704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25"/>
          </p:nvPr>
        </p:nvSpPr>
        <p:spPr>
          <a:xfrm>
            <a:off x="1444752" y="1399032"/>
            <a:ext cx="2944368" cy="496033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110000"/>
              </a:lnSpc>
              <a:spcBef>
                <a:spcPts val="132"/>
              </a:spcBef>
              <a:buNone/>
              <a:defRPr b="1" i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26"/>
          </p:nvPr>
        </p:nvSpPr>
        <p:spPr>
          <a:xfrm>
            <a:off x="5788152" y="1399032"/>
            <a:ext cx="2944368" cy="496033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110000"/>
              </a:lnSpc>
              <a:spcBef>
                <a:spcPts val="132"/>
              </a:spcBef>
              <a:buNone/>
              <a:defRPr b="1" i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1900746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umes -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23"/>
          </p:nvPr>
        </p:nvSpPr>
        <p:spPr>
          <a:xfrm>
            <a:off x="393192" y="2697480"/>
            <a:ext cx="4005072" cy="102412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24"/>
          </p:nvPr>
        </p:nvSpPr>
        <p:spPr>
          <a:xfrm>
            <a:off x="4736592" y="2697480"/>
            <a:ext cx="4005072" cy="102412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25"/>
          </p:nvPr>
        </p:nvSpPr>
        <p:spPr>
          <a:xfrm>
            <a:off x="1444752" y="1399032"/>
            <a:ext cx="2944368" cy="432426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1" i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26"/>
          </p:nvPr>
        </p:nvSpPr>
        <p:spPr>
          <a:xfrm>
            <a:off x="5788152" y="1399032"/>
            <a:ext cx="2944368" cy="432426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1" i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9"/>
          </p:nvPr>
        </p:nvSpPr>
        <p:spPr>
          <a:xfrm>
            <a:off x="393192" y="5202936"/>
            <a:ext cx="4005072" cy="1024128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30"/>
          </p:nvPr>
        </p:nvSpPr>
        <p:spPr>
          <a:xfrm>
            <a:off x="4736592" y="5202936"/>
            <a:ext cx="4005072" cy="1024128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33"/>
          </p:nvPr>
        </p:nvSpPr>
        <p:spPr>
          <a:xfrm>
            <a:off x="1444752" y="3904488"/>
            <a:ext cx="2944368" cy="432426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1" i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34"/>
          </p:nvPr>
        </p:nvSpPr>
        <p:spPr>
          <a:xfrm>
            <a:off x="5788152" y="3904488"/>
            <a:ext cx="2944368" cy="432426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1" i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65975130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umes -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25"/>
          </p:nvPr>
        </p:nvSpPr>
        <p:spPr>
          <a:xfrm>
            <a:off x="1344168" y="1097280"/>
            <a:ext cx="2944368" cy="496033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110000"/>
              </a:lnSpc>
              <a:spcBef>
                <a:spcPts val="132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26"/>
          </p:nvPr>
        </p:nvSpPr>
        <p:spPr>
          <a:xfrm>
            <a:off x="5669280" y="1097280"/>
            <a:ext cx="2944368" cy="496033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110000"/>
              </a:lnSpc>
              <a:spcBef>
                <a:spcPts val="132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33"/>
          </p:nvPr>
        </p:nvSpPr>
        <p:spPr>
          <a:xfrm>
            <a:off x="1344168" y="2414016"/>
            <a:ext cx="2944368" cy="496033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110000"/>
              </a:lnSpc>
              <a:spcBef>
                <a:spcPts val="132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34"/>
          </p:nvPr>
        </p:nvSpPr>
        <p:spPr>
          <a:xfrm>
            <a:off x="5678424" y="2414016"/>
            <a:ext cx="2944368" cy="496033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110000"/>
              </a:lnSpc>
              <a:spcBef>
                <a:spcPts val="132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6" name="Text Placeholder 15"/>
          <p:cNvSpPr>
            <a:spLocks noGrp="1"/>
          </p:cNvSpPr>
          <p:nvPr>
            <p:ph type="body" sz="quarter" idx="37"/>
          </p:nvPr>
        </p:nvSpPr>
        <p:spPr>
          <a:xfrm>
            <a:off x="1344168" y="3739896"/>
            <a:ext cx="2944368" cy="496033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110000"/>
              </a:lnSpc>
              <a:spcBef>
                <a:spcPts val="132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7" name="Text Placeholder 15"/>
          <p:cNvSpPr>
            <a:spLocks noGrp="1"/>
          </p:cNvSpPr>
          <p:nvPr>
            <p:ph type="body" sz="quarter" idx="38"/>
          </p:nvPr>
        </p:nvSpPr>
        <p:spPr>
          <a:xfrm>
            <a:off x="5788152" y="3739896"/>
            <a:ext cx="2944368" cy="496033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110000"/>
              </a:lnSpc>
              <a:spcBef>
                <a:spcPts val="132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30" name="Text Placeholder 15"/>
          <p:cNvSpPr>
            <a:spLocks noGrp="1"/>
          </p:cNvSpPr>
          <p:nvPr>
            <p:ph type="body" sz="quarter" idx="41"/>
          </p:nvPr>
        </p:nvSpPr>
        <p:spPr>
          <a:xfrm>
            <a:off x="1344168" y="5056632"/>
            <a:ext cx="2944368" cy="496033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110000"/>
              </a:lnSpc>
              <a:spcBef>
                <a:spcPts val="132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31" name="Text Placeholder 15"/>
          <p:cNvSpPr>
            <a:spLocks noGrp="1"/>
          </p:cNvSpPr>
          <p:nvPr>
            <p:ph type="body" sz="quarter" idx="42"/>
          </p:nvPr>
        </p:nvSpPr>
        <p:spPr>
          <a:xfrm>
            <a:off x="5678424" y="5056632"/>
            <a:ext cx="2944368" cy="496033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110000"/>
              </a:lnSpc>
              <a:spcBef>
                <a:spcPts val="132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10632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8729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lifications - 2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393192" y="1399032"/>
            <a:ext cx="4014216" cy="2203704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4736592" y="1399032"/>
            <a:ext cx="4014216" cy="2203704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393192" y="4041648"/>
            <a:ext cx="4014216" cy="2203704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4736592" y="4041648"/>
            <a:ext cx="4014216" cy="2203704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92665652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82351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7"/>
          <p:cNvSpPr txBox="1">
            <a:spLocks/>
          </p:cNvSpPr>
          <p:nvPr userDrawn="1"/>
        </p:nvSpPr>
        <p:spPr>
          <a:xfrm>
            <a:off x="792163" y="1177925"/>
            <a:ext cx="4005262" cy="1023938"/>
          </a:xfrm>
          <a:prstGeom prst="rect">
            <a:avLst/>
          </a:prstGeom>
        </p:spPr>
        <p:txBody>
          <a:bodyPr/>
          <a:lstStyle/>
          <a:p>
            <a:pPr marL="169863" lvl="1" indent="-168275" fontAlgn="base">
              <a:lnSpc>
                <a:spcPct val="106000"/>
              </a:lnSpc>
              <a:spcBef>
                <a:spcPct val="80000"/>
              </a:spcBef>
              <a:spcAft>
                <a:spcPct val="0"/>
              </a:spcAft>
              <a:buClr>
                <a:srgbClr val="000000"/>
              </a:buClr>
              <a:buFont typeface="Wingdings 2" pitchFamily="18" charset="2"/>
              <a:buChar char="¡"/>
              <a:defRPr/>
            </a:pPr>
            <a:r>
              <a:rPr lang="en-US" sz="1100" dirty="0">
                <a:solidFill>
                  <a:srgbClr val="000000"/>
                </a:solidFill>
                <a:cs typeface="Arial" charset="0"/>
              </a:rPr>
              <a:t>Bullet</a:t>
            </a:r>
          </a:p>
        </p:txBody>
      </p:sp>
    </p:spTree>
    <p:extLst>
      <p:ext uri="{BB962C8B-B14F-4D97-AF65-F5344CB8AC3E}">
        <p14:creationId xmlns:p14="http://schemas.microsoft.com/office/powerpoint/2010/main" val="269127102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jor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2066544" y="115214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2066544" y="250545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14"/>
          <p:cNvSpPr>
            <a:spLocks noGrp="1"/>
          </p:cNvSpPr>
          <p:nvPr>
            <p:ph type="body" sz="quarter" idx="21"/>
          </p:nvPr>
        </p:nvSpPr>
        <p:spPr>
          <a:xfrm>
            <a:off x="2066544" y="3858768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4"/>
          <p:cNvSpPr>
            <a:spLocks noGrp="1"/>
          </p:cNvSpPr>
          <p:nvPr>
            <p:ph type="body" sz="quarter" idx="22"/>
          </p:nvPr>
        </p:nvSpPr>
        <p:spPr>
          <a:xfrm>
            <a:off x="2066544" y="520293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14"/>
          <p:cNvSpPr>
            <a:spLocks noGrp="1"/>
          </p:cNvSpPr>
          <p:nvPr>
            <p:ph type="body" sz="quarter" idx="23"/>
          </p:nvPr>
        </p:nvSpPr>
        <p:spPr>
          <a:xfrm>
            <a:off x="5577840" y="115214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14"/>
          <p:cNvSpPr>
            <a:spLocks noGrp="1"/>
          </p:cNvSpPr>
          <p:nvPr>
            <p:ph type="body" sz="quarter" idx="24"/>
          </p:nvPr>
        </p:nvSpPr>
        <p:spPr>
          <a:xfrm>
            <a:off x="5577840" y="250545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14"/>
          <p:cNvSpPr>
            <a:spLocks noGrp="1"/>
          </p:cNvSpPr>
          <p:nvPr>
            <p:ph type="body" sz="quarter" idx="25"/>
          </p:nvPr>
        </p:nvSpPr>
        <p:spPr>
          <a:xfrm>
            <a:off x="5577840" y="3858768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14"/>
          <p:cNvSpPr>
            <a:spLocks noGrp="1"/>
          </p:cNvSpPr>
          <p:nvPr>
            <p:ph type="body" sz="quarter" idx="26"/>
          </p:nvPr>
        </p:nvSpPr>
        <p:spPr>
          <a:xfrm>
            <a:off x="5577840" y="520293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599693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jor Points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2066544" y="115214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2066544" y="250545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14"/>
          <p:cNvSpPr>
            <a:spLocks noGrp="1"/>
          </p:cNvSpPr>
          <p:nvPr>
            <p:ph type="body" sz="quarter" idx="21"/>
          </p:nvPr>
        </p:nvSpPr>
        <p:spPr>
          <a:xfrm>
            <a:off x="2066544" y="3858768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14"/>
          <p:cNvSpPr>
            <a:spLocks noGrp="1"/>
          </p:cNvSpPr>
          <p:nvPr>
            <p:ph type="body" sz="quarter" idx="23"/>
          </p:nvPr>
        </p:nvSpPr>
        <p:spPr>
          <a:xfrm>
            <a:off x="5577840" y="115214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14"/>
          <p:cNvSpPr>
            <a:spLocks noGrp="1"/>
          </p:cNvSpPr>
          <p:nvPr>
            <p:ph type="body" sz="quarter" idx="24"/>
          </p:nvPr>
        </p:nvSpPr>
        <p:spPr>
          <a:xfrm>
            <a:off x="5577840" y="250545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14"/>
          <p:cNvSpPr>
            <a:spLocks noGrp="1"/>
          </p:cNvSpPr>
          <p:nvPr>
            <p:ph type="body" sz="quarter" idx="25"/>
          </p:nvPr>
        </p:nvSpPr>
        <p:spPr>
          <a:xfrm>
            <a:off x="5577840" y="3858768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897005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jor Points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2066544" y="115214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2066544" y="250545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14"/>
          <p:cNvSpPr>
            <a:spLocks noGrp="1"/>
          </p:cNvSpPr>
          <p:nvPr>
            <p:ph type="body" sz="quarter" idx="23"/>
          </p:nvPr>
        </p:nvSpPr>
        <p:spPr>
          <a:xfrm>
            <a:off x="5577840" y="115214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14"/>
          <p:cNvSpPr>
            <a:spLocks noGrp="1"/>
          </p:cNvSpPr>
          <p:nvPr>
            <p:ph type="body" sz="quarter" idx="24"/>
          </p:nvPr>
        </p:nvSpPr>
        <p:spPr>
          <a:xfrm>
            <a:off x="5577840" y="250545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080843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ajor Points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2066544" y="115214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14"/>
          <p:cNvSpPr>
            <a:spLocks noGrp="1"/>
          </p:cNvSpPr>
          <p:nvPr>
            <p:ph type="body" sz="quarter" idx="23"/>
          </p:nvPr>
        </p:nvSpPr>
        <p:spPr>
          <a:xfrm>
            <a:off x="5577840" y="115214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66494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ajor Points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2045278" y="1144470"/>
            <a:ext cx="6684264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2045278" y="2479494"/>
            <a:ext cx="6684264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941293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ajor Points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2045278" y="1144470"/>
            <a:ext cx="6684264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2045278" y="2479494"/>
            <a:ext cx="6684264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14"/>
          <p:cNvSpPr>
            <a:spLocks noGrp="1"/>
          </p:cNvSpPr>
          <p:nvPr>
            <p:ph type="body" sz="quarter" idx="21"/>
          </p:nvPr>
        </p:nvSpPr>
        <p:spPr>
          <a:xfrm>
            <a:off x="2045278" y="3814518"/>
            <a:ext cx="6684264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076731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Major Points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2045278" y="1144470"/>
            <a:ext cx="6684264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2045278" y="2479494"/>
            <a:ext cx="6684264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14"/>
          <p:cNvSpPr>
            <a:spLocks noGrp="1"/>
          </p:cNvSpPr>
          <p:nvPr>
            <p:ph type="body" sz="quarter" idx="21"/>
          </p:nvPr>
        </p:nvSpPr>
        <p:spPr>
          <a:xfrm>
            <a:off x="2045278" y="3814518"/>
            <a:ext cx="6684264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14"/>
          <p:cNvSpPr>
            <a:spLocks noGrp="1"/>
          </p:cNvSpPr>
          <p:nvPr>
            <p:ph type="body" sz="quarter" idx="22"/>
          </p:nvPr>
        </p:nvSpPr>
        <p:spPr>
          <a:xfrm>
            <a:off x="2048822" y="5158686"/>
            <a:ext cx="6684264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6672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76397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585788" y="774700"/>
            <a:ext cx="7972425" cy="479583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90000" rIns="90000" bIns="90000" anchor="ctr"/>
          <a:lstStyle/>
          <a:p>
            <a:pPr marL="119063" indent="-119063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GB" sz="1100" b="1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5" name="Picture 5" descr="LLP logo with big space cop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95" t="1778" b="59770"/>
          <a:stretch>
            <a:fillRect/>
          </a:stretch>
        </p:blipFill>
        <p:spPr bwMode="gray">
          <a:xfrm>
            <a:off x="895350" y="6026150"/>
            <a:ext cx="1444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9"/>
          <p:cNvSpPr txBox="1">
            <a:spLocks noChangeArrowheads="1"/>
          </p:cNvSpPr>
          <p:nvPr/>
        </p:nvSpPr>
        <p:spPr bwMode="gray">
          <a:xfrm>
            <a:off x="892175" y="4756150"/>
            <a:ext cx="1585913" cy="201613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200" dirty="0">
                <a:solidFill>
                  <a:srgbClr val="000000"/>
                </a:solidFill>
                <a:cs typeface="Arial" charset="0"/>
              </a:rPr>
              <a:t>Deloitte Consulting LLP</a:t>
            </a:r>
          </a:p>
        </p:txBody>
      </p:sp>
      <p:sp>
        <p:nvSpPr>
          <p:cNvPr id="3700739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92175" y="2581275"/>
            <a:ext cx="6581775" cy="549275"/>
          </a:xfrm>
        </p:spPr>
        <p:txBody>
          <a:bodyPr/>
          <a:lstStyle>
            <a:lvl1pPr>
              <a:lnSpc>
                <a:spcPts val="2200"/>
              </a:lnSpc>
              <a:spcBef>
                <a:spcPct val="10000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700740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92175" y="3402013"/>
            <a:ext cx="6583363" cy="439737"/>
          </a:xfrm>
          <a:ln/>
        </p:spPr>
        <p:txBody>
          <a:bodyPr/>
          <a:lstStyle>
            <a:lvl1pPr>
              <a:lnSpc>
                <a:spcPts val="1600"/>
              </a:lnSpc>
              <a:spcBef>
                <a:spcPct val="15000"/>
              </a:spcBef>
              <a:buClrTx/>
              <a:buNone/>
              <a:defRPr sz="1400" b="1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51823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ief Prefator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 userDrawn="1"/>
        </p:nvSpPr>
        <p:spPr bwMode="gray">
          <a:xfrm>
            <a:off x="1741488" y="2365375"/>
            <a:ext cx="5634037" cy="24876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lIns="0" tIns="73152" rIns="0" bIns="73152"/>
          <a:lstStyle/>
          <a:p>
            <a:pPr fontAlgn="base">
              <a:lnSpc>
                <a:spcPct val="106000"/>
              </a:lnSpc>
              <a:spcBef>
                <a:spcPct val="8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itchFamily="2" charset="2"/>
              <a:buNone/>
              <a:defRPr/>
            </a:pPr>
            <a:endParaRPr lang="en-US" sz="11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746504" y="2368296"/>
            <a:ext cx="5632704" cy="2487168"/>
          </a:xfrm>
        </p:spPr>
        <p:txBody>
          <a:bodyPr tIns="73152" bIns="73152"/>
          <a:lstStyle>
            <a:lvl1pPr eaLnBrk="1" hangingPunct="1">
              <a:spcBef>
                <a:spcPct val="8000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/>
            </a:lvl1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176863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nger Introductor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 userDrawn="1"/>
        </p:nvSpPr>
        <p:spPr bwMode="gray">
          <a:xfrm>
            <a:off x="392113" y="1154113"/>
            <a:ext cx="4014787" cy="51355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fontAlgn="base">
              <a:lnSpc>
                <a:spcPct val="106000"/>
              </a:lnSpc>
              <a:spcBef>
                <a:spcPct val="8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itchFamily="2" charset="2"/>
              <a:buNone/>
              <a:defRPr/>
            </a:pPr>
            <a:endParaRPr lang="en-US" sz="1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393192" y="1152144"/>
            <a:ext cx="4014216" cy="51389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736592" y="1152144"/>
            <a:ext cx="4014216" cy="51389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476364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5"/>
          <p:cNvSpPr>
            <a:spLocks noChangeShapeType="1"/>
          </p:cNvSpPr>
          <p:nvPr userDrawn="1"/>
        </p:nvSpPr>
        <p:spPr bwMode="gray">
          <a:xfrm>
            <a:off x="392113" y="806450"/>
            <a:ext cx="8355012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lnSpc>
                <a:spcPct val="106000"/>
              </a:lnSpc>
              <a:spcBef>
                <a:spcPct val="50000"/>
              </a:spcBef>
              <a:spcAft>
                <a:spcPct val="0"/>
              </a:spcAft>
              <a:buSzPct val="100000"/>
              <a:buFont typeface="Wingdings 2" pitchFamily="18" charset="2"/>
              <a:buNone/>
              <a:defRPr/>
            </a:pPr>
            <a:endParaRPr lang="en-US" sz="11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192" y="514350"/>
            <a:ext cx="8345487" cy="2587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393192" y="1152144"/>
            <a:ext cx="4014216" cy="5138928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  <a:lvl2pPr>
              <a:defRPr/>
            </a:lvl2pPr>
            <a:lvl3pPr>
              <a:buNone/>
              <a:defRPr/>
            </a:lvl3pPr>
            <a:lvl4pPr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80451297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rt Ope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 userDrawn="1"/>
        </p:nvSpPr>
        <p:spPr bwMode="gray">
          <a:xfrm>
            <a:off x="1741488" y="2365375"/>
            <a:ext cx="5634037" cy="24876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lIns="0" tIns="73152" rIns="0" bIns="73152"/>
          <a:lstStyle/>
          <a:p>
            <a:pPr fontAlgn="base">
              <a:lnSpc>
                <a:spcPct val="106000"/>
              </a:lnSpc>
              <a:spcBef>
                <a:spcPct val="8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itchFamily="2" charset="2"/>
              <a:buNone/>
              <a:defRPr/>
            </a:pPr>
            <a:endParaRPr lang="en-US" sz="11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gray">
          <a:xfrm>
            <a:off x="2478088" y="2136775"/>
            <a:ext cx="4167187" cy="228600"/>
          </a:xfrm>
          <a:prstGeom prst="rect">
            <a:avLst/>
          </a:prstGeom>
          <a:solidFill>
            <a:schemeClr val="bg1"/>
          </a:solidFill>
          <a:ln w="12700" cap="rnd" algn="ctr">
            <a:noFill/>
            <a:miter lim="800000"/>
            <a:headEnd/>
            <a:tailEnd/>
          </a:ln>
        </p:spPr>
        <p:txBody>
          <a:bodyPr wrap="none" lIns="72000" tIns="0" rIns="72000" bIns="0" anchor="b" anchorCtr="1"/>
          <a:lstStyle/>
          <a:p>
            <a:pPr algn="ctr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sz="14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2889504" y="3081528"/>
            <a:ext cx="3346704" cy="256032"/>
          </a:xfrm>
          <a:solidFill>
            <a:schemeClr val="bg1"/>
          </a:solidFill>
        </p:spPr>
        <p:txBody>
          <a:bodyPr lIns="73152" rIns="73152" anchor="ctr" anchorCtr="1"/>
          <a:lstStyle>
            <a:lvl1pPr>
              <a:buNone/>
              <a:defRPr sz="16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432339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 userDrawn="1"/>
        </p:nvSpPr>
        <p:spPr bwMode="gray">
          <a:xfrm>
            <a:off x="392113" y="1154113"/>
            <a:ext cx="4014787" cy="51355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fontAlgn="base">
              <a:lnSpc>
                <a:spcPct val="106000"/>
              </a:lnSpc>
              <a:spcBef>
                <a:spcPct val="8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itchFamily="2" charset="2"/>
              <a:buNone/>
              <a:defRPr/>
            </a:pPr>
            <a:endParaRPr lang="en-US" sz="1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393192" y="1152144"/>
            <a:ext cx="4014216" cy="5138928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  <a:lvl2pPr>
              <a:defRPr/>
            </a:lvl2pPr>
            <a:lvl3pPr>
              <a:buNone/>
              <a:defRPr/>
            </a:lvl3pPr>
            <a:lvl4pPr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736592" y="1152144"/>
            <a:ext cx="4014216" cy="5138928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393192" y="256032"/>
            <a:ext cx="8348472" cy="521208"/>
          </a:xfrm>
          <a:solidFill>
            <a:srgbClr val="FFFFFF"/>
          </a:solidFill>
        </p:spPr>
        <p:txBody>
          <a:bodyPr anchor="b"/>
          <a:lstStyle>
            <a:lvl1pPr>
              <a:buNone/>
              <a:defRPr sz="16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4400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with Kic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 userDrawn="1"/>
        </p:nvSpPr>
        <p:spPr bwMode="gray">
          <a:xfrm>
            <a:off x="392113" y="1154113"/>
            <a:ext cx="4014787" cy="51355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fontAlgn="base">
              <a:lnSpc>
                <a:spcPct val="106000"/>
              </a:lnSpc>
              <a:spcBef>
                <a:spcPct val="8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itchFamily="2" charset="2"/>
              <a:buNone/>
              <a:defRPr/>
            </a:pPr>
            <a:endParaRPr lang="en-US" sz="1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393192" y="1152144"/>
            <a:ext cx="4014216" cy="5138928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736592" y="1152144"/>
            <a:ext cx="4014216" cy="5138928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393192" y="256032"/>
            <a:ext cx="8348472" cy="521208"/>
          </a:xfrm>
          <a:solidFill>
            <a:srgbClr val="FFFFFF"/>
          </a:solidFill>
        </p:spPr>
        <p:txBody>
          <a:bodyPr anchor="b"/>
          <a:lstStyle>
            <a:lvl1pPr>
              <a:buNone/>
              <a:defRPr sz="16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8945705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 userDrawn="1"/>
        </p:nvSpPr>
        <p:spPr bwMode="gray">
          <a:xfrm>
            <a:off x="392113" y="1154113"/>
            <a:ext cx="4014787" cy="51355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fontAlgn="base">
              <a:lnSpc>
                <a:spcPct val="106000"/>
              </a:lnSpc>
              <a:spcBef>
                <a:spcPct val="8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itchFamily="2" charset="2"/>
              <a:buNone/>
              <a:defRPr/>
            </a:pPr>
            <a:endParaRPr lang="en-US" sz="1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393192" y="1152144"/>
            <a:ext cx="8352346" cy="5138928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393192" y="256032"/>
            <a:ext cx="8348472" cy="521208"/>
          </a:xfrm>
          <a:solidFill>
            <a:srgbClr val="FFFFFF"/>
          </a:solidFill>
        </p:spPr>
        <p:txBody>
          <a:bodyPr anchor="b"/>
          <a:lstStyle>
            <a:lvl1pPr>
              <a:buNone/>
              <a:defRPr sz="16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67646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oxes with paragraph, dash,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736592" y="1399032"/>
            <a:ext cx="4014216" cy="489204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393192" y="1399032"/>
            <a:ext cx="4014216" cy="489204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33536108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oxes - 3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3255264" y="1399032"/>
            <a:ext cx="2606040" cy="489204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393192" y="1399032"/>
            <a:ext cx="2606040" cy="489204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126480" y="1399032"/>
            <a:ext cx="2606040" cy="489204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728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109835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oxes - 2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393192" y="1399032"/>
            <a:ext cx="4014216" cy="2057400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4736592" y="1399032"/>
            <a:ext cx="4014216" cy="2057400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393192" y="4041648"/>
            <a:ext cx="4005072" cy="2057400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4736592" y="4041648"/>
            <a:ext cx="4005072" cy="2057400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38599950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oxes - 3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393192" y="1399032"/>
            <a:ext cx="2606040" cy="2249424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3255264" y="1399032"/>
            <a:ext cx="2606040" cy="2249424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22"/>
          </p:nvPr>
        </p:nvSpPr>
        <p:spPr>
          <a:xfrm>
            <a:off x="6126480" y="1399032"/>
            <a:ext cx="2606040" cy="2249424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23"/>
          </p:nvPr>
        </p:nvSpPr>
        <p:spPr>
          <a:xfrm>
            <a:off x="393192" y="4041839"/>
            <a:ext cx="2606040" cy="2249424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24"/>
          </p:nvPr>
        </p:nvSpPr>
        <p:spPr>
          <a:xfrm>
            <a:off x="3255264" y="4041839"/>
            <a:ext cx="2606040" cy="2249424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25"/>
          </p:nvPr>
        </p:nvSpPr>
        <p:spPr>
          <a:xfrm>
            <a:off x="6126480" y="4041839"/>
            <a:ext cx="2606040" cy="2249424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6250892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ic 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82481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jor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2066544" y="115214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2066544" y="250545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14"/>
          <p:cNvSpPr>
            <a:spLocks noGrp="1"/>
          </p:cNvSpPr>
          <p:nvPr>
            <p:ph type="body" sz="quarter" idx="21"/>
          </p:nvPr>
        </p:nvSpPr>
        <p:spPr>
          <a:xfrm>
            <a:off x="2066544" y="3858768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4"/>
          <p:cNvSpPr>
            <a:spLocks noGrp="1"/>
          </p:cNvSpPr>
          <p:nvPr>
            <p:ph type="body" sz="quarter" idx="22"/>
          </p:nvPr>
        </p:nvSpPr>
        <p:spPr>
          <a:xfrm>
            <a:off x="2066544" y="520293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14"/>
          <p:cNvSpPr>
            <a:spLocks noGrp="1"/>
          </p:cNvSpPr>
          <p:nvPr>
            <p:ph type="body" sz="quarter" idx="23"/>
          </p:nvPr>
        </p:nvSpPr>
        <p:spPr>
          <a:xfrm>
            <a:off x="5577840" y="115214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14"/>
          <p:cNvSpPr>
            <a:spLocks noGrp="1"/>
          </p:cNvSpPr>
          <p:nvPr>
            <p:ph type="body" sz="quarter" idx="24"/>
          </p:nvPr>
        </p:nvSpPr>
        <p:spPr>
          <a:xfrm>
            <a:off x="5577840" y="250545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14"/>
          <p:cNvSpPr>
            <a:spLocks noGrp="1"/>
          </p:cNvSpPr>
          <p:nvPr>
            <p:ph type="body" sz="quarter" idx="25"/>
          </p:nvPr>
        </p:nvSpPr>
        <p:spPr>
          <a:xfrm>
            <a:off x="5577840" y="3858768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14"/>
          <p:cNvSpPr>
            <a:spLocks noGrp="1"/>
          </p:cNvSpPr>
          <p:nvPr>
            <p:ph type="body" sz="quarter" idx="26"/>
          </p:nvPr>
        </p:nvSpPr>
        <p:spPr>
          <a:xfrm>
            <a:off x="5577840" y="520293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277433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# points - 5 points 2 columns/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795528" y="1289304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4965192" y="1289304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795528" y="2368296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4965192" y="2368296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21"/>
          </p:nvPr>
        </p:nvSpPr>
        <p:spPr>
          <a:xfrm>
            <a:off x="795528" y="3456432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23"/>
          </p:nvPr>
        </p:nvSpPr>
        <p:spPr>
          <a:xfrm>
            <a:off x="795528" y="4535424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8" name="Text Placeholder 15"/>
          <p:cNvSpPr>
            <a:spLocks noGrp="1"/>
          </p:cNvSpPr>
          <p:nvPr>
            <p:ph type="body" sz="quarter" idx="25"/>
          </p:nvPr>
        </p:nvSpPr>
        <p:spPr>
          <a:xfrm>
            <a:off x="795528" y="5614416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31" name="Text Placeholder 15"/>
          <p:cNvSpPr>
            <a:spLocks noGrp="1"/>
          </p:cNvSpPr>
          <p:nvPr>
            <p:ph type="body" sz="quarter" idx="27"/>
          </p:nvPr>
        </p:nvSpPr>
        <p:spPr>
          <a:xfrm>
            <a:off x="4965192" y="3456432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34" name="Text Placeholder 15"/>
          <p:cNvSpPr>
            <a:spLocks noGrp="1"/>
          </p:cNvSpPr>
          <p:nvPr>
            <p:ph type="body" sz="quarter" idx="29"/>
          </p:nvPr>
        </p:nvSpPr>
        <p:spPr>
          <a:xfrm>
            <a:off x="4965192" y="4535424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37" name="Text Placeholder 15"/>
          <p:cNvSpPr>
            <a:spLocks noGrp="1"/>
          </p:cNvSpPr>
          <p:nvPr>
            <p:ph type="body" sz="quarter" idx="31"/>
          </p:nvPr>
        </p:nvSpPr>
        <p:spPr>
          <a:xfrm>
            <a:off x="4965192" y="5614416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79260361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# points - 5 points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795528" y="1289304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5138928" y="1289304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795528" y="2368296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5138928" y="2368296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21"/>
          </p:nvPr>
        </p:nvSpPr>
        <p:spPr>
          <a:xfrm>
            <a:off x="795528" y="3456432"/>
            <a:ext cx="3611880" cy="74980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64433140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utlined i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2496312" y="1243584"/>
            <a:ext cx="2048256" cy="2103120"/>
          </a:xfrm>
          <a:solidFill>
            <a:srgbClr val="FFFFFF"/>
          </a:solidFill>
          <a:ln w="12700">
            <a:solidFill>
              <a:schemeClr val="accent1"/>
            </a:solidFill>
          </a:ln>
        </p:spPr>
        <p:txBody>
          <a:bodyPr lIns="73152" tIns="182880" rIns="73152" bIns="73152"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393192" y="1243584"/>
            <a:ext cx="2048256" cy="2103120"/>
          </a:xfrm>
          <a:solidFill>
            <a:srgbClr val="FFFFFF"/>
          </a:solidFill>
          <a:ln w="12700">
            <a:solidFill>
              <a:schemeClr val="accent1"/>
            </a:solidFill>
          </a:ln>
        </p:spPr>
        <p:txBody>
          <a:bodyPr lIns="73152" tIns="182880" rIns="73152" bIns="73152"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4599432" y="1243584"/>
            <a:ext cx="2048256" cy="2103120"/>
          </a:xfrm>
          <a:solidFill>
            <a:srgbClr val="FFFFFF"/>
          </a:solidFill>
          <a:ln w="12700">
            <a:solidFill>
              <a:schemeClr val="accent1"/>
            </a:solidFill>
          </a:ln>
        </p:spPr>
        <p:txBody>
          <a:bodyPr lIns="73152" tIns="182880" rIns="73152" bIns="73152"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702552" y="1243584"/>
            <a:ext cx="2048256" cy="2103120"/>
          </a:xfrm>
          <a:solidFill>
            <a:srgbClr val="FFFFFF"/>
          </a:solidFill>
          <a:ln w="12700">
            <a:solidFill>
              <a:schemeClr val="accent1"/>
            </a:solidFill>
          </a:ln>
        </p:spPr>
        <p:txBody>
          <a:bodyPr lIns="73152" tIns="182880" rIns="73152" bIns="73152"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11373623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evrons with text boxes -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393192" y="1828800"/>
            <a:ext cx="2039112" cy="159105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2432304" y="1828800"/>
            <a:ext cx="2039112" cy="159105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22"/>
          </p:nvPr>
        </p:nvSpPr>
        <p:spPr>
          <a:xfrm>
            <a:off x="4462272" y="1828800"/>
            <a:ext cx="2039112" cy="159105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23"/>
          </p:nvPr>
        </p:nvSpPr>
        <p:spPr>
          <a:xfrm>
            <a:off x="393192" y="4709160"/>
            <a:ext cx="4005072" cy="159105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24"/>
          </p:nvPr>
        </p:nvSpPr>
        <p:spPr>
          <a:xfrm>
            <a:off x="4736592" y="4709160"/>
            <a:ext cx="4005072" cy="159105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25"/>
          </p:nvPr>
        </p:nvSpPr>
        <p:spPr>
          <a:xfrm>
            <a:off x="6501384" y="1828800"/>
            <a:ext cx="2039112" cy="159105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6605153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4736592" y="1399032"/>
            <a:ext cx="4005072" cy="225856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4736592" y="4041648"/>
            <a:ext cx="4005072" cy="225856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22287377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 - 3/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393192" y="4270248"/>
            <a:ext cx="2633472" cy="202996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19"/>
          </p:nvPr>
        </p:nvSpPr>
        <p:spPr>
          <a:xfrm>
            <a:off x="3259836" y="4270248"/>
            <a:ext cx="2633472" cy="202996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20"/>
          </p:nvPr>
        </p:nvSpPr>
        <p:spPr>
          <a:xfrm>
            <a:off x="6126480" y="4270248"/>
            <a:ext cx="2633472" cy="202996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927567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8557672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 - 2/slide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393192" y="4864608"/>
            <a:ext cx="4005072" cy="108813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20"/>
          </p:nvPr>
        </p:nvSpPr>
        <p:spPr>
          <a:xfrm>
            <a:off x="4736592" y="4864608"/>
            <a:ext cx="4005072" cy="108813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41346727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antt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393192" y="1709928"/>
            <a:ext cx="3035808" cy="4434840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02039912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chelangelo (to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23"/>
          </p:nvPr>
        </p:nvSpPr>
        <p:spPr>
          <a:xfrm>
            <a:off x="393192" y="2898648"/>
            <a:ext cx="4014216" cy="3392424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24"/>
          </p:nvPr>
        </p:nvSpPr>
        <p:spPr>
          <a:xfrm>
            <a:off x="4736592" y="2898648"/>
            <a:ext cx="4014216" cy="3392424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2498447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chelangelo (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24"/>
          </p:nvPr>
        </p:nvSpPr>
        <p:spPr>
          <a:xfrm>
            <a:off x="4736592" y="1152144"/>
            <a:ext cx="4014216" cy="513892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9893522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umes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23"/>
          </p:nvPr>
        </p:nvSpPr>
        <p:spPr>
          <a:xfrm>
            <a:off x="393192" y="2697480"/>
            <a:ext cx="4005072" cy="3346704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24"/>
          </p:nvPr>
        </p:nvSpPr>
        <p:spPr>
          <a:xfrm>
            <a:off x="4736592" y="2697480"/>
            <a:ext cx="4005072" cy="3346704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25"/>
          </p:nvPr>
        </p:nvSpPr>
        <p:spPr>
          <a:xfrm>
            <a:off x="1444752" y="1399032"/>
            <a:ext cx="2944368" cy="496033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110000"/>
              </a:lnSpc>
              <a:spcBef>
                <a:spcPts val="132"/>
              </a:spcBef>
              <a:buNone/>
              <a:defRPr b="1" i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26"/>
          </p:nvPr>
        </p:nvSpPr>
        <p:spPr>
          <a:xfrm>
            <a:off x="5788152" y="1399032"/>
            <a:ext cx="2944368" cy="496033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110000"/>
              </a:lnSpc>
              <a:spcBef>
                <a:spcPts val="132"/>
              </a:spcBef>
              <a:buNone/>
              <a:defRPr b="1" i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5117519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umes -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23"/>
          </p:nvPr>
        </p:nvSpPr>
        <p:spPr>
          <a:xfrm>
            <a:off x="393192" y="2697480"/>
            <a:ext cx="4005072" cy="102412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24"/>
          </p:nvPr>
        </p:nvSpPr>
        <p:spPr>
          <a:xfrm>
            <a:off x="4736592" y="2697480"/>
            <a:ext cx="4005072" cy="102412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25"/>
          </p:nvPr>
        </p:nvSpPr>
        <p:spPr>
          <a:xfrm>
            <a:off x="1444752" y="1399032"/>
            <a:ext cx="2944368" cy="432426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1" i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26"/>
          </p:nvPr>
        </p:nvSpPr>
        <p:spPr>
          <a:xfrm>
            <a:off x="5788152" y="1399032"/>
            <a:ext cx="2944368" cy="432426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1" i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9"/>
          </p:nvPr>
        </p:nvSpPr>
        <p:spPr>
          <a:xfrm>
            <a:off x="393192" y="5202936"/>
            <a:ext cx="4005072" cy="1024128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30"/>
          </p:nvPr>
        </p:nvSpPr>
        <p:spPr>
          <a:xfrm>
            <a:off x="4736592" y="5202936"/>
            <a:ext cx="4005072" cy="1024128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33"/>
          </p:nvPr>
        </p:nvSpPr>
        <p:spPr>
          <a:xfrm>
            <a:off x="1444752" y="3904488"/>
            <a:ext cx="2944368" cy="432426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1" i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34"/>
          </p:nvPr>
        </p:nvSpPr>
        <p:spPr>
          <a:xfrm>
            <a:off x="5788152" y="3904488"/>
            <a:ext cx="2944368" cy="432426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1" i="1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76004570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umes -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25"/>
          </p:nvPr>
        </p:nvSpPr>
        <p:spPr>
          <a:xfrm>
            <a:off x="1344168" y="1097280"/>
            <a:ext cx="2944368" cy="496033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110000"/>
              </a:lnSpc>
              <a:spcBef>
                <a:spcPts val="132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26"/>
          </p:nvPr>
        </p:nvSpPr>
        <p:spPr>
          <a:xfrm>
            <a:off x="5669280" y="1097280"/>
            <a:ext cx="2944368" cy="496033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110000"/>
              </a:lnSpc>
              <a:spcBef>
                <a:spcPts val="132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33"/>
          </p:nvPr>
        </p:nvSpPr>
        <p:spPr>
          <a:xfrm>
            <a:off x="1344168" y="2414016"/>
            <a:ext cx="2944368" cy="496033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110000"/>
              </a:lnSpc>
              <a:spcBef>
                <a:spcPts val="132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34"/>
          </p:nvPr>
        </p:nvSpPr>
        <p:spPr>
          <a:xfrm>
            <a:off x="5678424" y="2414016"/>
            <a:ext cx="2944368" cy="496033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110000"/>
              </a:lnSpc>
              <a:spcBef>
                <a:spcPts val="132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6" name="Text Placeholder 15"/>
          <p:cNvSpPr>
            <a:spLocks noGrp="1"/>
          </p:cNvSpPr>
          <p:nvPr>
            <p:ph type="body" sz="quarter" idx="37"/>
          </p:nvPr>
        </p:nvSpPr>
        <p:spPr>
          <a:xfrm>
            <a:off x="1344168" y="3739896"/>
            <a:ext cx="2944368" cy="496033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110000"/>
              </a:lnSpc>
              <a:spcBef>
                <a:spcPts val="132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7" name="Text Placeholder 15"/>
          <p:cNvSpPr>
            <a:spLocks noGrp="1"/>
          </p:cNvSpPr>
          <p:nvPr>
            <p:ph type="body" sz="quarter" idx="38"/>
          </p:nvPr>
        </p:nvSpPr>
        <p:spPr>
          <a:xfrm>
            <a:off x="5788152" y="3739896"/>
            <a:ext cx="2944368" cy="496033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110000"/>
              </a:lnSpc>
              <a:spcBef>
                <a:spcPts val="132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30" name="Text Placeholder 15"/>
          <p:cNvSpPr>
            <a:spLocks noGrp="1"/>
          </p:cNvSpPr>
          <p:nvPr>
            <p:ph type="body" sz="quarter" idx="41"/>
          </p:nvPr>
        </p:nvSpPr>
        <p:spPr>
          <a:xfrm>
            <a:off x="1344168" y="5056632"/>
            <a:ext cx="2944368" cy="496033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110000"/>
              </a:lnSpc>
              <a:spcBef>
                <a:spcPts val="132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31" name="Text Placeholder 15"/>
          <p:cNvSpPr>
            <a:spLocks noGrp="1"/>
          </p:cNvSpPr>
          <p:nvPr>
            <p:ph type="body" sz="quarter" idx="42"/>
          </p:nvPr>
        </p:nvSpPr>
        <p:spPr>
          <a:xfrm>
            <a:off x="5678424" y="5056632"/>
            <a:ext cx="2944368" cy="496033"/>
          </a:xfrm>
        </p:spPr>
        <p:txBody>
          <a:bodyPr lIns="54864" tIns="54864" rIns="54864" bIns="54864">
            <a:spAutoFit/>
          </a:bodyPr>
          <a:lstStyle>
            <a:lvl1pPr marL="0" indent="0">
              <a:lnSpc>
                <a:spcPct val="110000"/>
              </a:lnSpc>
              <a:spcBef>
                <a:spcPts val="132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01082566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lifications - 2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393192" y="1399032"/>
            <a:ext cx="4014216" cy="2203704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4736592" y="1399032"/>
            <a:ext cx="4014216" cy="2203704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393192" y="4041648"/>
            <a:ext cx="4014216" cy="2203704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4736592" y="4041648"/>
            <a:ext cx="4014216" cy="2203704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493662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329547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7"/>
          <p:cNvSpPr txBox="1">
            <a:spLocks/>
          </p:cNvSpPr>
          <p:nvPr userDrawn="1"/>
        </p:nvSpPr>
        <p:spPr>
          <a:xfrm>
            <a:off x="792163" y="1177925"/>
            <a:ext cx="4005262" cy="1023938"/>
          </a:xfrm>
          <a:prstGeom prst="rect">
            <a:avLst/>
          </a:prstGeom>
        </p:spPr>
        <p:txBody>
          <a:bodyPr/>
          <a:lstStyle/>
          <a:p>
            <a:pPr marL="169863" lvl="1" indent="-168275" fontAlgn="base">
              <a:lnSpc>
                <a:spcPct val="106000"/>
              </a:lnSpc>
              <a:spcBef>
                <a:spcPct val="80000"/>
              </a:spcBef>
              <a:spcAft>
                <a:spcPct val="0"/>
              </a:spcAft>
              <a:buClr>
                <a:srgbClr val="000000"/>
              </a:buClr>
              <a:buFont typeface="Wingdings 2" pitchFamily="18" charset="2"/>
              <a:buChar char="¡"/>
              <a:defRPr/>
            </a:pPr>
            <a:r>
              <a:rPr lang="en-US" sz="1100" dirty="0">
                <a:solidFill>
                  <a:srgbClr val="000000"/>
                </a:solidFill>
                <a:cs typeface="Arial" charset="0"/>
              </a:rPr>
              <a:t>Bullet</a:t>
            </a:r>
          </a:p>
        </p:txBody>
      </p:sp>
    </p:spTree>
    <p:extLst>
      <p:ext uri="{BB962C8B-B14F-4D97-AF65-F5344CB8AC3E}">
        <p14:creationId xmlns:p14="http://schemas.microsoft.com/office/powerpoint/2010/main" val="2890140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410161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jor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2066544" y="115214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2066544" y="250545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14"/>
          <p:cNvSpPr>
            <a:spLocks noGrp="1"/>
          </p:cNvSpPr>
          <p:nvPr>
            <p:ph type="body" sz="quarter" idx="21"/>
          </p:nvPr>
        </p:nvSpPr>
        <p:spPr>
          <a:xfrm>
            <a:off x="2066544" y="3858768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4"/>
          <p:cNvSpPr>
            <a:spLocks noGrp="1"/>
          </p:cNvSpPr>
          <p:nvPr>
            <p:ph type="body" sz="quarter" idx="22"/>
          </p:nvPr>
        </p:nvSpPr>
        <p:spPr>
          <a:xfrm>
            <a:off x="2066544" y="520293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14"/>
          <p:cNvSpPr>
            <a:spLocks noGrp="1"/>
          </p:cNvSpPr>
          <p:nvPr>
            <p:ph type="body" sz="quarter" idx="23"/>
          </p:nvPr>
        </p:nvSpPr>
        <p:spPr>
          <a:xfrm>
            <a:off x="5577840" y="115214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14"/>
          <p:cNvSpPr>
            <a:spLocks noGrp="1"/>
          </p:cNvSpPr>
          <p:nvPr>
            <p:ph type="body" sz="quarter" idx="24"/>
          </p:nvPr>
        </p:nvSpPr>
        <p:spPr>
          <a:xfrm>
            <a:off x="5577840" y="250545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14"/>
          <p:cNvSpPr>
            <a:spLocks noGrp="1"/>
          </p:cNvSpPr>
          <p:nvPr>
            <p:ph type="body" sz="quarter" idx="25"/>
          </p:nvPr>
        </p:nvSpPr>
        <p:spPr>
          <a:xfrm>
            <a:off x="5577840" y="3858768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14"/>
          <p:cNvSpPr>
            <a:spLocks noGrp="1"/>
          </p:cNvSpPr>
          <p:nvPr>
            <p:ph type="body" sz="quarter" idx="26"/>
          </p:nvPr>
        </p:nvSpPr>
        <p:spPr>
          <a:xfrm>
            <a:off x="5577840" y="520293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381954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jor Points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2066544" y="115214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2066544" y="250545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14"/>
          <p:cNvSpPr>
            <a:spLocks noGrp="1"/>
          </p:cNvSpPr>
          <p:nvPr>
            <p:ph type="body" sz="quarter" idx="21"/>
          </p:nvPr>
        </p:nvSpPr>
        <p:spPr>
          <a:xfrm>
            <a:off x="2066544" y="3858768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14"/>
          <p:cNvSpPr>
            <a:spLocks noGrp="1"/>
          </p:cNvSpPr>
          <p:nvPr>
            <p:ph type="body" sz="quarter" idx="23"/>
          </p:nvPr>
        </p:nvSpPr>
        <p:spPr>
          <a:xfrm>
            <a:off x="5577840" y="115214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14"/>
          <p:cNvSpPr>
            <a:spLocks noGrp="1"/>
          </p:cNvSpPr>
          <p:nvPr>
            <p:ph type="body" sz="quarter" idx="24"/>
          </p:nvPr>
        </p:nvSpPr>
        <p:spPr>
          <a:xfrm>
            <a:off x="5577840" y="250545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14"/>
          <p:cNvSpPr>
            <a:spLocks noGrp="1"/>
          </p:cNvSpPr>
          <p:nvPr>
            <p:ph type="body" sz="quarter" idx="25"/>
          </p:nvPr>
        </p:nvSpPr>
        <p:spPr>
          <a:xfrm>
            <a:off x="5577840" y="3858768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12583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jor Points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2066544" y="115214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2066544" y="250545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14"/>
          <p:cNvSpPr>
            <a:spLocks noGrp="1"/>
          </p:cNvSpPr>
          <p:nvPr>
            <p:ph type="body" sz="quarter" idx="23"/>
          </p:nvPr>
        </p:nvSpPr>
        <p:spPr>
          <a:xfrm>
            <a:off x="5577840" y="115214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14"/>
          <p:cNvSpPr>
            <a:spLocks noGrp="1"/>
          </p:cNvSpPr>
          <p:nvPr>
            <p:ph type="body" sz="quarter" idx="24"/>
          </p:nvPr>
        </p:nvSpPr>
        <p:spPr>
          <a:xfrm>
            <a:off x="5577840" y="250545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8697615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ajor Points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2066544" y="115214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14"/>
          <p:cNvSpPr>
            <a:spLocks noGrp="1"/>
          </p:cNvSpPr>
          <p:nvPr>
            <p:ph type="body" sz="quarter" idx="23"/>
          </p:nvPr>
        </p:nvSpPr>
        <p:spPr>
          <a:xfrm>
            <a:off x="5577840" y="115214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093340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ajor Points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2045278" y="1144470"/>
            <a:ext cx="6684264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2045278" y="2479494"/>
            <a:ext cx="6684264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973166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ajor Points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2045278" y="1144470"/>
            <a:ext cx="6684264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2045278" y="2479494"/>
            <a:ext cx="6684264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14"/>
          <p:cNvSpPr>
            <a:spLocks noGrp="1"/>
          </p:cNvSpPr>
          <p:nvPr>
            <p:ph type="body" sz="quarter" idx="21"/>
          </p:nvPr>
        </p:nvSpPr>
        <p:spPr>
          <a:xfrm>
            <a:off x="2045278" y="3814518"/>
            <a:ext cx="6684264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728455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Major Points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2045278" y="1144470"/>
            <a:ext cx="6684264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2045278" y="2479494"/>
            <a:ext cx="6684264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14"/>
          <p:cNvSpPr>
            <a:spLocks noGrp="1"/>
          </p:cNvSpPr>
          <p:nvPr>
            <p:ph type="body" sz="quarter" idx="21"/>
          </p:nvPr>
        </p:nvSpPr>
        <p:spPr>
          <a:xfrm>
            <a:off x="2045278" y="3814518"/>
            <a:ext cx="6684264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14"/>
          <p:cNvSpPr>
            <a:spLocks noGrp="1"/>
          </p:cNvSpPr>
          <p:nvPr>
            <p:ph type="body" sz="quarter" idx="22"/>
          </p:nvPr>
        </p:nvSpPr>
        <p:spPr>
          <a:xfrm>
            <a:off x="2048822" y="5158686"/>
            <a:ext cx="6684264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402727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Title Placeholder 1"/>
          <p:cNvSpPr>
            <a:spLocks noGrp="1"/>
          </p:cNvSpPr>
          <p:nvPr>
            <p:ph type="ctrTitle"/>
          </p:nvPr>
        </p:nvSpPr>
        <p:spPr bwMode="gray">
          <a:xfrm>
            <a:off x="1142999" y="2538374"/>
            <a:ext cx="4690872" cy="835761"/>
          </a:xfrm>
          <a:prstGeom prst="rect">
            <a:avLst/>
          </a:prstGeom>
        </p:spPr>
        <p:txBody>
          <a:bodyPr anchor="b" anchorCtr="0">
            <a:spAutoFit/>
          </a:bodyPr>
          <a:lstStyle>
            <a:lvl1pPr>
              <a:lnSpc>
                <a:spcPct val="85000"/>
              </a:lnSpc>
              <a:defRPr sz="3200" b="0" smtClean="0">
                <a:latin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20836" name="Text Placeholder 2"/>
          <p:cNvSpPr>
            <a:spLocks noGrp="1"/>
          </p:cNvSpPr>
          <p:nvPr>
            <p:ph type="subTitle" idx="1"/>
          </p:nvPr>
        </p:nvSpPr>
        <p:spPr bwMode="gray">
          <a:xfrm>
            <a:off x="1142999" y="3689350"/>
            <a:ext cx="4690872" cy="319380"/>
          </a:xfrm>
          <a:prstGeom prst="rect">
            <a:avLst/>
          </a:prstGeom>
        </p:spPr>
        <p:txBody>
          <a:bodyPr>
            <a:spAutoFit/>
          </a:bodyPr>
          <a:lstStyle>
            <a:lvl1pPr>
              <a:lnSpc>
                <a:spcPct val="100000"/>
              </a:lnSpc>
              <a:defRPr sz="2000" b="1" smtClean="0">
                <a:latin typeface="Arial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smtClean="0"/>
          </a:p>
        </p:txBody>
      </p:sp>
      <p:pic>
        <p:nvPicPr>
          <p:cNvPr id="120844" name="Picture 12" descr="DEL_DCS_PR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404813" y="303213"/>
            <a:ext cx="1636712" cy="3079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86351381"/>
      </p:ext>
    </p:extLst>
  </p:cSld>
  <p:clrMapOvr>
    <a:masterClrMapping/>
  </p:clrMapOvr>
  <p:transition/>
  <p:hf hdr="0" dt="0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Title Placeholder 1"/>
          <p:cNvSpPr>
            <a:spLocks noGrp="1"/>
          </p:cNvSpPr>
          <p:nvPr>
            <p:ph type="ctrTitle"/>
          </p:nvPr>
        </p:nvSpPr>
        <p:spPr bwMode="gray">
          <a:xfrm>
            <a:off x="411480" y="2773363"/>
            <a:ext cx="4325112" cy="731520"/>
          </a:xfrm>
          <a:prstGeom prst="rect">
            <a:avLst/>
          </a:prstGeom>
        </p:spPr>
        <p:txBody>
          <a:bodyPr>
            <a:spAutoFit/>
          </a:bodyPr>
          <a:lstStyle>
            <a:lvl1pPr>
              <a:lnSpc>
                <a:spcPct val="85000"/>
              </a:lnSpc>
              <a:defRPr sz="2800" b="1" smtClean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20836" name="Text Placeholder 2"/>
          <p:cNvSpPr>
            <a:spLocks noGrp="1"/>
          </p:cNvSpPr>
          <p:nvPr>
            <p:ph type="subTitle" idx="1"/>
          </p:nvPr>
        </p:nvSpPr>
        <p:spPr bwMode="gray">
          <a:xfrm>
            <a:off x="411480" y="3694176"/>
            <a:ext cx="4325112" cy="738664"/>
          </a:xfrm>
          <a:prstGeom prst="rect">
            <a:avLst/>
          </a:prstGeom>
        </p:spPr>
        <p:txBody>
          <a:bodyPr>
            <a:spAutoFit/>
          </a:bodyPr>
          <a:lstStyle>
            <a:lvl1pPr>
              <a:lnSpc>
                <a:spcPct val="100000"/>
              </a:lnSpc>
              <a:defRPr sz="2400" b="0" smtClean="0">
                <a:latin typeface="Arial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smtClean="0"/>
          </a:p>
        </p:txBody>
      </p:sp>
    </p:spTree>
    <p:extLst>
      <p:ext uri="{BB962C8B-B14F-4D97-AF65-F5344CB8AC3E}">
        <p14:creationId xmlns:p14="http://schemas.microsoft.com/office/powerpoint/2010/main" val="4163090912"/>
      </p:ext>
    </p:extLst>
  </p:cSld>
  <p:clrMapOvr>
    <a:masterClrMapping/>
  </p:clrMapOvr>
  <p:transition/>
  <p:hf hdr="0" dt="0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Title Placeholder 1"/>
          <p:cNvSpPr>
            <a:spLocks noGrp="1"/>
          </p:cNvSpPr>
          <p:nvPr>
            <p:ph type="ctrTitle"/>
          </p:nvPr>
        </p:nvSpPr>
        <p:spPr bwMode="auto">
          <a:xfrm>
            <a:off x="411480" y="2824696"/>
            <a:ext cx="8330184" cy="680186"/>
          </a:xfrm>
          <a:prstGeom prst="rect">
            <a:avLst/>
          </a:prstGeom>
        </p:spPr>
        <p:txBody>
          <a:bodyPr anchor="b" anchorCtr="0">
            <a:spAutoFit/>
          </a:bodyPr>
          <a:lstStyle>
            <a:lvl1pPr>
              <a:lnSpc>
                <a:spcPct val="85000"/>
              </a:lnSpc>
              <a:defRPr sz="5200" b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20836" name="Text Placeholder 2"/>
          <p:cNvSpPr>
            <a:spLocks noGrp="1"/>
          </p:cNvSpPr>
          <p:nvPr>
            <p:ph type="subTitle" idx="1"/>
          </p:nvPr>
        </p:nvSpPr>
        <p:spPr bwMode="auto">
          <a:xfrm>
            <a:off x="411480" y="3694176"/>
            <a:ext cx="8330184" cy="492443"/>
          </a:xfrm>
          <a:prstGeom prst="rect">
            <a:avLst/>
          </a:prstGeom>
        </p:spPr>
        <p:txBody>
          <a:bodyPr>
            <a:spAutoFit/>
          </a:bodyPr>
          <a:lstStyle>
            <a:lvl1pPr>
              <a:lnSpc>
                <a:spcPct val="100000"/>
              </a:lnSpc>
              <a:defRPr sz="3200" b="0" smtClean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smtClean="0"/>
          </a:p>
        </p:txBody>
      </p:sp>
    </p:spTree>
    <p:extLst>
      <p:ext uri="{BB962C8B-B14F-4D97-AF65-F5344CB8AC3E}">
        <p14:creationId xmlns:p14="http://schemas.microsoft.com/office/powerpoint/2010/main" val="2821243065"/>
      </p:ext>
    </p:extLst>
  </p:cSld>
  <p:clrMapOvr>
    <a:masterClrMapping/>
  </p:clrMapOvr>
  <p:transition/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slideLayout" Target="../slideLayouts/slideLayout48.xml"/><Relationship Id="rId39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21" Type="http://schemas.openxmlformats.org/officeDocument/2006/relationships/slideLayout" Target="../slideLayouts/slideLayout43.xml"/><Relationship Id="rId34" Type="http://schemas.openxmlformats.org/officeDocument/2006/relationships/slideLayout" Target="../slideLayouts/slideLayout56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slideLayout" Target="../slideLayouts/slideLayout47.xml"/><Relationship Id="rId33" Type="http://schemas.openxmlformats.org/officeDocument/2006/relationships/slideLayout" Target="../slideLayouts/slideLayout55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42.xml"/><Relationship Id="rId29" Type="http://schemas.openxmlformats.org/officeDocument/2006/relationships/slideLayout" Target="../slideLayouts/slideLayout51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slideLayout" Target="../slideLayouts/slideLayout46.xml"/><Relationship Id="rId32" Type="http://schemas.openxmlformats.org/officeDocument/2006/relationships/slideLayout" Target="../slideLayouts/slideLayout54.xml"/><Relationship Id="rId37" Type="http://schemas.openxmlformats.org/officeDocument/2006/relationships/slideLayout" Target="../slideLayouts/slideLayout59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slideLayout" Target="../slideLayouts/slideLayout45.xml"/><Relationship Id="rId28" Type="http://schemas.openxmlformats.org/officeDocument/2006/relationships/slideLayout" Target="../slideLayouts/slideLayout50.xml"/><Relationship Id="rId36" Type="http://schemas.openxmlformats.org/officeDocument/2006/relationships/slideLayout" Target="../slideLayouts/slideLayout58.xml"/><Relationship Id="rId10" Type="http://schemas.openxmlformats.org/officeDocument/2006/relationships/slideLayout" Target="../slideLayouts/slideLayout32.xml"/><Relationship Id="rId19" Type="http://schemas.openxmlformats.org/officeDocument/2006/relationships/slideLayout" Target="../slideLayouts/slideLayout41.xml"/><Relationship Id="rId31" Type="http://schemas.openxmlformats.org/officeDocument/2006/relationships/slideLayout" Target="../slideLayouts/slideLayout5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slideLayout" Target="../slideLayouts/slideLayout44.xml"/><Relationship Id="rId27" Type="http://schemas.openxmlformats.org/officeDocument/2006/relationships/slideLayout" Target="../slideLayouts/slideLayout49.xml"/><Relationship Id="rId30" Type="http://schemas.openxmlformats.org/officeDocument/2006/relationships/slideLayout" Target="../slideLayouts/slideLayout52.xml"/><Relationship Id="rId35" Type="http://schemas.openxmlformats.org/officeDocument/2006/relationships/slideLayout" Target="../slideLayouts/slideLayout5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18" Type="http://schemas.openxmlformats.org/officeDocument/2006/relationships/slideLayout" Target="../slideLayouts/slideLayout77.xml"/><Relationship Id="rId26" Type="http://schemas.openxmlformats.org/officeDocument/2006/relationships/slideLayout" Target="../slideLayouts/slideLayout85.xml"/><Relationship Id="rId39" Type="http://schemas.openxmlformats.org/officeDocument/2006/relationships/image" Target="../media/image1.png"/><Relationship Id="rId3" Type="http://schemas.openxmlformats.org/officeDocument/2006/relationships/slideLayout" Target="../slideLayouts/slideLayout62.xml"/><Relationship Id="rId21" Type="http://schemas.openxmlformats.org/officeDocument/2006/relationships/slideLayout" Target="../slideLayouts/slideLayout80.xml"/><Relationship Id="rId34" Type="http://schemas.openxmlformats.org/officeDocument/2006/relationships/slideLayout" Target="../slideLayouts/slideLayout93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17" Type="http://schemas.openxmlformats.org/officeDocument/2006/relationships/slideLayout" Target="../slideLayouts/slideLayout76.xml"/><Relationship Id="rId25" Type="http://schemas.openxmlformats.org/officeDocument/2006/relationships/slideLayout" Target="../slideLayouts/slideLayout84.xml"/><Relationship Id="rId33" Type="http://schemas.openxmlformats.org/officeDocument/2006/relationships/slideLayout" Target="../slideLayouts/slideLayout92.xml"/><Relationship Id="rId38" Type="http://schemas.openxmlformats.org/officeDocument/2006/relationships/theme" Target="../theme/theme4.xml"/><Relationship Id="rId2" Type="http://schemas.openxmlformats.org/officeDocument/2006/relationships/slideLayout" Target="../slideLayouts/slideLayout61.xml"/><Relationship Id="rId16" Type="http://schemas.openxmlformats.org/officeDocument/2006/relationships/slideLayout" Target="../slideLayouts/slideLayout75.xml"/><Relationship Id="rId20" Type="http://schemas.openxmlformats.org/officeDocument/2006/relationships/slideLayout" Target="../slideLayouts/slideLayout79.xml"/><Relationship Id="rId29" Type="http://schemas.openxmlformats.org/officeDocument/2006/relationships/slideLayout" Target="../slideLayouts/slideLayout88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24" Type="http://schemas.openxmlformats.org/officeDocument/2006/relationships/slideLayout" Target="../slideLayouts/slideLayout83.xml"/><Relationship Id="rId32" Type="http://schemas.openxmlformats.org/officeDocument/2006/relationships/slideLayout" Target="../slideLayouts/slideLayout91.xml"/><Relationship Id="rId37" Type="http://schemas.openxmlformats.org/officeDocument/2006/relationships/slideLayout" Target="../slideLayouts/slideLayout96.xml"/><Relationship Id="rId5" Type="http://schemas.openxmlformats.org/officeDocument/2006/relationships/slideLayout" Target="../slideLayouts/slideLayout64.xml"/><Relationship Id="rId15" Type="http://schemas.openxmlformats.org/officeDocument/2006/relationships/slideLayout" Target="../slideLayouts/slideLayout74.xml"/><Relationship Id="rId23" Type="http://schemas.openxmlformats.org/officeDocument/2006/relationships/slideLayout" Target="../slideLayouts/slideLayout82.xml"/><Relationship Id="rId28" Type="http://schemas.openxmlformats.org/officeDocument/2006/relationships/slideLayout" Target="../slideLayouts/slideLayout87.xml"/><Relationship Id="rId36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69.xml"/><Relationship Id="rId19" Type="http://schemas.openxmlformats.org/officeDocument/2006/relationships/slideLayout" Target="../slideLayouts/slideLayout78.xml"/><Relationship Id="rId31" Type="http://schemas.openxmlformats.org/officeDocument/2006/relationships/slideLayout" Target="../slideLayouts/slideLayout90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slideLayout" Target="../slideLayouts/slideLayout73.xml"/><Relationship Id="rId22" Type="http://schemas.openxmlformats.org/officeDocument/2006/relationships/slideLayout" Target="../slideLayouts/slideLayout81.xml"/><Relationship Id="rId27" Type="http://schemas.openxmlformats.org/officeDocument/2006/relationships/slideLayout" Target="../slideLayouts/slideLayout86.xml"/><Relationship Id="rId30" Type="http://schemas.openxmlformats.org/officeDocument/2006/relationships/slideLayout" Target="../slideLayouts/slideLayout89.xml"/><Relationship Id="rId35" Type="http://schemas.openxmlformats.org/officeDocument/2006/relationships/slideLayout" Target="../slideLayouts/slideLayout9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slideLayout" Target="../slideLayouts/slideLayout10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98.xml"/><Relationship Id="rId16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5" Type="http://schemas.openxmlformats.org/officeDocument/2006/relationships/slideLayout" Target="../slideLayouts/slideLayout11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Relationship Id="rId14" Type="http://schemas.openxmlformats.org/officeDocument/2006/relationships/slideLayout" Target="../slideLayouts/slideLayout11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5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5" Type="http://schemas.openxmlformats.org/officeDocument/2006/relationships/image" Target="../media/image1.png"/><Relationship Id="rId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01638" y="547688"/>
            <a:ext cx="8345487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396875" y="1154113"/>
            <a:ext cx="4008438" cy="51355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gray">
          <a:xfrm>
            <a:off x="4432300" y="6664325"/>
            <a:ext cx="279400" cy="144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prstShdw prst="shdw17" dist="17961" dir="2700000">
              <a:srgbClr val="DDDDDD">
                <a:gamma/>
                <a:shade val="60000"/>
                <a:invGamma/>
              </a:srgbClr>
            </a:prstShdw>
          </a:effectLst>
        </p:spPr>
        <p:txBody>
          <a:bodyPr wrap="none" lIns="0" tIns="0" rIns="0" bIns="0" anchor="b" anchorCtr="1">
            <a:spAutoFit/>
          </a:bodyPr>
          <a:lstStyle/>
          <a:p>
            <a:pPr algn="ctr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65000"/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- </a:t>
            </a:r>
            <a:fld id="{FA8A1048-707D-47B6-B865-370316E286AF}" type="slidenum">
              <a:rPr lang="en-US" sz="900">
                <a:solidFill>
                  <a:srgbClr val="000000"/>
                </a:solidFill>
              </a:rPr>
              <a:pPr algn="ctr" eaLnBrk="0" fontAlgn="base" hangingPunct="0">
                <a:lnSpc>
                  <a:spcPct val="10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65000"/>
                <a:buFont typeface="Wingdings" pitchFamily="2" charset="2"/>
                <a:buNone/>
                <a:defRPr/>
              </a:pPr>
              <a:t>‹#›</a:t>
            </a:fld>
            <a:r>
              <a:rPr lang="en-US" sz="900" dirty="0">
                <a:solidFill>
                  <a:srgbClr val="000000"/>
                </a:solidFill>
              </a:rPr>
              <a:t> -</a:t>
            </a:r>
          </a:p>
        </p:txBody>
      </p:sp>
      <p:pic>
        <p:nvPicPr>
          <p:cNvPr id="3077" name="Picture 5" descr="DEL_COL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gray">
          <a:xfrm>
            <a:off x="395288" y="6645275"/>
            <a:ext cx="690562" cy="13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Line 6"/>
          <p:cNvSpPr>
            <a:spLocks noChangeShapeType="1"/>
          </p:cNvSpPr>
          <p:nvPr/>
        </p:nvSpPr>
        <p:spPr bwMode="gray">
          <a:xfrm flipV="1">
            <a:off x="392113" y="806450"/>
            <a:ext cx="8353425" cy="1588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043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106000"/>
        </a:lnSpc>
        <a:spcBef>
          <a:spcPct val="0"/>
        </a:spcBef>
        <a:spcAft>
          <a:spcPct val="0"/>
        </a:spcAft>
        <a:defRPr sz="1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106000"/>
        </a:lnSpc>
        <a:spcBef>
          <a:spcPct val="0"/>
        </a:spcBef>
        <a:spcAft>
          <a:spcPct val="0"/>
        </a:spcAft>
        <a:defRPr sz="1400" b="1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106000"/>
        </a:lnSpc>
        <a:spcBef>
          <a:spcPct val="0"/>
        </a:spcBef>
        <a:spcAft>
          <a:spcPct val="0"/>
        </a:spcAft>
        <a:defRPr sz="1400" b="1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106000"/>
        </a:lnSpc>
        <a:spcBef>
          <a:spcPct val="0"/>
        </a:spcBef>
        <a:spcAft>
          <a:spcPct val="0"/>
        </a:spcAft>
        <a:defRPr sz="1400" b="1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106000"/>
        </a:lnSpc>
        <a:spcBef>
          <a:spcPct val="0"/>
        </a:spcBef>
        <a:spcAft>
          <a:spcPct val="0"/>
        </a:spcAft>
        <a:defRPr sz="1400" b="1">
          <a:solidFill>
            <a:schemeClr val="tx1"/>
          </a:solidFill>
          <a:latin typeface="Arial" charset="0"/>
        </a:defRPr>
      </a:lvl5pPr>
      <a:lvl6pPr marL="457200" algn="l" rtl="0" fontAlgn="base">
        <a:lnSpc>
          <a:spcPct val="106000"/>
        </a:lnSpc>
        <a:spcBef>
          <a:spcPct val="0"/>
        </a:spcBef>
        <a:spcAft>
          <a:spcPct val="0"/>
        </a:spcAft>
        <a:defRPr sz="1400" b="1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106000"/>
        </a:lnSpc>
        <a:spcBef>
          <a:spcPct val="0"/>
        </a:spcBef>
        <a:spcAft>
          <a:spcPct val="0"/>
        </a:spcAft>
        <a:defRPr sz="1400" b="1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106000"/>
        </a:lnSpc>
        <a:spcBef>
          <a:spcPct val="0"/>
        </a:spcBef>
        <a:spcAft>
          <a:spcPct val="0"/>
        </a:spcAft>
        <a:defRPr sz="1400" b="1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106000"/>
        </a:lnSpc>
        <a:spcBef>
          <a:spcPct val="0"/>
        </a:spcBef>
        <a:spcAft>
          <a:spcPct val="0"/>
        </a:spcAft>
        <a:defRPr sz="1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106000"/>
        </a:lnSpc>
        <a:spcBef>
          <a:spcPct val="8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defRPr sz="1100">
          <a:solidFill>
            <a:schemeClr val="tx1"/>
          </a:solidFill>
          <a:latin typeface="+mn-lt"/>
          <a:ea typeface="+mn-ea"/>
          <a:cs typeface="+mn-cs"/>
        </a:defRPr>
      </a:lvl1pPr>
      <a:lvl2pPr marL="169863" indent="-168275" algn="l" rtl="0" eaLnBrk="0" fontAlgn="base" hangingPunct="0">
        <a:lnSpc>
          <a:spcPct val="106000"/>
        </a:lnSpc>
        <a:spcBef>
          <a:spcPct val="80000"/>
        </a:spcBef>
        <a:spcAft>
          <a:spcPct val="0"/>
        </a:spcAft>
        <a:buClr>
          <a:schemeClr val="tx1"/>
        </a:buClr>
        <a:buFont typeface="Wingdings 2" pitchFamily="18" charset="2"/>
        <a:buChar char="¡"/>
        <a:defRPr sz="1100">
          <a:solidFill>
            <a:schemeClr val="tx1"/>
          </a:solidFill>
          <a:latin typeface="+mn-lt"/>
        </a:defRPr>
      </a:lvl2pPr>
      <a:lvl3pPr marL="344488" indent="-173038" algn="l" rtl="0" eaLnBrk="0" fontAlgn="base" hangingPunct="0">
        <a:lnSpc>
          <a:spcPct val="106000"/>
        </a:lnSpc>
        <a:spcBef>
          <a:spcPct val="40000"/>
        </a:spcBef>
        <a:spcAft>
          <a:spcPct val="0"/>
        </a:spcAft>
        <a:buClr>
          <a:schemeClr val="tx1"/>
        </a:buClr>
        <a:buFont typeface="Arial" charset="0"/>
        <a:buChar char="–"/>
        <a:defRPr sz="1000">
          <a:solidFill>
            <a:schemeClr val="tx1"/>
          </a:solidFill>
          <a:latin typeface="+mn-lt"/>
        </a:defRPr>
      </a:lvl3pPr>
      <a:lvl4pPr marL="517525" indent="-171450" algn="l" rtl="0" eaLnBrk="0" fontAlgn="base" hangingPunct="0">
        <a:lnSpc>
          <a:spcPct val="106000"/>
        </a:lnSpc>
        <a:spcBef>
          <a:spcPct val="20000"/>
        </a:spcBef>
        <a:spcAft>
          <a:spcPct val="0"/>
        </a:spcAft>
        <a:buClr>
          <a:schemeClr val="tx1"/>
        </a:buClr>
        <a:buChar char="•"/>
        <a:defRPr sz="1000">
          <a:solidFill>
            <a:schemeClr val="tx1"/>
          </a:solidFill>
          <a:latin typeface="+mn-lt"/>
        </a:defRPr>
      </a:lvl4pPr>
      <a:lvl5pPr marL="1446213" indent="-2365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5pPr>
      <a:lvl6pPr marL="1903413" indent="-236538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6pPr>
      <a:lvl7pPr marL="2360613" indent="-236538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7pPr>
      <a:lvl8pPr marL="2817813" indent="-236538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8pPr>
      <a:lvl9pPr marL="3275013" indent="-236538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01638" y="547688"/>
            <a:ext cx="8345487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396875" y="1154113"/>
            <a:ext cx="4008438" cy="51355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gray">
          <a:xfrm>
            <a:off x="4432300" y="6664325"/>
            <a:ext cx="279400" cy="144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prstShdw prst="shdw17" dist="17961" dir="2700000">
              <a:srgbClr val="DDDDDD">
                <a:gamma/>
                <a:shade val="60000"/>
                <a:invGamma/>
              </a:srgbClr>
            </a:prstShdw>
          </a:effectLst>
        </p:spPr>
        <p:txBody>
          <a:bodyPr wrap="none" lIns="0" tIns="0" rIns="0" bIns="0" anchor="b" anchorCtr="1">
            <a:spAutoFit/>
          </a:bodyPr>
          <a:lstStyle/>
          <a:p>
            <a:pPr algn="ctr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65000"/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- </a:t>
            </a:r>
            <a:fld id="{FA8A1048-707D-47B6-B865-370316E286AF}" type="slidenum">
              <a:rPr lang="en-US" sz="900">
                <a:solidFill>
                  <a:srgbClr val="000000"/>
                </a:solidFill>
              </a:rPr>
              <a:pPr algn="ctr" eaLnBrk="0" fontAlgn="base" hangingPunct="0">
                <a:lnSpc>
                  <a:spcPct val="10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65000"/>
                <a:buFont typeface="Wingdings" pitchFamily="2" charset="2"/>
                <a:buNone/>
                <a:defRPr/>
              </a:pPr>
              <a:t>‹#›</a:t>
            </a:fld>
            <a:r>
              <a:rPr lang="en-US" sz="900" dirty="0">
                <a:solidFill>
                  <a:srgbClr val="000000"/>
                </a:solidFill>
              </a:rPr>
              <a:t> -</a:t>
            </a:r>
          </a:p>
        </p:txBody>
      </p:sp>
      <p:pic>
        <p:nvPicPr>
          <p:cNvPr id="3077" name="Picture 5" descr="DEL_COL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gray">
          <a:xfrm>
            <a:off x="395288" y="6645275"/>
            <a:ext cx="690562" cy="13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Line 6"/>
          <p:cNvSpPr>
            <a:spLocks noChangeShapeType="1"/>
          </p:cNvSpPr>
          <p:nvPr/>
        </p:nvSpPr>
        <p:spPr bwMode="gray">
          <a:xfrm flipV="1">
            <a:off x="392113" y="806450"/>
            <a:ext cx="8353425" cy="1588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072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lnSpc>
          <a:spcPct val="106000"/>
        </a:lnSpc>
        <a:spcBef>
          <a:spcPct val="0"/>
        </a:spcBef>
        <a:spcAft>
          <a:spcPct val="0"/>
        </a:spcAft>
        <a:defRPr sz="1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106000"/>
        </a:lnSpc>
        <a:spcBef>
          <a:spcPct val="0"/>
        </a:spcBef>
        <a:spcAft>
          <a:spcPct val="0"/>
        </a:spcAft>
        <a:defRPr sz="1400" b="1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106000"/>
        </a:lnSpc>
        <a:spcBef>
          <a:spcPct val="0"/>
        </a:spcBef>
        <a:spcAft>
          <a:spcPct val="0"/>
        </a:spcAft>
        <a:defRPr sz="1400" b="1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106000"/>
        </a:lnSpc>
        <a:spcBef>
          <a:spcPct val="0"/>
        </a:spcBef>
        <a:spcAft>
          <a:spcPct val="0"/>
        </a:spcAft>
        <a:defRPr sz="1400" b="1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106000"/>
        </a:lnSpc>
        <a:spcBef>
          <a:spcPct val="0"/>
        </a:spcBef>
        <a:spcAft>
          <a:spcPct val="0"/>
        </a:spcAft>
        <a:defRPr sz="1400" b="1">
          <a:solidFill>
            <a:schemeClr val="tx1"/>
          </a:solidFill>
          <a:latin typeface="Arial" charset="0"/>
        </a:defRPr>
      </a:lvl5pPr>
      <a:lvl6pPr marL="457200" algn="l" rtl="0" fontAlgn="base">
        <a:lnSpc>
          <a:spcPct val="106000"/>
        </a:lnSpc>
        <a:spcBef>
          <a:spcPct val="0"/>
        </a:spcBef>
        <a:spcAft>
          <a:spcPct val="0"/>
        </a:spcAft>
        <a:defRPr sz="1400" b="1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106000"/>
        </a:lnSpc>
        <a:spcBef>
          <a:spcPct val="0"/>
        </a:spcBef>
        <a:spcAft>
          <a:spcPct val="0"/>
        </a:spcAft>
        <a:defRPr sz="1400" b="1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106000"/>
        </a:lnSpc>
        <a:spcBef>
          <a:spcPct val="0"/>
        </a:spcBef>
        <a:spcAft>
          <a:spcPct val="0"/>
        </a:spcAft>
        <a:defRPr sz="1400" b="1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106000"/>
        </a:lnSpc>
        <a:spcBef>
          <a:spcPct val="0"/>
        </a:spcBef>
        <a:spcAft>
          <a:spcPct val="0"/>
        </a:spcAft>
        <a:defRPr sz="1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106000"/>
        </a:lnSpc>
        <a:spcBef>
          <a:spcPct val="8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defRPr sz="1100">
          <a:solidFill>
            <a:schemeClr val="tx1"/>
          </a:solidFill>
          <a:latin typeface="+mn-lt"/>
          <a:ea typeface="+mn-ea"/>
          <a:cs typeface="+mn-cs"/>
        </a:defRPr>
      </a:lvl1pPr>
      <a:lvl2pPr marL="169863" indent="-168275" algn="l" rtl="0" eaLnBrk="0" fontAlgn="base" hangingPunct="0">
        <a:lnSpc>
          <a:spcPct val="106000"/>
        </a:lnSpc>
        <a:spcBef>
          <a:spcPct val="80000"/>
        </a:spcBef>
        <a:spcAft>
          <a:spcPct val="0"/>
        </a:spcAft>
        <a:buClr>
          <a:schemeClr val="tx1"/>
        </a:buClr>
        <a:buFont typeface="Wingdings 2" pitchFamily="18" charset="2"/>
        <a:buChar char="¡"/>
        <a:defRPr sz="1100">
          <a:solidFill>
            <a:schemeClr val="tx1"/>
          </a:solidFill>
          <a:latin typeface="+mn-lt"/>
        </a:defRPr>
      </a:lvl2pPr>
      <a:lvl3pPr marL="344488" indent="-173038" algn="l" rtl="0" eaLnBrk="0" fontAlgn="base" hangingPunct="0">
        <a:lnSpc>
          <a:spcPct val="106000"/>
        </a:lnSpc>
        <a:spcBef>
          <a:spcPct val="40000"/>
        </a:spcBef>
        <a:spcAft>
          <a:spcPct val="0"/>
        </a:spcAft>
        <a:buClr>
          <a:schemeClr val="tx1"/>
        </a:buClr>
        <a:buFont typeface="Arial" charset="0"/>
        <a:buChar char="–"/>
        <a:defRPr sz="1000">
          <a:solidFill>
            <a:schemeClr val="tx1"/>
          </a:solidFill>
          <a:latin typeface="+mn-lt"/>
        </a:defRPr>
      </a:lvl3pPr>
      <a:lvl4pPr marL="517525" indent="-171450" algn="l" rtl="0" eaLnBrk="0" fontAlgn="base" hangingPunct="0">
        <a:lnSpc>
          <a:spcPct val="106000"/>
        </a:lnSpc>
        <a:spcBef>
          <a:spcPct val="20000"/>
        </a:spcBef>
        <a:spcAft>
          <a:spcPct val="0"/>
        </a:spcAft>
        <a:buClr>
          <a:schemeClr val="tx1"/>
        </a:buClr>
        <a:buChar char="•"/>
        <a:defRPr sz="1000">
          <a:solidFill>
            <a:schemeClr val="tx1"/>
          </a:solidFill>
          <a:latin typeface="+mn-lt"/>
        </a:defRPr>
      </a:lvl4pPr>
      <a:lvl5pPr marL="1446213" indent="-2365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5pPr>
      <a:lvl6pPr marL="1903413" indent="-236538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6pPr>
      <a:lvl7pPr marL="2360613" indent="-236538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7pPr>
      <a:lvl8pPr marL="2817813" indent="-236538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8pPr>
      <a:lvl9pPr marL="3275013" indent="-236538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01638" y="514350"/>
            <a:ext cx="8345487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396875" y="1154113"/>
            <a:ext cx="4014788" cy="51355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3699717" name="Text Box 5"/>
          <p:cNvSpPr txBox="1">
            <a:spLocks noChangeArrowheads="1"/>
          </p:cNvSpPr>
          <p:nvPr/>
        </p:nvSpPr>
        <p:spPr bwMode="gray">
          <a:xfrm>
            <a:off x="4432300" y="6664325"/>
            <a:ext cx="279400" cy="144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prstShdw prst="shdw17" dist="17961" dir="2700000">
              <a:srgbClr val="DDDDDD">
                <a:gamma/>
                <a:shade val="60000"/>
                <a:invGamma/>
              </a:srgbClr>
            </a:prstShdw>
          </a:effectLst>
        </p:spPr>
        <p:txBody>
          <a:bodyPr wrap="none" lIns="0" tIns="0" rIns="0" bIns="0" anchor="b" anchorCtr="1">
            <a:spAutoFit/>
          </a:bodyPr>
          <a:lstStyle/>
          <a:p>
            <a:pPr algn="ctr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65000"/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  <a:cs typeface="Arial" charset="0"/>
              </a:rPr>
              <a:t>- </a:t>
            </a:r>
            <a:fld id="{97C71830-5017-41EF-8251-4DA583E71A8C}" type="slidenum">
              <a:rPr lang="en-US" sz="900">
                <a:solidFill>
                  <a:srgbClr val="000000"/>
                </a:solidFill>
                <a:cs typeface="Arial" charset="0"/>
              </a:rPr>
              <a:pPr algn="ctr" eaLnBrk="0" fontAlgn="base" hangingPunct="0">
                <a:lnSpc>
                  <a:spcPct val="10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65000"/>
                <a:buFont typeface="Wingdings" pitchFamily="2" charset="2"/>
                <a:buNone/>
                <a:defRPr/>
              </a:pPr>
              <a:t>‹#›</a:t>
            </a:fld>
            <a:r>
              <a:rPr lang="en-US" sz="900" dirty="0">
                <a:solidFill>
                  <a:srgbClr val="000000"/>
                </a:solidFill>
                <a:cs typeface="Arial" charset="0"/>
              </a:rPr>
              <a:t> -</a:t>
            </a:r>
          </a:p>
        </p:txBody>
      </p:sp>
      <p:pic>
        <p:nvPicPr>
          <p:cNvPr id="11269" name="Picture 6" descr="DEL_COL"/>
          <p:cNvPicPr>
            <a:picLocks noChangeAspect="1" noChangeArrowheads="1"/>
          </p:cNvPicPr>
          <p:nvPr/>
        </p:nvPicPr>
        <p:blipFill>
          <a:blip r:embed="rId39" cstate="print"/>
          <a:srcRect/>
          <a:stretch>
            <a:fillRect/>
          </a:stretch>
        </p:blipFill>
        <p:spPr bwMode="gray">
          <a:xfrm>
            <a:off x="395288" y="6645275"/>
            <a:ext cx="690562" cy="13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99732" name="Rectangle 20"/>
          <p:cNvSpPr>
            <a:spLocks noChangeArrowheads="1"/>
          </p:cNvSpPr>
          <p:nvPr/>
        </p:nvSpPr>
        <p:spPr bwMode="gray">
          <a:xfrm>
            <a:off x="8307388" y="6411913"/>
            <a:ext cx="434975" cy="365125"/>
          </a:xfrm>
          <a:prstGeom prst="rect">
            <a:avLst/>
          </a:prstGeom>
          <a:solidFill>
            <a:srgbClr val="8CA3D1">
              <a:alpha val="50000"/>
            </a:srgbClr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 lIns="0" tIns="27432" rIns="0" bIns="0" anchorCtr="1"/>
          <a:lstStyle/>
          <a:p>
            <a:pPr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00" dirty="0">
                <a:solidFill>
                  <a:srgbClr val="000000"/>
                </a:solidFill>
                <a:cs typeface="Arial" charset="0"/>
              </a:rPr>
              <a:t>Client</a:t>
            </a:r>
          </a:p>
          <a:p>
            <a:pPr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00" dirty="0">
                <a:solidFill>
                  <a:srgbClr val="000000"/>
                </a:solidFill>
                <a:cs typeface="Arial" charset="0"/>
              </a:rPr>
              <a:t>Logo</a:t>
            </a:r>
          </a:p>
        </p:txBody>
      </p:sp>
      <p:sp>
        <p:nvSpPr>
          <p:cNvPr id="3699733" name="Rectangle 21"/>
          <p:cNvSpPr>
            <a:spLocks noChangeArrowheads="1"/>
          </p:cNvSpPr>
          <p:nvPr/>
        </p:nvSpPr>
        <p:spPr bwMode="gray">
          <a:xfrm>
            <a:off x="7859713" y="6604000"/>
            <a:ext cx="882650" cy="173038"/>
          </a:xfrm>
          <a:prstGeom prst="rect">
            <a:avLst/>
          </a:prstGeom>
          <a:solidFill>
            <a:srgbClr val="8CA3D1">
              <a:alpha val="50000"/>
            </a:srgbClr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/>
          <a:lstStyle/>
          <a:p>
            <a:pPr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00" dirty="0">
                <a:solidFill>
                  <a:srgbClr val="000000"/>
                </a:solidFill>
                <a:cs typeface="Arial" charset="0"/>
              </a:rPr>
              <a:t>Client</a:t>
            </a:r>
          </a:p>
          <a:p>
            <a:pPr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00" dirty="0">
                <a:solidFill>
                  <a:srgbClr val="000000"/>
                </a:solidFill>
                <a:cs typeface="Arial" charset="0"/>
              </a:rPr>
              <a:t>Logo</a:t>
            </a:r>
          </a:p>
        </p:txBody>
      </p:sp>
      <p:sp>
        <p:nvSpPr>
          <p:cNvPr id="3699738" name="SHP_DOCTRACKER"/>
          <p:cNvSpPr txBox="1">
            <a:spLocks noChangeArrowheads="1"/>
          </p:cNvSpPr>
          <p:nvPr/>
        </p:nvSpPr>
        <p:spPr bwMode="gray">
          <a:xfrm rot="-5400000">
            <a:off x="8861425" y="6543675"/>
            <a:ext cx="422275" cy="666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" dirty="0" smtClean="0">
                <a:solidFill>
                  <a:srgbClr val="AFAFAF"/>
                </a:solidFill>
                <a:cs typeface="Arial" charset="0"/>
              </a:rPr>
              <a:t>Half Page Profile Template.pptx</a:t>
            </a:r>
            <a:endParaRPr lang="en-US" sz="400" dirty="0">
              <a:solidFill>
                <a:srgbClr val="AFAFAF"/>
              </a:solidFill>
              <a:cs typeface="Arial" charset="0"/>
            </a:endParaRPr>
          </a:p>
        </p:txBody>
      </p:sp>
      <p:sp>
        <p:nvSpPr>
          <p:cNvPr id="3699747" name="Line 35"/>
          <p:cNvSpPr>
            <a:spLocks noChangeShapeType="1"/>
          </p:cNvSpPr>
          <p:nvPr/>
        </p:nvSpPr>
        <p:spPr bwMode="gray">
          <a:xfrm>
            <a:off x="392113" y="806450"/>
            <a:ext cx="8355012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lnSpc>
                <a:spcPct val="106000"/>
              </a:lnSpc>
              <a:spcBef>
                <a:spcPct val="50000"/>
              </a:spcBef>
              <a:spcAft>
                <a:spcPct val="0"/>
              </a:spcAft>
              <a:buSzPct val="100000"/>
              <a:buFont typeface="Wingdings 2" pitchFamily="18" charset="2"/>
              <a:buNone/>
              <a:defRPr/>
            </a:pPr>
            <a:endParaRPr lang="en-US" sz="1100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968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  <p:sldLayoutId id="2147483702" r:id="rId18"/>
    <p:sldLayoutId id="2147483703" r:id="rId19"/>
    <p:sldLayoutId id="2147483704" r:id="rId20"/>
    <p:sldLayoutId id="2147483705" r:id="rId21"/>
    <p:sldLayoutId id="2147483706" r:id="rId22"/>
    <p:sldLayoutId id="2147483707" r:id="rId23"/>
    <p:sldLayoutId id="2147483708" r:id="rId24"/>
    <p:sldLayoutId id="2147483709" r:id="rId25"/>
    <p:sldLayoutId id="2147483710" r:id="rId26"/>
    <p:sldLayoutId id="2147483711" r:id="rId27"/>
    <p:sldLayoutId id="2147483712" r:id="rId28"/>
    <p:sldLayoutId id="2147483713" r:id="rId29"/>
    <p:sldLayoutId id="2147483714" r:id="rId30"/>
    <p:sldLayoutId id="2147483715" r:id="rId31"/>
    <p:sldLayoutId id="2147483716" r:id="rId32"/>
    <p:sldLayoutId id="2147483717" r:id="rId33"/>
    <p:sldLayoutId id="2147483718" r:id="rId34"/>
    <p:sldLayoutId id="2147483719" r:id="rId35"/>
    <p:sldLayoutId id="2147483720" r:id="rId36"/>
    <p:sldLayoutId id="2147483721" r:id="rId37"/>
  </p:sldLayoutIdLst>
  <p:txStyles>
    <p:titleStyle>
      <a:lvl1pPr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lnSpc>
          <a:spcPct val="106000"/>
        </a:lnSpc>
        <a:spcBef>
          <a:spcPct val="80000"/>
        </a:spcBef>
        <a:spcAft>
          <a:spcPct val="0"/>
        </a:spcAft>
        <a:buClr>
          <a:schemeClr val="tx1"/>
        </a:buClr>
        <a:buSzPct val="80000"/>
        <a:defRPr sz="1100">
          <a:solidFill>
            <a:schemeClr val="tx1"/>
          </a:solidFill>
          <a:latin typeface="+mn-lt"/>
          <a:ea typeface="+mn-ea"/>
          <a:cs typeface="+mn-cs"/>
        </a:defRPr>
      </a:lvl1pPr>
      <a:lvl2pPr marL="169863" indent="-168275" algn="l" rtl="0" eaLnBrk="1" fontAlgn="base" hangingPunct="1">
        <a:lnSpc>
          <a:spcPct val="106000"/>
        </a:lnSpc>
        <a:spcBef>
          <a:spcPct val="80000"/>
        </a:spcBef>
        <a:spcAft>
          <a:spcPct val="0"/>
        </a:spcAft>
        <a:buClr>
          <a:schemeClr val="tx1"/>
        </a:buClr>
        <a:buFont typeface="Wingdings 2" pitchFamily="18" charset="2"/>
        <a:buChar char="¡"/>
        <a:defRPr sz="1100">
          <a:solidFill>
            <a:schemeClr val="tx1"/>
          </a:solidFill>
          <a:latin typeface="+mn-lt"/>
        </a:defRPr>
      </a:lvl2pPr>
      <a:lvl3pPr marL="344488" indent="-173038" algn="l" rtl="0" eaLnBrk="1" fontAlgn="base" hangingPunct="1">
        <a:lnSpc>
          <a:spcPct val="106000"/>
        </a:lnSpc>
        <a:spcBef>
          <a:spcPct val="40000"/>
        </a:spcBef>
        <a:spcAft>
          <a:spcPct val="0"/>
        </a:spcAft>
        <a:buClr>
          <a:schemeClr val="tx1"/>
        </a:buClr>
        <a:buFont typeface="Arial" charset="0"/>
        <a:buChar char="–"/>
        <a:defRPr sz="1000">
          <a:solidFill>
            <a:schemeClr val="tx1"/>
          </a:solidFill>
          <a:latin typeface="+mn-lt"/>
        </a:defRPr>
      </a:lvl3pPr>
      <a:lvl4pPr marL="517525" indent="-171450" algn="l" rtl="0" eaLnBrk="1" fontAlgn="base" hangingPunct="1">
        <a:lnSpc>
          <a:spcPct val="106000"/>
        </a:lnSpc>
        <a:spcBef>
          <a:spcPct val="20000"/>
        </a:spcBef>
        <a:spcAft>
          <a:spcPct val="0"/>
        </a:spcAft>
        <a:buClr>
          <a:schemeClr val="tx1"/>
        </a:buClr>
        <a:buChar char="•"/>
        <a:defRPr sz="1000">
          <a:solidFill>
            <a:schemeClr val="tx1"/>
          </a:solidFill>
          <a:latin typeface="+mn-lt"/>
        </a:defRPr>
      </a:lvl4pPr>
      <a:lvl5pPr marL="1446213" indent="-2365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5pPr>
      <a:lvl6pPr marL="1903413" indent="-2365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6pPr>
      <a:lvl7pPr marL="2360613" indent="-2365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7pPr>
      <a:lvl8pPr marL="2817813" indent="-2365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8pPr>
      <a:lvl9pPr marL="3275013" indent="-2365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01638" y="514350"/>
            <a:ext cx="8345487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396875" y="1154113"/>
            <a:ext cx="4014788" cy="51355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3699717" name="Text Box 5"/>
          <p:cNvSpPr txBox="1">
            <a:spLocks noChangeArrowheads="1"/>
          </p:cNvSpPr>
          <p:nvPr/>
        </p:nvSpPr>
        <p:spPr bwMode="gray">
          <a:xfrm>
            <a:off x="4432300" y="6664325"/>
            <a:ext cx="279400" cy="144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prstShdw prst="shdw17" dist="17961" dir="2700000">
              <a:srgbClr val="DDDDDD">
                <a:gamma/>
                <a:shade val="60000"/>
                <a:invGamma/>
              </a:srgbClr>
            </a:prstShdw>
          </a:effectLst>
        </p:spPr>
        <p:txBody>
          <a:bodyPr wrap="none" lIns="0" tIns="0" rIns="0" bIns="0" anchor="b" anchorCtr="1">
            <a:spAutoFit/>
          </a:bodyPr>
          <a:lstStyle/>
          <a:p>
            <a:pPr algn="ctr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65000"/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  <a:cs typeface="Arial" charset="0"/>
              </a:rPr>
              <a:t>- </a:t>
            </a:r>
            <a:fld id="{97C71830-5017-41EF-8251-4DA583E71A8C}" type="slidenum">
              <a:rPr lang="en-US" sz="900">
                <a:solidFill>
                  <a:srgbClr val="000000"/>
                </a:solidFill>
                <a:cs typeface="Arial" charset="0"/>
              </a:rPr>
              <a:pPr algn="ctr" eaLnBrk="0" fontAlgn="base" hangingPunct="0">
                <a:lnSpc>
                  <a:spcPct val="10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65000"/>
                <a:buFont typeface="Wingdings" pitchFamily="2" charset="2"/>
                <a:buNone/>
                <a:defRPr/>
              </a:pPr>
              <a:t>‹#›</a:t>
            </a:fld>
            <a:r>
              <a:rPr lang="en-US" sz="900" dirty="0">
                <a:solidFill>
                  <a:srgbClr val="000000"/>
                </a:solidFill>
                <a:cs typeface="Arial" charset="0"/>
              </a:rPr>
              <a:t> -</a:t>
            </a:r>
          </a:p>
        </p:txBody>
      </p:sp>
      <p:pic>
        <p:nvPicPr>
          <p:cNvPr id="11269" name="Picture 6" descr="DEL_COL"/>
          <p:cNvPicPr>
            <a:picLocks noChangeAspect="1" noChangeArrowheads="1"/>
          </p:cNvPicPr>
          <p:nvPr/>
        </p:nvPicPr>
        <p:blipFill>
          <a:blip r:embed="rId39" cstate="print"/>
          <a:srcRect/>
          <a:stretch>
            <a:fillRect/>
          </a:stretch>
        </p:blipFill>
        <p:spPr bwMode="gray">
          <a:xfrm>
            <a:off x="395288" y="6645275"/>
            <a:ext cx="690562" cy="13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99732" name="Rectangle 20"/>
          <p:cNvSpPr>
            <a:spLocks noChangeArrowheads="1"/>
          </p:cNvSpPr>
          <p:nvPr/>
        </p:nvSpPr>
        <p:spPr bwMode="gray">
          <a:xfrm>
            <a:off x="8307388" y="6411913"/>
            <a:ext cx="434975" cy="365125"/>
          </a:xfrm>
          <a:prstGeom prst="rect">
            <a:avLst/>
          </a:prstGeom>
          <a:solidFill>
            <a:srgbClr val="8CA3D1">
              <a:alpha val="50000"/>
            </a:srgbClr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 lIns="0" tIns="27432" rIns="0" bIns="0" anchorCtr="1"/>
          <a:lstStyle/>
          <a:p>
            <a:pPr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00" dirty="0">
                <a:solidFill>
                  <a:srgbClr val="000000"/>
                </a:solidFill>
                <a:cs typeface="Arial" charset="0"/>
              </a:rPr>
              <a:t>Client</a:t>
            </a:r>
          </a:p>
          <a:p>
            <a:pPr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00" dirty="0">
                <a:solidFill>
                  <a:srgbClr val="000000"/>
                </a:solidFill>
                <a:cs typeface="Arial" charset="0"/>
              </a:rPr>
              <a:t>Logo</a:t>
            </a:r>
          </a:p>
        </p:txBody>
      </p:sp>
      <p:sp>
        <p:nvSpPr>
          <p:cNvPr id="3699733" name="Rectangle 21"/>
          <p:cNvSpPr>
            <a:spLocks noChangeArrowheads="1"/>
          </p:cNvSpPr>
          <p:nvPr/>
        </p:nvSpPr>
        <p:spPr bwMode="gray">
          <a:xfrm>
            <a:off x="7859713" y="6604000"/>
            <a:ext cx="882650" cy="173038"/>
          </a:xfrm>
          <a:prstGeom prst="rect">
            <a:avLst/>
          </a:prstGeom>
          <a:solidFill>
            <a:srgbClr val="8CA3D1">
              <a:alpha val="50000"/>
            </a:srgbClr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/>
          <a:lstStyle/>
          <a:p>
            <a:pPr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00" dirty="0">
                <a:solidFill>
                  <a:srgbClr val="000000"/>
                </a:solidFill>
                <a:cs typeface="Arial" charset="0"/>
              </a:rPr>
              <a:t>Client</a:t>
            </a:r>
          </a:p>
          <a:p>
            <a:pPr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00" dirty="0">
                <a:solidFill>
                  <a:srgbClr val="000000"/>
                </a:solidFill>
                <a:cs typeface="Arial" charset="0"/>
              </a:rPr>
              <a:t>Logo</a:t>
            </a:r>
          </a:p>
        </p:txBody>
      </p:sp>
      <p:sp>
        <p:nvSpPr>
          <p:cNvPr id="3699738" name="SHP_DOCTRACKER"/>
          <p:cNvSpPr txBox="1">
            <a:spLocks noChangeArrowheads="1"/>
          </p:cNvSpPr>
          <p:nvPr/>
        </p:nvSpPr>
        <p:spPr bwMode="gray">
          <a:xfrm rot="-5400000">
            <a:off x="8861425" y="6543675"/>
            <a:ext cx="422275" cy="666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" dirty="0" smtClean="0">
                <a:solidFill>
                  <a:srgbClr val="AFAFAF"/>
                </a:solidFill>
                <a:cs typeface="Arial" charset="0"/>
              </a:rPr>
              <a:t>Half Page Profile Template.pptx</a:t>
            </a:r>
            <a:endParaRPr lang="en-US" sz="400" dirty="0">
              <a:solidFill>
                <a:srgbClr val="AFAFAF"/>
              </a:solidFill>
              <a:cs typeface="Arial" charset="0"/>
            </a:endParaRPr>
          </a:p>
        </p:txBody>
      </p:sp>
      <p:sp>
        <p:nvSpPr>
          <p:cNvPr id="3699747" name="Line 35"/>
          <p:cNvSpPr>
            <a:spLocks noChangeShapeType="1"/>
          </p:cNvSpPr>
          <p:nvPr/>
        </p:nvSpPr>
        <p:spPr bwMode="gray">
          <a:xfrm>
            <a:off x="392113" y="806450"/>
            <a:ext cx="8355012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lnSpc>
                <a:spcPct val="106000"/>
              </a:lnSpc>
              <a:spcBef>
                <a:spcPct val="50000"/>
              </a:spcBef>
              <a:spcAft>
                <a:spcPct val="0"/>
              </a:spcAft>
              <a:buSzPct val="100000"/>
              <a:buFont typeface="Wingdings 2" pitchFamily="18" charset="2"/>
              <a:buNone/>
              <a:defRPr/>
            </a:pPr>
            <a:endParaRPr lang="en-US" sz="1100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637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  <p:sldLayoutId id="2147483742" r:id="rId17"/>
    <p:sldLayoutId id="2147483743" r:id="rId18"/>
    <p:sldLayoutId id="2147483744" r:id="rId19"/>
    <p:sldLayoutId id="2147483745" r:id="rId20"/>
    <p:sldLayoutId id="2147483746" r:id="rId21"/>
    <p:sldLayoutId id="2147483747" r:id="rId22"/>
    <p:sldLayoutId id="2147483748" r:id="rId23"/>
    <p:sldLayoutId id="2147483749" r:id="rId24"/>
    <p:sldLayoutId id="2147483750" r:id="rId25"/>
    <p:sldLayoutId id="2147483751" r:id="rId26"/>
    <p:sldLayoutId id="2147483752" r:id="rId27"/>
    <p:sldLayoutId id="2147483753" r:id="rId28"/>
    <p:sldLayoutId id="2147483754" r:id="rId29"/>
    <p:sldLayoutId id="2147483755" r:id="rId30"/>
    <p:sldLayoutId id="2147483756" r:id="rId31"/>
    <p:sldLayoutId id="2147483757" r:id="rId32"/>
    <p:sldLayoutId id="2147483758" r:id="rId33"/>
    <p:sldLayoutId id="2147483759" r:id="rId34"/>
    <p:sldLayoutId id="2147483760" r:id="rId35"/>
    <p:sldLayoutId id="2147483761" r:id="rId36"/>
    <p:sldLayoutId id="2147483762" r:id="rId37"/>
  </p:sldLayoutIdLst>
  <p:txStyles>
    <p:titleStyle>
      <a:lvl1pPr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lnSpc>
          <a:spcPct val="106000"/>
        </a:lnSpc>
        <a:spcBef>
          <a:spcPct val="80000"/>
        </a:spcBef>
        <a:spcAft>
          <a:spcPct val="0"/>
        </a:spcAft>
        <a:buClr>
          <a:schemeClr val="tx1"/>
        </a:buClr>
        <a:buSzPct val="80000"/>
        <a:defRPr sz="1100">
          <a:solidFill>
            <a:schemeClr val="tx1"/>
          </a:solidFill>
          <a:latin typeface="+mn-lt"/>
          <a:ea typeface="+mn-ea"/>
          <a:cs typeface="+mn-cs"/>
        </a:defRPr>
      </a:lvl1pPr>
      <a:lvl2pPr marL="169863" indent="-168275" algn="l" rtl="0" eaLnBrk="1" fontAlgn="base" hangingPunct="1">
        <a:lnSpc>
          <a:spcPct val="106000"/>
        </a:lnSpc>
        <a:spcBef>
          <a:spcPct val="80000"/>
        </a:spcBef>
        <a:spcAft>
          <a:spcPct val="0"/>
        </a:spcAft>
        <a:buClr>
          <a:schemeClr val="tx1"/>
        </a:buClr>
        <a:buFont typeface="Wingdings 2" pitchFamily="18" charset="2"/>
        <a:buChar char="¡"/>
        <a:defRPr sz="1100">
          <a:solidFill>
            <a:schemeClr val="tx1"/>
          </a:solidFill>
          <a:latin typeface="+mn-lt"/>
        </a:defRPr>
      </a:lvl2pPr>
      <a:lvl3pPr marL="344488" indent="-173038" algn="l" rtl="0" eaLnBrk="1" fontAlgn="base" hangingPunct="1">
        <a:lnSpc>
          <a:spcPct val="106000"/>
        </a:lnSpc>
        <a:spcBef>
          <a:spcPct val="40000"/>
        </a:spcBef>
        <a:spcAft>
          <a:spcPct val="0"/>
        </a:spcAft>
        <a:buClr>
          <a:schemeClr val="tx1"/>
        </a:buClr>
        <a:buFont typeface="Arial" charset="0"/>
        <a:buChar char="–"/>
        <a:defRPr sz="1000">
          <a:solidFill>
            <a:schemeClr val="tx1"/>
          </a:solidFill>
          <a:latin typeface="+mn-lt"/>
        </a:defRPr>
      </a:lvl3pPr>
      <a:lvl4pPr marL="517525" indent="-171450" algn="l" rtl="0" eaLnBrk="1" fontAlgn="base" hangingPunct="1">
        <a:lnSpc>
          <a:spcPct val="106000"/>
        </a:lnSpc>
        <a:spcBef>
          <a:spcPct val="20000"/>
        </a:spcBef>
        <a:spcAft>
          <a:spcPct val="0"/>
        </a:spcAft>
        <a:buClr>
          <a:schemeClr val="tx1"/>
        </a:buClr>
        <a:buChar char="•"/>
        <a:defRPr sz="1000">
          <a:solidFill>
            <a:schemeClr val="tx1"/>
          </a:solidFill>
          <a:latin typeface="+mn-lt"/>
        </a:defRPr>
      </a:lvl4pPr>
      <a:lvl5pPr marL="1446213" indent="-2365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5pPr>
      <a:lvl6pPr marL="1903413" indent="-2365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6pPr>
      <a:lvl7pPr marL="2360613" indent="-2365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7pPr>
      <a:lvl8pPr marL="2817813" indent="-2365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8pPr>
      <a:lvl9pPr marL="3275013" indent="-2365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9"/>
          <p:cNvSpPr>
            <a:spLocks/>
          </p:cNvSpPr>
          <p:nvPr/>
        </p:nvSpPr>
        <p:spPr bwMode="gray">
          <a:xfrm>
            <a:off x="414338" y="6625883"/>
            <a:ext cx="268287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6C77FDF-45C5-4665-AAEE-45520AE6BEA9}" type="slidenum">
              <a:rPr lang="en-US" sz="1000" b="1">
                <a:solidFill>
                  <a:srgbClr val="002776"/>
                </a:solidFill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b="1" dirty="0">
              <a:solidFill>
                <a:srgbClr val="002776"/>
              </a:solidFill>
              <a:cs typeface="Arial" pitchFamily="34" charset="0"/>
            </a:endParaRPr>
          </a:p>
        </p:txBody>
      </p:sp>
      <p:sp>
        <p:nvSpPr>
          <p:cNvPr id="11" name="Title Placeholder 10"/>
          <p:cNvSpPr>
            <a:spLocks noGrp="1"/>
          </p:cNvSpPr>
          <p:nvPr>
            <p:ph type="title"/>
          </p:nvPr>
        </p:nvSpPr>
        <p:spPr bwMode="gray">
          <a:xfrm>
            <a:off x="414338" y="450279"/>
            <a:ext cx="8330184" cy="329184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idx="1"/>
          </p:nvPr>
        </p:nvSpPr>
        <p:spPr bwMode="gray">
          <a:xfrm>
            <a:off x="411480" y="1400175"/>
            <a:ext cx="8330184" cy="167994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301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</p:sldLayoutIdLst>
  <p:hf hdr="0" dt="0"/>
  <p:txStyles>
    <p:titleStyle>
      <a:lvl1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kumimoji="0" lang="en-US" sz="2400" b="1" i="0" u="none" strike="noStrike" kern="1200" cap="none" spc="0" normalizeH="0" baseline="0" noProof="0" dirty="0" smtClean="0">
          <a:ln>
            <a:noFill/>
          </a:ln>
          <a:solidFill>
            <a:schemeClr val="tx2"/>
          </a:solidFill>
          <a:effectLst/>
          <a:uLnTx/>
          <a:uFillTx/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9pPr>
    </p:titleStyle>
    <p:bodyStyle>
      <a:lvl1pPr marR="0" indent="0" algn="l" defTabSz="914400" rtl="0" eaLnBrk="1" fontAlgn="base" latinLnBrk="0" hangingPunct="1">
        <a:lnSpc>
          <a:spcPct val="100000"/>
        </a:lnSpc>
        <a:spcBef>
          <a:spcPts val="1900"/>
        </a:spcBef>
        <a:spcAft>
          <a:spcPct val="0"/>
        </a:spcAft>
        <a:buFont typeface="Arial" pitchFamily="34" charset="0"/>
        <a:tabLst/>
        <a:defRPr kumimoji="0" lang="en-US" sz="2000" b="0" i="0" u="none" strike="noStrike" kern="1200" cap="none" normalizeH="0" baseline="0" dirty="0" smtClean="0">
          <a:ln>
            <a:noFill/>
          </a:ln>
          <a:solidFill>
            <a:schemeClr val="tx2"/>
          </a:solidFill>
          <a:effectLst/>
          <a:latin typeface="+mn-lt"/>
          <a:ea typeface="+mn-ea"/>
          <a:cs typeface="Arial" pitchFamily="34" charset="0"/>
        </a:defRPr>
      </a:lvl1pPr>
      <a:lvl2pPr marL="174625" marR="0" indent="-174625" algn="l" defTabSz="914400" rtl="0" eaLnBrk="1" fontAlgn="base" latinLnBrk="0" hangingPunct="1">
        <a:lnSpc>
          <a:spcPct val="100000"/>
        </a:lnSpc>
        <a:spcBef>
          <a:spcPts val="500"/>
        </a:spcBef>
        <a:spcAft>
          <a:spcPct val="0"/>
        </a:spcAft>
        <a:buFont typeface="Arial" pitchFamily="34" charset="0"/>
        <a:buChar char="•"/>
        <a:tabLst/>
        <a:defRPr kumimoji="0" lang="en-US" sz="2000" b="0" i="0" u="none" strike="noStrike" kern="1200" cap="none" normalizeH="0" baseline="0" dirty="0" smtClean="0">
          <a:ln>
            <a:noFill/>
          </a:ln>
          <a:solidFill>
            <a:schemeClr val="tx2"/>
          </a:solidFill>
          <a:effectLst/>
          <a:latin typeface="+mn-lt"/>
          <a:ea typeface="+mn-ea"/>
          <a:cs typeface="Arial" pitchFamily="34" charset="0"/>
        </a:defRPr>
      </a:lvl2pPr>
      <a:lvl3pPr marL="401638" indent="-231775" algn="l" rtl="0" eaLnBrk="1" fontAlgn="base" hangingPunct="1">
        <a:lnSpc>
          <a:spcPct val="100000"/>
        </a:lnSpc>
        <a:spcBef>
          <a:spcPts val="400"/>
        </a:spcBef>
        <a:spcAft>
          <a:spcPct val="0"/>
        </a:spcAft>
        <a:buFont typeface="Arial" pitchFamily="34" charset="0"/>
        <a:buChar char="–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69913" marR="0" indent="-168275" algn="l" defTabSz="914400" rtl="0" eaLnBrk="1" fontAlgn="base" latinLnBrk="0" hangingPunct="1">
        <a:lnSpc>
          <a:spcPct val="100000"/>
        </a:lnSpc>
        <a:spcBef>
          <a:spcPts val="400"/>
        </a:spcBef>
        <a:spcAft>
          <a:spcPct val="0"/>
        </a:spcAft>
        <a:buFont typeface="Arial" pitchFamily="34" charset="0"/>
        <a:buChar char="•"/>
        <a:tabLst/>
        <a:defRPr kumimoji="0" lang="en-US" sz="1800" b="0" i="0" u="none" strike="noStrike" kern="1200" cap="none" normalizeH="0" baseline="0" dirty="0" smtClean="0">
          <a:ln>
            <a:noFill/>
          </a:ln>
          <a:solidFill>
            <a:schemeClr val="tx2"/>
          </a:solidFill>
          <a:effectLst/>
          <a:latin typeface="Arial" pitchFamily="34" charset="0"/>
          <a:ea typeface="+mn-ea"/>
          <a:cs typeface="Arial" pitchFamily="34" charset="0"/>
        </a:defRPr>
      </a:lvl4pPr>
      <a:lvl5pPr marL="796925" marR="0" indent="-227013" algn="l" defTabSz="914400" rtl="0" eaLnBrk="1" fontAlgn="base" latinLnBrk="0" hangingPunct="1">
        <a:lnSpc>
          <a:spcPct val="100000"/>
        </a:lnSpc>
        <a:spcBef>
          <a:spcPts val="400"/>
        </a:spcBef>
        <a:spcAft>
          <a:spcPct val="0"/>
        </a:spcAft>
        <a:buFont typeface="Arial" pitchFamily="34" charset="0"/>
        <a:buChar char="–"/>
        <a:tabLst/>
        <a:defRPr kumimoji="0" lang="en-US" sz="1800" b="0" i="0" u="none" strike="noStrike" kern="1200" cap="none" normalizeH="0" baseline="0" dirty="0" smtClean="0">
          <a:ln>
            <a:noFill/>
          </a:ln>
          <a:solidFill>
            <a:schemeClr val="tx2"/>
          </a:solidFill>
          <a:effectLst/>
          <a:latin typeface="Arial" pitchFamily="34" charset="0"/>
          <a:ea typeface="+mn-ea"/>
          <a:cs typeface="Arial" pitchFamily="34" charset="0"/>
        </a:defRPr>
      </a:lvl5pPr>
      <a:lvl6pPr marL="666750" marR="0" indent="-166688" algn="l" defTabSz="914400" rtl="0" eaLnBrk="1" fontAlgn="base" latinLnBrk="0" hangingPunct="1">
        <a:lnSpc>
          <a:spcPct val="100000"/>
        </a:lnSpc>
        <a:spcBef>
          <a:spcPts val="400"/>
        </a:spcBef>
        <a:spcAft>
          <a:spcPct val="0"/>
        </a:spcAft>
        <a:buFont typeface="Arial" pitchFamily="34" charset="0"/>
        <a:buChar char="–"/>
        <a:tabLst/>
        <a:defRPr kumimoji="0" lang="en-US" sz="1000" b="0" i="0" u="none" strike="noStrike" kern="1200" cap="none" normalizeH="0" baseline="0" dirty="0" smtClean="0">
          <a:ln>
            <a:noFill/>
          </a:ln>
          <a:solidFill>
            <a:schemeClr val="tx2"/>
          </a:solidFill>
          <a:effectLst/>
          <a:latin typeface="Arial" pitchFamily="34" charset="0"/>
          <a:ea typeface="+mn-ea"/>
          <a:cs typeface="Arial" pitchFamily="34" charset="0"/>
        </a:defRPr>
      </a:lvl6pPr>
      <a:lvl7pPr marL="1079500" indent="-184150" algn="l" defTabSz="914400" rtl="0" eaLnBrk="1" latinLnBrk="0" hangingPunct="1">
        <a:spcBef>
          <a:spcPts val="0"/>
        </a:spcBef>
        <a:spcAft>
          <a:spcPts val="300"/>
        </a:spcAft>
        <a:buFont typeface="Arial" pitchFamily="34" charset="0"/>
        <a:buChar char="‒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252538" indent="-173038" algn="l" defTabSz="914400" rtl="0" eaLnBrk="1" latinLnBrk="0" hangingPunct="1">
        <a:spcBef>
          <a:spcPts val="0"/>
        </a:spcBef>
        <a:spcAft>
          <a:spcPts val="300"/>
        </a:spcAft>
        <a:buFont typeface="Aria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435100" indent="-182563" algn="l" defTabSz="914400" rtl="0" eaLnBrk="1" latinLnBrk="0" hangingPunct="1">
        <a:spcBef>
          <a:spcPts val="0"/>
        </a:spcBef>
        <a:spcAft>
          <a:spcPts val="300"/>
        </a:spcAft>
        <a:buFont typeface="Arial" pitchFamily="34" charset="0"/>
        <a:buChar char="‒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396875" y="514350"/>
            <a:ext cx="8345488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396875" y="1154113"/>
            <a:ext cx="8343900" cy="2274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3699717" name="Text Box 5"/>
          <p:cNvSpPr txBox="1">
            <a:spLocks noChangeArrowheads="1"/>
          </p:cNvSpPr>
          <p:nvPr/>
        </p:nvSpPr>
        <p:spPr bwMode="gray">
          <a:xfrm>
            <a:off x="4216400" y="6616700"/>
            <a:ext cx="703263" cy="2143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prstShdw prst="shdw17" dist="17961" dir="2700000">
              <a:srgbClr val="DDDDDD">
                <a:gamma/>
                <a:shade val="60000"/>
                <a:invGamma/>
              </a:srgbClr>
            </a:prstShdw>
          </a:effectLst>
        </p:spPr>
        <p:txBody>
          <a:bodyPr lIns="137160" tIns="46038" rIns="137160" bIns="46038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65000"/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66"/>
                </a:solidFill>
                <a:cs typeface="Arial" charset="0"/>
              </a:rPr>
              <a:t>- </a:t>
            </a:r>
            <a:fld id="{F1E1F8DC-F6C0-468D-A48A-8B77DF458759}" type="slidenum">
              <a:rPr lang="en-US" sz="900">
                <a:solidFill>
                  <a:srgbClr val="000066"/>
                </a:solidFill>
                <a:cs typeface="Arial" charset="0"/>
              </a:rPr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65000"/>
                <a:buFont typeface="Wingdings" pitchFamily="2" charset="2"/>
                <a:buNone/>
                <a:defRPr/>
              </a:pPr>
              <a:t>‹#›</a:t>
            </a:fld>
            <a:r>
              <a:rPr lang="en-US" sz="900" dirty="0">
                <a:solidFill>
                  <a:srgbClr val="000066"/>
                </a:solidFill>
                <a:cs typeface="Arial" charset="0"/>
              </a:rPr>
              <a:t> -</a:t>
            </a:r>
          </a:p>
        </p:txBody>
      </p:sp>
      <p:pic>
        <p:nvPicPr>
          <p:cNvPr id="1029" name="Picture 6" descr="DEL_CO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gray">
          <a:xfrm>
            <a:off x="395288" y="6637338"/>
            <a:ext cx="690562" cy="13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99725" name="Line 13"/>
          <p:cNvSpPr>
            <a:spLocks noChangeShapeType="1"/>
          </p:cNvSpPr>
          <p:nvPr/>
        </p:nvSpPr>
        <p:spPr bwMode="gray">
          <a:xfrm flipV="1">
            <a:off x="392113" y="806450"/>
            <a:ext cx="8353425" cy="1588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sz="1000" b="1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868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</p:sldLayoutIdLst>
  <p:txStyles>
    <p:titleStyle>
      <a:lvl1pPr algn="l" rtl="0" eaLnBrk="0" fontAlgn="base" hangingPunct="0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5pPr>
      <a:lvl6pPr marL="457200" algn="l" rtl="0" fontAlgn="base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106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106000"/>
        </a:lnSpc>
        <a:spcBef>
          <a:spcPct val="8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defRPr sz="1100">
          <a:solidFill>
            <a:schemeClr val="tx1"/>
          </a:solidFill>
          <a:latin typeface="+mn-lt"/>
          <a:ea typeface="+mn-ea"/>
          <a:cs typeface="+mn-cs"/>
        </a:defRPr>
      </a:lvl1pPr>
      <a:lvl2pPr marL="196850" indent="-195263" algn="l" rtl="0" eaLnBrk="0" fontAlgn="base" hangingPunct="0">
        <a:lnSpc>
          <a:spcPct val="106000"/>
        </a:lnSpc>
        <a:spcBef>
          <a:spcPct val="80000"/>
        </a:spcBef>
        <a:spcAft>
          <a:spcPct val="0"/>
        </a:spcAft>
        <a:buClr>
          <a:schemeClr val="tx1"/>
        </a:buClr>
        <a:buFont typeface="Wingdings 2" pitchFamily="18" charset="2"/>
        <a:buChar char="¡"/>
        <a:defRPr sz="1100">
          <a:solidFill>
            <a:schemeClr val="tx1"/>
          </a:solidFill>
          <a:latin typeface="+mn-lt"/>
        </a:defRPr>
      </a:lvl2pPr>
      <a:lvl3pPr marL="365125" indent="-166688" algn="l" rtl="0" eaLnBrk="0" fontAlgn="base" hangingPunct="0">
        <a:lnSpc>
          <a:spcPct val="106000"/>
        </a:lnSpc>
        <a:spcBef>
          <a:spcPct val="40000"/>
        </a:spcBef>
        <a:spcAft>
          <a:spcPct val="0"/>
        </a:spcAft>
        <a:buClr>
          <a:schemeClr val="tx1"/>
        </a:buClr>
        <a:buFont typeface="Arial" charset="0"/>
        <a:buChar char="–"/>
        <a:defRPr sz="1000">
          <a:solidFill>
            <a:schemeClr val="tx1"/>
          </a:solidFill>
          <a:latin typeface="+mn-lt"/>
        </a:defRPr>
      </a:lvl3pPr>
      <a:lvl4pPr marL="549275" indent="-182563" algn="l" rtl="0" eaLnBrk="0" fontAlgn="base" hangingPunct="0">
        <a:lnSpc>
          <a:spcPct val="106000"/>
        </a:lnSpc>
        <a:spcBef>
          <a:spcPct val="20000"/>
        </a:spcBef>
        <a:spcAft>
          <a:spcPct val="0"/>
        </a:spcAft>
        <a:buClr>
          <a:schemeClr val="tx1"/>
        </a:buClr>
        <a:buChar char="•"/>
        <a:defRPr sz="1000">
          <a:solidFill>
            <a:schemeClr val="tx1"/>
          </a:solidFill>
          <a:latin typeface="+mn-lt"/>
        </a:defRPr>
      </a:lvl4pPr>
      <a:lvl5pPr marL="1446213" indent="-2365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5pPr>
      <a:lvl6pPr marL="1903413" indent="-236538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6pPr>
      <a:lvl7pPr marL="2360613" indent="-236538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7pPr>
      <a:lvl8pPr marL="2817813" indent="-236538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8pPr>
      <a:lvl9pPr marL="3275013" indent="-236538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8600" y="762000"/>
            <a:ext cx="8787071" cy="5584270"/>
            <a:chOff x="420590" y="968374"/>
            <a:chExt cx="4052676" cy="536909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420590" y="2146468"/>
              <a:ext cx="3957638" cy="4191000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1587" lvl="1" algn="just">
                <a:spcAft>
                  <a:spcPts val="600"/>
                </a:spcAft>
                <a:buSzPct val="90000"/>
                <a:defRPr/>
              </a:pPr>
              <a:r>
                <a:rPr lang="en-US" sz="1100" dirty="0" smtClean="0">
                  <a:cs typeface="Arial" pitchFamily="34" charset="0"/>
                </a:rPr>
                <a:t>Yukti Arora, Director, Risk advisory services,</a:t>
              </a:r>
              <a:r>
                <a:rPr lang="en-IN" sz="1100" dirty="0"/>
                <a:t> Deloitte </a:t>
              </a:r>
              <a:r>
                <a:rPr lang="en-IN" sz="1100" dirty="0" err="1"/>
                <a:t>Touche</a:t>
              </a:r>
              <a:r>
                <a:rPr lang="en-IN" sz="1100" dirty="0"/>
                <a:t> Tohmatsu India LLP</a:t>
              </a:r>
              <a:endParaRPr lang="en-US" sz="1100" dirty="0">
                <a:cs typeface="Arial" pitchFamily="34" charset="0"/>
              </a:endParaRPr>
            </a:p>
            <a:p>
              <a:r>
                <a:rPr lang="en-US" sz="1100" dirty="0">
                  <a:cs typeface="Arial" pitchFamily="34" charset="0"/>
                </a:rPr>
                <a:t>Yukti Arora is </a:t>
              </a:r>
              <a:r>
                <a:rPr lang="en-US" sz="1100" dirty="0" smtClean="0">
                  <a:cs typeface="Arial" pitchFamily="34" charset="0"/>
                </a:rPr>
                <a:t>Director with Risk advisory assurance Practice</a:t>
              </a:r>
              <a:r>
                <a:rPr lang="en-IN" sz="1100" dirty="0" smtClean="0"/>
                <a:t>.</a:t>
              </a:r>
              <a:r>
                <a:rPr lang="en-US" sz="1100" dirty="0" smtClean="0"/>
                <a:t> </a:t>
              </a:r>
              <a:r>
                <a:rPr lang="en-US" sz="1100" dirty="0" smtClean="0">
                  <a:cs typeface="Arial" pitchFamily="34" charset="0"/>
                </a:rPr>
                <a:t>She is rank holder CA,CISA </a:t>
              </a:r>
              <a:r>
                <a:rPr lang="en-US" sz="1100" dirty="0">
                  <a:cs typeface="Arial" pitchFamily="34" charset="0"/>
                </a:rPr>
                <a:t>and </a:t>
              </a:r>
              <a:r>
                <a:rPr lang="en-US" sz="1100" dirty="0" smtClean="0">
                  <a:cs typeface="Arial" pitchFamily="34" charset="0"/>
                </a:rPr>
                <a:t>DISA . </a:t>
              </a:r>
              <a:r>
                <a:rPr lang="en-US" sz="1100" dirty="0">
                  <a:cs typeface="Arial" pitchFamily="34" charset="0"/>
                </a:rPr>
                <a:t>Her key focus is control risk assurance and advisory. She has around </a:t>
              </a:r>
              <a:r>
                <a:rPr lang="en-US" sz="1100" dirty="0" smtClean="0">
                  <a:cs typeface="Arial" pitchFamily="34" charset="0"/>
                </a:rPr>
                <a:t>17 </a:t>
              </a:r>
              <a:r>
                <a:rPr lang="en-US" sz="1100" dirty="0">
                  <a:cs typeface="Arial" pitchFamily="34" charset="0"/>
                </a:rPr>
                <a:t>years of post-qualification experience both in Industry and Consulting. She has worked extensively in </a:t>
              </a:r>
              <a:r>
                <a:rPr lang="en-US" sz="1100" dirty="0" smtClean="0">
                  <a:cs typeface="Arial" pitchFamily="34" charset="0"/>
                </a:rPr>
                <a:t>Automobile, Consumer business , Manufacturing </a:t>
              </a:r>
              <a:r>
                <a:rPr lang="en-US" sz="1100" dirty="0">
                  <a:cs typeface="Arial" pitchFamily="34" charset="0"/>
                </a:rPr>
                <a:t>sector, </a:t>
              </a:r>
              <a:r>
                <a:rPr lang="en-US" sz="1100" dirty="0" smtClean="0">
                  <a:cs typeface="Arial" pitchFamily="34" charset="0"/>
                </a:rPr>
                <a:t>Telecom and </a:t>
              </a:r>
              <a:r>
                <a:rPr lang="en-US" sz="1100" dirty="0">
                  <a:cs typeface="Arial" pitchFamily="34" charset="0"/>
                </a:rPr>
                <a:t>IT </a:t>
              </a:r>
              <a:r>
                <a:rPr lang="en-US" sz="1100" dirty="0" smtClean="0">
                  <a:cs typeface="Arial" pitchFamily="34" charset="0"/>
                </a:rPr>
                <a:t>. She </a:t>
              </a:r>
              <a:r>
                <a:rPr lang="en-US" sz="1100" dirty="0">
                  <a:cs typeface="Arial" pitchFamily="34" charset="0"/>
                </a:rPr>
                <a:t>has led and managed large project of </a:t>
              </a:r>
              <a:r>
                <a:rPr lang="en-US" sz="1100" dirty="0" smtClean="0">
                  <a:cs typeface="Arial" pitchFamily="34" charset="0"/>
                </a:rPr>
                <a:t> SOX, ERP </a:t>
              </a:r>
              <a:r>
                <a:rPr lang="en-US" sz="1100" dirty="0">
                  <a:cs typeface="Arial" pitchFamily="34" charset="0"/>
                </a:rPr>
                <a:t>advisory, GRC implementation, I</a:t>
              </a:r>
              <a:r>
                <a:rPr lang="en-US" sz="1100" dirty="0" smtClean="0">
                  <a:cs typeface="Arial" pitchFamily="34" charset="0"/>
                </a:rPr>
                <a:t>CFR </a:t>
              </a:r>
              <a:r>
                <a:rPr lang="en-US" sz="1100" dirty="0">
                  <a:cs typeface="Arial" pitchFamily="34" charset="0"/>
                </a:rPr>
                <a:t>design and implementation and Third party audit and assurance. She has also managed Multicore IT outsourcing projects for </a:t>
              </a:r>
              <a:r>
                <a:rPr lang="en-US" sz="1100" dirty="0" smtClean="0">
                  <a:cs typeface="Arial" pitchFamily="34" charset="0"/>
                </a:rPr>
                <a:t>listed manufacturing  </a:t>
              </a:r>
              <a:r>
                <a:rPr lang="en-US" sz="1100" dirty="0">
                  <a:cs typeface="Arial" pitchFamily="34" charset="0"/>
                </a:rPr>
                <a:t>client in India. She is regular faculty with internal audit standard board </a:t>
              </a:r>
              <a:r>
                <a:rPr lang="en-US" sz="1100" dirty="0" smtClean="0">
                  <a:cs typeface="Arial" pitchFamily="34" charset="0"/>
                </a:rPr>
                <a:t>of </a:t>
              </a:r>
              <a:r>
                <a:rPr lang="en-US" sz="1100" dirty="0">
                  <a:cs typeface="Arial" pitchFamily="34" charset="0"/>
                </a:rPr>
                <a:t>Charted accountant of </a:t>
              </a:r>
              <a:r>
                <a:rPr lang="en-US" sz="1100" dirty="0" smtClean="0">
                  <a:cs typeface="Arial" pitchFamily="34" charset="0"/>
                </a:rPr>
                <a:t>India on concurrent audit of </a:t>
              </a:r>
              <a:r>
                <a:rPr lang="en-US" sz="1100" dirty="0" err="1" smtClean="0">
                  <a:cs typeface="Arial" pitchFamily="34" charset="0"/>
                </a:rPr>
                <a:t>Banck</a:t>
              </a:r>
              <a:r>
                <a:rPr lang="en-US" sz="1100" dirty="0" smtClean="0">
                  <a:cs typeface="Arial" pitchFamily="34" charset="0"/>
                </a:rPr>
                <a:t>  and Digital Accounting and Assurance board on </a:t>
              </a:r>
              <a:r>
                <a:rPr lang="en-US" sz="1100" dirty="0" err="1" smtClean="0">
                  <a:cs typeface="Arial" pitchFamily="34" charset="0"/>
                </a:rPr>
                <a:t>Blockchain</a:t>
              </a:r>
              <a:r>
                <a:rPr lang="en-US" sz="1100" dirty="0" smtClean="0">
                  <a:cs typeface="Arial" pitchFamily="34" charset="0"/>
                </a:rPr>
                <a:t> .</a:t>
              </a:r>
              <a:endParaRPr lang="en-US" sz="1100" dirty="0">
                <a:cs typeface="Arial" pitchFamily="34" charset="0"/>
              </a:endParaRPr>
            </a:p>
            <a:p>
              <a:pPr marL="1587" lvl="1" algn="just">
                <a:spcAft>
                  <a:spcPts val="600"/>
                </a:spcAft>
                <a:buSzPct val="90000"/>
                <a:defRPr/>
              </a:pPr>
              <a:endParaRPr lang="en-US" sz="1100" dirty="0" smtClean="0">
                <a:cs typeface="Arial" pitchFamily="34" charset="0"/>
              </a:endParaRPr>
            </a:p>
            <a:p>
              <a:pPr marL="1587" lvl="1" algn="just">
                <a:spcAft>
                  <a:spcPts val="600"/>
                </a:spcAft>
                <a:buSzPct val="90000"/>
                <a:defRPr/>
              </a:pPr>
              <a:r>
                <a:rPr lang="en-US" sz="1100" dirty="0" smtClean="0">
                  <a:cs typeface="Arial" pitchFamily="34" charset="0"/>
                </a:rPr>
                <a:t>Recent client projects include: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1100" dirty="0">
                  <a:cs typeface="Arial" pitchFamily="34" charset="0"/>
                </a:rPr>
                <a:t>Led and managed end to end design and implementation of IFC  for </a:t>
              </a:r>
              <a:r>
                <a:rPr lang="en-US" sz="1100" dirty="0" smtClean="0">
                  <a:cs typeface="Arial" pitchFamily="34" charset="0"/>
                </a:rPr>
                <a:t>fortune </a:t>
              </a:r>
              <a:r>
                <a:rPr lang="en-US" sz="1100" dirty="0">
                  <a:cs typeface="Arial" pitchFamily="34" charset="0"/>
                </a:rPr>
                <a:t>500 </a:t>
              </a:r>
              <a:r>
                <a:rPr lang="en-US" sz="1100" dirty="0" smtClean="0">
                  <a:cs typeface="Arial" pitchFamily="34" charset="0"/>
                </a:rPr>
                <a:t> </a:t>
              </a:r>
              <a:r>
                <a:rPr lang="en-US" sz="1100" dirty="0">
                  <a:cs typeface="Arial" pitchFamily="34" charset="0"/>
                </a:rPr>
                <a:t>company ,having operation across geographies and 138 Subsidiaries, covering scoping, documenting policies and procedure, Risk control matrices, Design and implementation testing.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1100" dirty="0" smtClean="0">
                  <a:cs typeface="Arial" pitchFamily="34" charset="0"/>
                </a:rPr>
                <a:t>Led  statutory audit Control testing support for large automobile companies including  </a:t>
              </a:r>
              <a:r>
                <a:rPr lang="en-US" sz="1100" dirty="0" err="1" smtClean="0">
                  <a:cs typeface="Arial" pitchFamily="34" charset="0"/>
                </a:rPr>
                <a:t>Maruti</a:t>
              </a:r>
              <a:r>
                <a:rPr lang="en-US" sz="1100" dirty="0" smtClean="0">
                  <a:cs typeface="Arial" pitchFamily="34" charset="0"/>
                </a:rPr>
                <a:t> Suzuki limited, GM Motor, Honda </a:t>
              </a:r>
              <a:r>
                <a:rPr lang="en-US" sz="1100" dirty="0" err="1" smtClean="0">
                  <a:cs typeface="Arial" pitchFamily="34" charset="0"/>
                </a:rPr>
                <a:t>Siel</a:t>
              </a:r>
              <a:r>
                <a:rPr lang="en-US" sz="1100" dirty="0" smtClean="0">
                  <a:cs typeface="Arial" pitchFamily="34" charset="0"/>
                </a:rPr>
                <a:t>, </a:t>
              </a:r>
              <a:r>
                <a:rPr lang="en-US" sz="1100" dirty="0" err="1" smtClean="0">
                  <a:cs typeface="Arial" pitchFamily="34" charset="0"/>
                </a:rPr>
                <a:t>Valvo</a:t>
              </a:r>
              <a:r>
                <a:rPr lang="en-US" sz="1100" dirty="0" smtClean="0">
                  <a:cs typeface="Arial" pitchFamily="34" charset="0"/>
                </a:rPr>
                <a:t> </a:t>
              </a:r>
              <a:r>
                <a:rPr lang="en-US" sz="1100" dirty="0" err="1" smtClean="0">
                  <a:cs typeface="Arial" pitchFamily="34" charset="0"/>
                </a:rPr>
                <a:t>Eicher</a:t>
              </a:r>
              <a:r>
                <a:rPr lang="en-US" sz="1100" dirty="0" smtClean="0">
                  <a:cs typeface="Arial" pitchFamily="34" charset="0"/>
                </a:rPr>
                <a:t>, Hero MotoCorp </a:t>
              </a:r>
              <a:r>
                <a:rPr lang="en-US" sz="1100" dirty="0" err="1" smtClean="0">
                  <a:cs typeface="Arial" pitchFamily="34" charset="0"/>
                </a:rPr>
                <a:t>etc</a:t>
              </a:r>
              <a:endParaRPr lang="en-US" sz="1100" dirty="0" smtClean="0">
                <a:cs typeface="Arial" pitchFamily="34" charset="0"/>
              </a:endParaRP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1100" dirty="0" smtClean="0">
                  <a:cs typeface="Arial" pitchFamily="34" charset="0"/>
                </a:rPr>
                <a:t>Handled </a:t>
              </a:r>
              <a:r>
                <a:rPr lang="en-US" sz="1100" dirty="0">
                  <a:cs typeface="Arial" pitchFamily="34" charset="0"/>
                </a:rPr>
                <a:t>several </a:t>
              </a:r>
              <a:r>
                <a:rPr lang="en-US" sz="1100" dirty="0" smtClean="0">
                  <a:cs typeface="Arial" pitchFamily="34" charset="0"/>
                </a:rPr>
                <a:t>,ISAE3402, SSAE 18 and SOC 2 </a:t>
              </a:r>
              <a:r>
                <a:rPr lang="en-US" sz="1100" dirty="0">
                  <a:cs typeface="Arial" pitchFamily="34" charset="0"/>
                </a:rPr>
                <a:t>assignments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1100" dirty="0" smtClean="0">
                  <a:cs typeface="Arial" pitchFamily="34" charset="0"/>
                </a:rPr>
                <a:t>Managed </a:t>
              </a:r>
              <a:r>
                <a:rPr lang="en-US" sz="1100" dirty="0">
                  <a:cs typeface="Arial" pitchFamily="34" charset="0"/>
                </a:rPr>
                <a:t>ERM implementation for </a:t>
              </a:r>
              <a:r>
                <a:rPr lang="en-US" sz="1100" dirty="0" smtClean="0">
                  <a:cs typeface="Arial" pitchFamily="34" charset="0"/>
                </a:rPr>
                <a:t>several client including large </a:t>
              </a:r>
              <a:r>
                <a:rPr lang="en-US" sz="1100" dirty="0">
                  <a:cs typeface="Arial" pitchFamily="34" charset="0"/>
                </a:rPr>
                <a:t>credit rating </a:t>
              </a:r>
              <a:r>
                <a:rPr lang="en-US" sz="1100" dirty="0" smtClean="0">
                  <a:cs typeface="Arial" pitchFamily="34" charset="0"/>
                </a:rPr>
                <a:t>and </a:t>
              </a:r>
              <a:r>
                <a:rPr lang="en-US" sz="1100" dirty="0">
                  <a:cs typeface="Arial" pitchFamily="34" charset="0"/>
                </a:rPr>
                <a:t>research </a:t>
              </a:r>
              <a:r>
                <a:rPr lang="en-US" sz="1100" dirty="0" smtClean="0">
                  <a:cs typeface="Arial" pitchFamily="34" charset="0"/>
                </a:rPr>
                <a:t>organization and large steel manufacturing company.</a:t>
              </a:r>
              <a:endParaRPr lang="en-US" sz="1100" dirty="0">
                <a:cs typeface="Arial" pitchFamily="34" charset="0"/>
              </a:endParaRP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1100" dirty="0">
                  <a:cs typeface="Arial" pitchFamily="34" charset="0"/>
                </a:rPr>
                <a:t>Managed SAP GRC access control implementation for </a:t>
              </a:r>
              <a:r>
                <a:rPr lang="en-US" sz="1100" dirty="0" smtClean="0">
                  <a:cs typeface="Arial" pitchFamily="34" charset="0"/>
                </a:rPr>
                <a:t>global IT company.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1100" dirty="0" smtClean="0">
                  <a:cs typeface="Arial" pitchFamily="34" charset="0"/>
                </a:rPr>
                <a:t>Managed RPA implementation for large </a:t>
              </a:r>
              <a:r>
                <a:rPr lang="en-US" sz="1100" smtClean="0">
                  <a:cs typeface="Arial" pitchFamily="34" charset="0"/>
                </a:rPr>
                <a:t>technology client.</a:t>
              </a:r>
              <a:endParaRPr lang="en-US" sz="1100" dirty="0">
                <a:cs typeface="Arial" pitchFamily="34" charset="0"/>
              </a:endParaRP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1100" dirty="0">
                  <a:cs typeface="Arial" pitchFamily="34" charset="0"/>
                </a:rPr>
                <a:t>Managed Several IT </a:t>
              </a:r>
              <a:r>
                <a:rPr lang="en-US" sz="1100" dirty="0" smtClean="0">
                  <a:cs typeface="Arial" pitchFamily="34" charset="0"/>
                </a:rPr>
                <a:t>audit </a:t>
              </a:r>
              <a:r>
                <a:rPr lang="en-US" sz="1100" dirty="0">
                  <a:cs typeface="Arial" pitchFamily="34" charset="0"/>
                </a:rPr>
                <a:t>support assignments across ERP and Technologies platform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1100" dirty="0">
                  <a:cs typeface="Arial" pitchFamily="34" charset="0"/>
                </a:rPr>
                <a:t>Beside </a:t>
              </a:r>
              <a:r>
                <a:rPr lang="en-US" sz="1100" dirty="0" smtClean="0">
                  <a:cs typeface="Arial" pitchFamily="34" charset="0"/>
                </a:rPr>
                <a:t>above, has Industry exposure she was </a:t>
              </a:r>
              <a:r>
                <a:rPr lang="en-US" sz="1100" dirty="0">
                  <a:cs typeface="Arial" pitchFamily="34" charset="0"/>
                </a:rPr>
                <a:t>heading at group level </a:t>
              </a:r>
              <a:r>
                <a:rPr lang="en-US" sz="1100" dirty="0" smtClean="0">
                  <a:cs typeface="Arial" pitchFamily="34" charset="0"/>
                </a:rPr>
                <a:t>Risk and compliance  and IT audit </a:t>
              </a:r>
              <a:r>
                <a:rPr lang="en-US" sz="1100" dirty="0">
                  <a:cs typeface="Arial" pitchFamily="34" charset="0"/>
                </a:rPr>
                <a:t>function of large multinational </a:t>
              </a:r>
              <a:r>
                <a:rPr lang="en-US" sz="1100" dirty="0" smtClean="0">
                  <a:cs typeface="Arial" pitchFamily="34" charset="0"/>
                </a:rPr>
                <a:t> </a:t>
              </a:r>
              <a:r>
                <a:rPr lang="en-US" sz="1100" dirty="0">
                  <a:cs typeface="Arial" pitchFamily="34" charset="0"/>
                </a:rPr>
                <a:t>Company where she was responsible for planning, managing and executing </a:t>
              </a:r>
              <a:r>
                <a:rPr lang="en-US" sz="1100" dirty="0" smtClean="0">
                  <a:cs typeface="Arial" pitchFamily="34" charset="0"/>
                </a:rPr>
                <a:t>control design and implementation including IT </a:t>
              </a:r>
              <a:r>
                <a:rPr lang="en-US" sz="1100" dirty="0">
                  <a:cs typeface="Arial" pitchFamily="34" charset="0"/>
                </a:rPr>
                <a:t>audit covering diverse IT environments across geographies, consisting of ERP, 100+applications, etc. She also led SAPGRC access and process control implementation from internal audit perspective.</a:t>
              </a:r>
            </a:p>
            <a:p>
              <a:pPr marL="171450" lvl="1" indent="-171450" eaLnBrk="0" hangingPunct="0">
                <a:spcAft>
                  <a:spcPts val="600"/>
                </a:spcAft>
                <a:buSzPct val="90000"/>
                <a:buFont typeface="Arial" panose="020B0604020202020204" pitchFamily="34" charset="0"/>
                <a:buChar char="•"/>
                <a:defRPr/>
              </a:pPr>
              <a:endParaRPr lang="en-US" sz="900" dirty="0" smtClean="0">
                <a:cs typeface="Arial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gray">
            <a:xfrm>
              <a:off x="1077934" y="968374"/>
              <a:ext cx="3039114" cy="1012825"/>
            </a:xfrm>
            <a:prstGeom prst="rect">
              <a:avLst/>
            </a:prstGeom>
            <a:solidFill>
              <a:schemeClr val="bg1"/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lIns="91440" tIns="73152" rIns="73152" bIns="73152" anchor="ctr"/>
            <a:lstStyle/>
            <a:p>
              <a:pPr eaLnBrk="0" hangingPunct="0">
                <a:lnSpc>
                  <a:spcPct val="106000"/>
                </a:lnSpc>
                <a:defRPr/>
              </a:pPr>
              <a:r>
                <a:rPr lang="en-US" sz="1200" b="1" dirty="0" smtClean="0"/>
                <a:t>Yukti Arora</a:t>
              </a:r>
              <a:endParaRPr lang="en-US" sz="1200" b="1" dirty="0"/>
            </a:p>
            <a:p>
              <a:pPr eaLnBrk="0" hangingPunct="0">
                <a:lnSpc>
                  <a:spcPct val="106000"/>
                </a:lnSpc>
                <a:defRPr/>
              </a:pPr>
              <a:r>
                <a:rPr lang="en-US" sz="1100" i="1" dirty="0" smtClean="0"/>
                <a:t>Director</a:t>
              </a:r>
            </a:p>
            <a:p>
              <a:r>
                <a:rPr lang="en-GB" sz="1100" dirty="0" smtClean="0"/>
                <a:t>yuarora@Deloitte.com</a:t>
              </a:r>
              <a:endParaRPr lang="en-GB" sz="1100" dirty="0"/>
            </a:p>
            <a:p>
              <a:pPr eaLnBrk="0" hangingPunct="0">
                <a:lnSpc>
                  <a:spcPct val="106000"/>
                </a:lnSpc>
                <a:defRPr/>
              </a:pPr>
              <a:r>
                <a:rPr lang="en-US" sz="1100" i="1" dirty="0"/>
                <a:t>+91 </a:t>
              </a:r>
              <a:r>
                <a:rPr lang="en-US" sz="1100" i="1" dirty="0" smtClean="0"/>
                <a:t>9818248133</a:t>
              </a:r>
              <a:endParaRPr lang="en-US" sz="1100" i="1" dirty="0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548215" y="2133600"/>
              <a:ext cx="3925051" cy="0"/>
            </a:xfrm>
            <a:prstGeom prst="line">
              <a:avLst/>
            </a:prstGeom>
            <a:ln w="127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390659" y="673325"/>
            <a:ext cx="899585" cy="1066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 dirty="0" err="1" smtClean="0"/>
          </a:p>
        </p:txBody>
      </p:sp>
      <p:pic>
        <p:nvPicPr>
          <p:cNvPr id="1028" name="Picture 4" descr="yukti passpo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762000"/>
            <a:ext cx="6667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389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.S. Consulting Report Template_101106">
  <a:themeElements>
    <a:clrScheme name="">
      <a:dk1>
        <a:srgbClr val="000000"/>
      </a:dk1>
      <a:lt1>
        <a:srgbClr val="FFFFFF"/>
      </a:lt1>
      <a:dk2>
        <a:srgbClr val="4066B2"/>
      </a:dk2>
      <a:lt2>
        <a:srgbClr val="009999"/>
      </a:lt2>
      <a:accent1>
        <a:srgbClr val="003399"/>
      </a:accent1>
      <a:accent2>
        <a:srgbClr val="8099CC"/>
      </a:accent2>
      <a:accent3>
        <a:srgbClr val="FFFFFF"/>
      </a:accent3>
      <a:accent4>
        <a:srgbClr val="000000"/>
      </a:accent4>
      <a:accent5>
        <a:srgbClr val="AAADCA"/>
      </a:accent5>
      <a:accent6>
        <a:srgbClr val="738AB9"/>
      </a:accent6>
      <a:hlink>
        <a:srgbClr val="80CCCC"/>
      </a:hlink>
      <a:folHlink>
        <a:srgbClr val="4066B2"/>
      </a:folHlink>
    </a:clrScheme>
    <a:fontScheme name="U.S. Consulting Report Template_10110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.S. Consulting Report Template_10110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.S. Consulting Report Template_10110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8">
        <a:dk1>
          <a:srgbClr val="000000"/>
        </a:dk1>
        <a:lt1>
          <a:srgbClr val="FFFFFF"/>
        </a:lt1>
        <a:dk2>
          <a:srgbClr val="B2CADB"/>
        </a:dk2>
        <a:lt2>
          <a:srgbClr val="1D3A6A"/>
        </a:lt2>
        <a:accent1>
          <a:srgbClr val="DED3B6"/>
        </a:accent1>
        <a:accent2>
          <a:srgbClr val="EAB58E"/>
        </a:accent2>
        <a:accent3>
          <a:srgbClr val="FFFFFF"/>
        </a:accent3>
        <a:accent4>
          <a:srgbClr val="000000"/>
        </a:accent4>
        <a:accent5>
          <a:srgbClr val="ECE6D7"/>
        </a:accent5>
        <a:accent6>
          <a:srgbClr val="D4A480"/>
        </a:accent6>
        <a:hlink>
          <a:srgbClr val="F5DDCB"/>
        </a:hlink>
        <a:folHlink>
          <a:srgbClr val="FEF2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9">
        <a:dk1>
          <a:srgbClr val="000000"/>
        </a:dk1>
        <a:lt1>
          <a:srgbClr val="FFFFFF"/>
        </a:lt1>
        <a:dk2>
          <a:srgbClr val="FEF2D2"/>
        </a:dk2>
        <a:lt2>
          <a:srgbClr val="1D3A6A"/>
        </a:lt2>
        <a:accent1>
          <a:srgbClr val="B2CADB"/>
        </a:accent1>
        <a:accent2>
          <a:srgbClr val="DED3B6"/>
        </a:accent2>
        <a:accent3>
          <a:srgbClr val="FFFFFF"/>
        </a:accent3>
        <a:accent4>
          <a:srgbClr val="000000"/>
        </a:accent4>
        <a:accent5>
          <a:srgbClr val="D5E1EA"/>
        </a:accent5>
        <a:accent6>
          <a:srgbClr val="C9BFA5"/>
        </a:accent6>
        <a:hlink>
          <a:srgbClr val="EAB58E"/>
        </a:hlink>
        <a:folHlink>
          <a:srgbClr val="F5DD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10">
        <a:dk1>
          <a:srgbClr val="000000"/>
        </a:dk1>
        <a:lt1>
          <a:srgbClr val="FFFFFF"/>
        </a:lt1>
        <a:dk2>
          <a:srgbClr val="F1EDE1"/>
        </a:dk2>
        <a:lt2>
          <a:srgbClr val="091D5D"/>
        </a:lt2>
        <a:accent1>
          <a:srgbClr val="9DA5BE"/>
        </a:accent1>
        <a:accent2>
          <a:srgbClr val="85C2FE"/>
        </a:accent2>
        <a:accent3>
          <a:srgbClr val="FFFFFF"/>
        </a:accent3>
        <a:accent4>
          <a:srgbClr val="000000"/>
        </a:accent4>
        <a:accent5>
          <a:srgbClr val="CCCFDB"/>
        </a:accent5>
        <a:accent6>
          <a:srgbClr val="78B0E6"/>
        </a:accent6>
        <a:hlink>
          <a:srgbClr val="ADD6FF"/>
        </a:hlink>
        <a:folHlink>
          <a:srgbClr val="D6EB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11">
        <a:dk1>
          <a:srgbClr val="AFAFAF"/>
        </a:dk1>
        <a:lt1>
          <a:srgbClr val="FFFFFF"/>
        </a:lt1>
        <a:dk2>
          <a:srgbClr val="F1EDE1"/>
        </a:dk2>
        <a:lt2>
          <a:srgbClr val="091D5D"/>
        </a:lt2>
        <a:accent1>
          <a:srgbClr val="85C2FE"/>
        </a:accent1>
        <a:accent2>
          <a:srgbClr val="ADD6FF"/>
        </a:accent2>
        <a:accent3>
          <a:srgbClr val="FFFFFF"/>
        </a:accent3>
        <a:accent4>
          <a:srgbClr val="959595"/>
        </a:accent4>
        <a:accent5>
          <a:srgbClr val="C2DDFE"/>
        </a:accent5>
        <a:accent6>
          <a:srgbClr val="9CC2E7"/>
        </a:accent6>
        <a:hlink>
          <a:srgbClr val="C6C1D6"/>
        </a:hlink>
        <a:folHlink>
          <a:srgbClr val="F1EDE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12">
        <a:dk1>
          <a:srgbClr val="000000"/>
        </a:dk1>
        <a:lt1>
          <a:srgbClr val="FFFFFF"/>
        </a:lt1>
        <a:dk2>
          <a:srgbClr val="F1EDE1"/>
        </a:dk2>
        <a:lt2>
          <a:srgbClr val="091D5D"/>
        </a:lt2>
        <a:accent1>
          <a:srgbClr val="85C2FE"/>
        </a:accent1>
        <a:accent2>
          <a:srgbClr val="ADD6FF"/>
        </a:accent2>
        <a:accent3>
          <a:srgbClr val="FFFFFF"/>
        </a:accent3>
        <a:accent4>
          <a:srgbClr val="000000"/>
        </a:accent4>
        <a:accent5>
          <a:srgbClr val="C2DDFE"/>
        </a:accent5>
        <a:accent6>
          <a:srgbClr val="9CC2E7"/>
        </a:accent6>
        <a:hlink>
          <a:srgbClr val="C6C1D6"/>
        </a:hlink>
        <a:folHlink>
          <a:srgbClr val="F1EDE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13">
        <a:dk1>
          <a:srgbClr val="000000"/>
        </a:dk1>
        <a:lt1>
          <a:srgbClr val="FFFFFF"/>
        </a:lt1>
        <a:dk2>
          <a:srgbClr val="F1EDE1"/>
        </a:dk2>
        <a:lt2>
          <a:srgbClr val="091D5D"/>
        </a:lt2>
        <a:accent1>
          <a:srgbClr val="85C2FE"/>
        </a:accent1>
        <a:accent2>
          <a:srgbClr val="ADD6FF"/>
        </a:accent2>
        <a:accent3>
          <a:srgbClr val="FFFFFF"/>
        </a:accent3>
        <a:accent4>
          <a:srgbClr val="000000"/>
        </a:accent4>
        <a:accent5>
          <a:srgbClr val="C2DDFE"/>
        </a:accent5>
        <a:accent6>
          <a:srgbClr val="9CC2E7"/>
        </a:accent6>
        <a:hlink>
          <a:srgbClr val="C6C1D6"/>
        </a:hlink>
        <a:folHlink>
          <a:srgbClr val="D6EB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14">
        <a:dk1>
          <a:srgbClr val="000000"/>
        </a:dk1>
        <a:lt1>
          <a:srgbClr val="FFFFFF"/>
        </a:lt1>
        <a:dk2>
          <a:srgbClr val="CCD6EB"/>
        </a:dk2>
        <a:lt2>
          <a:srgbClr val="000066"/>
        </a:lt2>
        <a:accent1>
          <a:srgbClr val="40B3B3"/>
        </a:accent1>
        <a:accent2>
          <a:srgbClr val="B2C1E0"/>
        </a:accent2>
        <a:accent3>
          <a:srgbClr val="FFFFFF"/>
        </a:accent3>
        <a:accent4>
          <a:srgbClr val="000000"/>
        </a:accent4>
        <a:accent5>
          <a:srgbClr val="AFD6D6"/>
        </a:accent5>
        <a:accent6>
          <a:srgbClr val="A1AFCB"/>
        </a:accent6>
        <a:hlink>
          <a:srgbClr val="66C2C2"/>
        </a:hlink>
        <a:folHlink>
          <a:srgbClr val="8CA3D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15">
        <a:dk1>
          <a:srgbClr val="000000"/>
        </a:dk1>
        <a:lt1>
          <a:srgbClr val="FFFFFF"/>
        </a:lt1>
        <a:dk2>
          <a:srgbClr val="4066B2"/>
        </a:dk2>
        <a:lt2>
          <a:srgbClr val="000066"/>
        </a:lt2>
        <a:accent1>
          <a:srgbClr val="003399"/>
        </a:accent1>
        <a:accent2>
          <a:srgbClr val="80CCCC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73B9B9"/>
        </a:accent6>
        <a:hlink>
          <a:srgbClr val="8099CC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16">
        <a:dk1>
          <a:srgbClr val="000000"/>
        </a:dk1>
        <a:lt1>
          <a:srgbClr val="FFFFFF"/>
        </a:lt1>
        <a:dk2>
          <a:srgbClr val="4066B2"/>
        </a:dk2>
        <a:lt2>
          <a:srgbClr val="000066"/>
        </a:lt2>
        <a:accent1>
          <a:srgbClr val="003399"/>
        </a:accent1>
        <a:accent2>
          <a:srgbClr val="8099CC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738AB9"/>
        </a:accent6>
        <a:hlink>
          <a:srgbClr val="80CCCC"/>
        </a:hlink>
        <a:folHlink>
          <a:srgbClr val="4066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U.S. Consulting Report Template_101106">
  <a:themeElements>
    <a:clrScheme name="">
      <a:dk1>
        <a:srgbClr val="000000"/>
      </a:dk1>
      <a:lt1>
        <a:srgbClr val="FFFFFF"/>
      </a:lt1>
      <a:dk2>
        <a:srgbClr val="4066B2"/>
      </a:dk2>
      <a:lt2>
        <a:srgbClr val="009999"/>
      </a:lt2>
      <a:accent1>
        <a:srgbClr val="003399"/>
      </a:accent1>
      <a:accent2>
        <a:srgbClr val="8099CC"/>
      </a:accent2>
      <a:accent3>
        <a:srgbClr val="FFFFFF"/>
      </a:accent3>
      <a:accent4>
        <a:srgbClr val="000000"/>
      </a:accent4>
      <a:accent5>
        <a:srgbClr val="AAADCA"/>
      </a:accent5>
      <a:accent6>
        <a:srgbClr val="738AB9"/>
      </a:accent6>
      <a:hlink>
        <a:srgbClr val="80CCCC"/>
      </a:hlink>
      <a:folHlink>
        <a:srgbClr val="4066B2"/>
      </a:folHlink>
    </a:clrScheme>
    <a:fontScheme name="U.S. Consulting Report Template_10110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.S. Consulting Report Template_10110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.S. Consulting Report Template_10110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8">
        <a:dk1>
          <a:srgbClr val="000000"/>
        </a:dk1>
        <a:lt1>
          <a:srgbClr val="FFFFFF"/>
        </a:lt1>
        <a:dk2>
          <a:srgbClr val="B2CADB"/>
        </a:dk2>
        <a:lt2>
          <a:srgbClr val="1D3A6A"/>
        </a:lt2>
        <a:accent1>
          <a:srgbClr val="DED3B6"/>
        </a:accent1>
        <a:accent2>
          <a:srgbClr val="EAB58E"/>
        </a:accent2>
        <a:accent3>
          <a:srgbClr val="FFFFFF"/>
        </a:accent3>
        <a:accent4>
          <a:srgbClr val="000000"/>
        </a:accent4>
        <a:accent5>
          <a:srgbClr val="ECE6D7"/>
        </a:accent5>
        <a:accent6>
          <a:srgbClr val="D4A480"/>
        </a:accent6>
        <a:hlink>
          <a:srgbClr val="F5DDCB"/>
        </a:hlink>
        <a:folHlink>
          <a:srgbClr val="FEF2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9">
        <a:dk1>
          <a:srgbClr val="000000"/>
        </a:dk1>
        <a:lt1>
          <a:srgbClr val="FFFFFF"/>
        </a:lt1>
        <a:dk2>
          <a:srgbClr val="FEF2D2"/>
        </a:dk2>
        <a:lt2>
          <a:srgbClr val="1D3A6A"/>
        </a:lt2>
        <a:accent1>
          <a:srgbClr val="B2CADB"/>
        </a:accent1>
        <a:accent2>
          <a:srgbClr val="DED3B6"/>
        </a:accent2>
        <a:accent3>
          <a:srgbClr val="FFFFFF"/>
        </a:accent3>
        <a:accent4>
          <a:srgbClr val="000000"/>
        </a:accent4>
        <a:accent5>
          <a:srgbClr val="D5E1EA"/>
        </a:accent5>
        <a:accent6>
          <a:srgbClr val="C9BFA5"/>
        </a:accent6>
        <a:hlink>
          <a:srgbClr val="EAB58E"/>
        </a:hlink>
        <a:folHlink>
          <a:srgbClr val="F5DD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10">
        <a:dk1>
          <a:srgbClr val="000000"/>
        </a:dk1>
        <a:lt1>
          <a:srgbClr val="FFFFFF"/>
        </a:lt1>
        <a:dk2>
          <a:srgbClr val="F1EDE1"/>
        </a:dk2>
        <a:lt2>
          <a:srgbClr val="091D5D"/>
        </a:lt2>
        <a:accent1>
          <a:srgbClr val="9DA5BE"/>
        </a:accent1>
        <a:accent2>
          <a:srgbClr val="85C2FE"/>
        </a:accent2>
        <a:accent3>
          <a:srgbClr val="FFFFFF"/>
        </a:accent3>
        <a:accent4>
          <a:srgbClr val="000000"/>
        </a:accent4>
        <a:accent5>
          <a:srgbClr val="CCCFDB"/>
        </a:accent5>
        <a:accent6>
          <a:srgbClr val="78B0E6"/>
        </a:accent6>
        <a:hlink>
          <a:srgbClr val="ADD6FF"/>
        </a:hlink>
        <a:folHlink>
          <a:srgbClr val="D6EB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11">
        <a:dk1>
          <a:srgbClr val="AFAFAF"/>
        </a:dk1>
        <a:lt1>
          <a:srgbClr val="FFFFFF"/>
        </a:lt1>
        <a:dk2>
          <a:srgbClr val="F1EDE1"/>
        </a:dk2>
        <a:lt2>
          <a:srgbClr val="091D5D"/>
        </a:lt2>
        <a:accent1>
          <a:srgbClr val="85C2FE"/>
        </a:accent1>
        <a:accent2>
          <a:srgbClr val="ADD6FF"/>
        </a:accent2>
        <a:accent3>
          <a:srgbClr val="FFFFFF"/>
        </a:accent3>
        <a:accent4>
          <a:srgbClr val="959595"/>
        </a:accent4>
        <a:accent5>
          <a:srgbClr val="C2DDFE"/>
        </a:accent5>
        <a:accent6>
          <a:srgbClr val="9CC2E7"/>
        </a:accent6>
        <a:hlink>
          <a:srgbClr val="C6C1D6"/>
        </a:hlink>
        <a:folHlink>
          <a:srgbClr val="F1EDE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12">
        <a:dk1>
          <a:srgbClr val="000000"/>
        </a:dk1>
        <a:lt1>
          <a:srgbClr val="FFFFFF"/>
        </a:lt1>
        <a:dk2>
          <a:srgbClr val="F1EDE1"/>
        </a:dk2>
        <a:lt2>
          <a:srgbClr val="091D5D"/>
        </a:lt2>
        <a:accent1>
          <a:srgbClr val="85C2FE"/>
        </a:accent1>
        <a:accent2>
          <a:srgbClr val="ADD6FF"/>
        </a:accent2>
        <a:accent3>
          <a:srgbClr val="FFFFFF"/>
        </a:accent3>
        <a:accent4>
          <a:srgbClr val="000000"/>
        </a:accent4>
        <a:accent5>
          <a:srgbClr val="C2DDFE"/>
        </a:accent5>
        <a:accent6>
          <a:srgbClr val="9CC2E7"/>
        </a:accent6>
        <a:hlink>
          <a:srgbClr val="C6C1D6"/>
        </a:hlink>
        <a:folHlink>
          <a:srgbClr val="F1EDE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13">
        <a:dk1>
          <a:srgbClr val="000000"/>
        </a:dk1>
        <a:lt1>
          <a:srgbClr val="FFFFFF"/>
        </a:lt1>
        <a:dk2>
          <a:srgbClr val="F1EDE1"/>
        </a:dk2>
        <a:lt2>
          <a:srgbClr val="091D5D"/>
        </a:lt2>
        <a:accent1>
          <a:srgbClr val="85C2FE"/>
        </a:accent1>
        <a:accent2>
          <a:srgbClr val="ADD6FF"/>
        </a:accent2>
        <a:accent3>
          <a:srgbClr val="FFFFFF"/>
        </a:accent3>
        <a:accent4>
          <a:srgbClr val="000000"/>
        </a:accent4>
        <a:accent5>
          <a:srgbClr val="C2DDFE"/>
        </a:accent5>
        <a:accent6>
          <a:srgbClr val="9CC2E7"/>
        </a:accent6>
        <a:hlink>
          <a:srgbClr val="C6C1D6"/>
        </a:hlink>
        <a:folHlink>
          <a:srgbClr val="D6EB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14">
        <a:dk1>
          <a:srgbClr val="000000"/>
        </a:dk1>
        <a:lt1>
          <a:srgbClr val="FFFFFF"/>
        </a:lt1>
        <a:dk2>
          <a:srgbClr val="CCD6EB"/>
        </a:dk2>
        <a:lt2>
          <a:srgbClr val="000066"/>
        </a:lt2>
        <a:accent1>
          <a:srgbClr val="40B3B3"/>
        </a:accent1>
        <a:accent2>
          <a:srgbClr val="B2C1E0"/>
        </a:accent2>
        <a:accent3>
          <a:srgbClr val="FFFFFF"/>
        </a:accent3>
        <a:accent4>
          <a:srgbClr val="000000"/>
        </a:accent4>
        <a:accent5>
          <a:srgbClr val="AFD6D6"/>
        </a:accent5>
        <a:accent6>
          <a:srgbClr val="A1AFCB"/>
        </a:accent6>
        <a:hlink>
          <a:srgbClr val="66C2C2"/>
        </a:hlink>
        <a:folHlink>
          <a:srgbClr val="8CA3D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15">
        <a:dk1>
          <a:srgbClr val="000000"/>
        </a:dk1>
        <a:lt1>
          <a:srgbClr val="FFFFFF"/>
        </a:lt1>
        <a:dk2>
          <a:srgbClr val="4066B2"/>
        </a:dk2>
        <a:lt2>
          <a:srgbClr val="000066"/>
        </a:lt2>
        <a:accent1>
          <a:srgbClr val="003399"/>
        </a:accent1>
        <a:accent2>
          <a:srgbClr val="80CCCC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73B9B9"/>
        </a:accent6>
        <a:hlink>
          <a:srgbClr val="8099CC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.S. Consulting Report Template_101106 16">
        <a:dk1>
          <a:srgbClr val="000000"/>
        </a:dk1>
        <a:lt1>
          <a:srgbClr val="FFFFFF"/>
        </a:lt1>
        <a:dk2>
          <a:srgbClr val="4066B2"/>
        </a:dk2>
        <a:lt2>
          <a:srgbClr val="000066"/>
        </a:lt2>
        <a:accent1>
          <a:srgbClr val="003399"/>
        </a:accent1>
        <a:accent2>
          <a:srgbClr val="8099CC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738AB9"/>
        </a:accent6>
        <a:hlink>
          <a:srgbClr val="80CCCC"/>
        </a:hlink>
        <a:folHlink>
          <a:srgbClr val="4066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US Consulting Report Template_R1.5V_0109">
  <a:themeElements>
    <a:clrScheme name="">
      <a:dk1>
        <a:srgbClr val="000000"/>
      </a:dk1>
      <a:lt1>
        <a:srgbClr val="FFFFFF"/>
      </a:lt1>
      <a:dk2>
        <a:srgbClr val="4066B2"/>
      </a:dk2>
      <a:lt2>
        <a:srgbClr val="009999"/>
      </a:lt2>
      <a:accent1>
        <a:srgbClr val="003399"/>
      </a:accent1>
      <a:accent2>
        <a:srgbClr val="8099CC"/>
      </a:accent2>
      <a:accent3>
        <a:srgbClr val="FFFFFF"/>
      </a:accent3>
      <a:accent4>
        <a:srgbClr val="000000"/>
      </a:accent4>
      <a:accent5>
        <a:srgbClr val="AAADCA"/>
      </a:accent5>
      <a:accent6>
        <a:srgbClr val="738AB9"/>
      </a:accent6>
      <a:hlink>
        <a:srgbClr val="80CCCC"/>
      </a:hlink>
      <a:folHlink>
        <a:srgbClr val="4066B2"/>
      </a:folHlink>
    </a:clrScheme>
    <a:fontScheme name="US Consulting Report Template_R1.5_03250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tx2"/>
        </a:solidFill>
        <a:ln w="12700" cap="rnd" algn="ctr">
          <a:noFill/>
          <a:miter lim="800000"/>
          <a:headEnd/>
          <a:tailEnd/>
        </a:ln>
      </a:spPr>
      <a:bodyPr lIns="182880" anchor="ctr" anchorCtr="1"/>
      <a:lstStyle>
        <a:defPPr algn="ctr" eaLnBrk="0" hangingPunct="0">
          <a:lnSpc>
            <a:spcPct val="106000"/>
          </a:lnSpc>
          <a:defRPr b="1">
            <a:solidFill>
              <a:schemeClr val="bg1"/>
            </a:solidFill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127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152" tIns="73152" rIns="73152" bIns="73152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6000"/>
          </a:lnSpc>
          <a:spcBef>
            <a:spcPct val="50000"/>
          </a:spcBef>
          <a:spcAft>
            <a:spcPct val="0"/>
          </a:spcAft>
          <a:buClrTx/>
          <a:buSzPct val="100000"/>
          <a:buFont typeface="Wingdings 2" pitchFamily="18" charset="2"/>
          <a:buNone/>
          <a:tabLst/>
          <a:defRPr kumimoji="0" lang="en-US" sz="1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/>
      <a:bodyPr/>
      <a:lstStyle>
        <a:defPPr marL="169863" indent="-168275" algn="l" rtl="0" fontAlgn="base">
          <a:lnSpc>
            <a:spcPct val="106000"/>
          </a:lnSpc>
          <a:spcBef>
            <a:spcPct val="80000"/>
          </a:spcBef>
          <a:spcAft>
            <a:spcPct val="0"/>
          </a:spcAft>
          <a:buClr>
            <a:srgbClr val="000000"/>
          </a:buClr>
          <a:buFont typeface="Wingdings 2" pitchFamily="18" charset="2"/>
          <a:buChar char="¡"/>
          <a:defRPr sz="1100" kern="1200" dirty="0">
            <a:solidFill>
              <a:srgbClr val="000000"/>
            </a:solidFill>
            <a:latin typeface="Arial"/>
            <a:ea typeface="+mn-ea"/>
            <a:cs typeface="Arial" charset="0"/>
          </a:defRPr>
        </a:defPPr>
      </a:lstStyle>
    </a:txDef>
  </a:objectDefaults>
  <a:extraClrSchemeLst>
    <a:extraClrScheme>
      <a:clrScheme name="US Consulting Report Template_R1.5_0325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 Consulting Report Template_R1.5_032508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8">
        <a:dk1>
          <a:srgbClr val="000000"/>
        </a:dk1>
        <a:lt1>
          <a:srgbClr val="FFFFFF"/>
        </a:lt1>
        <a:dk2>
          <a:srgbClr val="B2CADB"/>
        </a:dk2>
        <a:lt2>
          <a:srgbClr val="1D3A6A"/>
        </a:lt2>
        <a:accent1>
          <a:srgbClr val="DED3B6"/>
        </a:accent1>
        <a:accent2>
          <a:srgbClr val="EAB58E"/>
        </a:accent2>
        <a:accent3>
          <a:srgbClr val="FFFFFF"/>
        </a:accent3>
        <a:accent4>
          <a:srgbClr val="000000"/>
        </a:accent4>
        <a:accent5>
          <a:srgbClr val="ECE6D7"/>
        </a:accent5>
        <a:accent6>
          <a:srgbClr val="D4A480"/>
        </a:accent6>
        <a:hlink>
          <a:srgbClr val="F5DDCB"/>
        </a:hlink>
        <a:folHlink>
          <a:srgbClr val="FEF2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9">
        <a:dk1>
          <a:srgbClr val="000000"/>
        </a:dk1>
        <a:lt1>
          <a:srgbClr val="FFFFFF"/>
        </a:lt1>
        <a:dk2>
          <a:srgbClr val="FEF2D2"/>
        </a:dk2>
        <a:lt2>
          <a:srgbClr val="1D3A6A"/>
        </a:lt2>
        <a:accent1>
          <a:srgbClr val="B2CADB"/>
        </a:accent1>
        <a:accent2>
          <a:srgbClr val="DED3B6"/>
        </a:accent2>
        <a:accent3>
          <a:srgbClr val="FFFFFF"/>
        </a:accent3>
        <a:accent4>
          <a:srgbClr val="000000"/>
        </a:accent4>
        <a:accent5>
          <a:srgbClr val="D5E1EA"/>
        </a:accent5>
        <a:accent6>
          <a:srgbClr val="C9BFA5"/>
        </a:accent6>
        <a:hlink>
          <a:srgbClr val="EAB58E"/>
        </a:hlink>
        <a:folHlink>
          <a:srgbClr val="F5DD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10">
        <a:dk1>
          <a:srgbClr val="000000"/>
        </a:dk1>
        <a:lt1>
          <a:srgbClr val="FFFFFF"/>
        </a:lt1>
        <a:dk2>
          <a:srgbClr val="F1EDE1"/>
        </a:dk2>
        <a:lt2>
          <a:srgbClr val="091D5D"/>
        </a:lt2>
        <a:accent1>
          <a:srgbClr val="9DA5BE"/>
        </a:accent1>
        <a:accent2>
          <a:srgbClr val="85C2FE"/>
        </a:accent2>
        <a:accent3>
          <a:srgbClr val="FFFFFF"/>
        </a:accent3>
        <a:accent4>
          <a:srgbClr val="000000"/>
        </a:accent4>
        <a:accent5>
          <a:srgbClr val="CCCFDB"/>
        </a:accent5>
        <a:accent6>
          <a:srgbClr val="78B0E6"/>
        </a:accent6>
        <a:hlink>
          <a:srgbClr val="ADD6FF"/>
        </a:hlink>
        <a:folHlink>
          <a:srgbClr val="D6EB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11">
        <a:dk1>
          <a:srgbClr val="AFAFAF"/>
        </a:dk1>
        <a:lt1>
          <a:srgbClr val="FFFFFF"/>
        </a:lt1>
        <a:dk2>
          <a:srgbClr val="F1EDE1"/>
        </a:dk2>
        <a:lt2>
          <a:srgbClr val="091D5D"/>
        </a:lt2>
        <a:accent1>
          <a:srgbClr val="85C2FE"/>
        </a:accent1>
        <a:accent2>
          <a:srgbClr val="ADD6FF"/>
        </a:accent2>
        <a:accent3>
          <a:srgbClr val="FFFFFF"/>
        </a:accent3>
        <a:accent4>
          <a:srgbClr val="959595"/>
        </a:accent4>
        <a:accent5>
          <a:srgbClr val="C2DDFE"/>
        </a:accent5>
        <a:accent6>
          <a:srgbClr val="9CC2E7"/>
        </a:accent6>
        <a:hlink>
          <a:srgbClr val="C6C1D6"/>
        </a:hlink>
        <a:folHlink>
          <a:srgbClr val="F1EDE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12">
        <a:dk1>
          <a:srgbClr val="000000"/>
        </a:dk1>
        <a:lt1>
          <a:srgbClr val="FFFFFF"/>
        </a:lt1>
        <a:dk2>
          <a:srgbClr val="F1EDE1"/>
        </a:dk2>
        <a:lt2>
          <a:srgbClr val="091D5D"/>
        </a:lt2>
        <a:accent1>
          <a:srgbClr val="85C2FE"/>
        </a:accent1>
        <a:accent2>
          <a:srgbClr val="ADD6FF"/>
        </a:accent2>
        <a:accent3>
          <a:srgbClr val="FFFFFF"/>
        </a:accent3>
        <a:accent4>
          <a:srgbClr val="000000"/>
        </a:accent4>
        <a:accent5>
          <a:srgbClr val="C2DDFE"/>
        </a:accent5>
        <a:accent6>
          <a:srgbClr val="9CC2E7"/>
        </a:accent6>
        <a:hlink>
          <a:srgbClr val="C6C1D6"/>
        </a:hlink>
        <a:folHlink>
          <a:srgbClr val="F1EDE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13">
        <a:dk1>
          <a:srgbClr val="000000"/>
        </a:dk1>
        <a:lt1>
          <a:srgbClr val="FFFFFF"/>
        </a:lt1>
        <a:dk2>
          <a:srgbClr val="F1EDE1"/>
        </a:dk2>
        <a:lt2>
          <a:srgbClr val="091D5D"/>
        </a:lt2>
        <a:accent1>
          <a:srgbClr val="85C2FE"/>
        </a:accent1>
        <a:accent2>
          <a:srgbClr val="ADD6FF"/>
        </a:accent2>
        <a:accent3>
          <a:srgbClr val="FFFFFF"/>
        </a:accent3>
        <a:accent4>
          <a:srgbClr val="000000"/>
        </a:accent4>
        <a:accent5>
          <a:srgbClr val="C2DDFE"/>
        </a:accent5>
        <a:accent6>
          <a:srgbClr val="9CC2E7"/>
        </a:accent6>
        <a:hlink>
          <a:srgbClr val="C6C1D6"/>
        </a:hlink>
        <a:folHlink>
          <a:srgbClr val="D6EB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14">
        <a:dk1>
          <a:srgbClr val="000000"/>
        </a:dk1>
        <a:lt1>
          <a:srgbClr val="FFFFFF"/>
        </a:lt1>
        <a:dk2>
          <a:srgbClr val="CCD6EB"/>
        </a:dk2>
        <a:lt2>
          <a:srgbClr val="000066"/>
        </a:lt2>
        <a:accent1>
          <a:srgbClr val="40B3B3"/>
        </a:accent1>
        <a:accent2>
          <a:srgbClr val="B2C1E0"/>
        </a:accent2>
        <a:accent3>
          <a:srgbClr val="FFFFFF"/>
        </a:accent3>
        <a:accent4>
          <a:srgbClr val="000000"/>
        </a:accent4>
        <a:accent5>
          <a:srgbClr val="AFD6D6"/>
        </a:accent5>
        <a:accent6>
          <a:srgbClr val="A1AFCB"/>
        </a:accent6>
        <a:hlink>
          <a:srgbClr val="66C2C2"/>
        </a:hlink>
        <a:folHlink>
          <a:srgbClr val="8CA3D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15">
        <a:dk1>
          <a:srgbClr val="000000"/>
        </a:dk1>
        <a:lt1>
          <a:srgbClr val="FFFFFF"/>
        </a:lt1>
        <a:dk2>
          <a:srgbClr val="4066B2"/>
        </a:dk2>
        <a:lt2>
          <a:srgbClr val="000066"/>
        </a:lt2>
        <a:accent1>
          <a:srgbClr val="003399"/>
        </a:accent1>
        <a:accent2>
          <a:srgbClr val="80CCCC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73B9B9"/>
        </a:accent6>
        <a:hlink>
          <a:srgbClr val="8099CC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16">
        <a:dk1>
          <a:srgbClr val="000000"/>
        </a:dk1>
        <a:lt1>
          <a:srgbClr val="FFFFFF"/>
        </a:lt1>
        <a:dk2>
          <a:srgbClr val="4066B2"/>
        </a:dk2>
        <a:lt2>
          <a:srgbClr val="000066"/>
        </a:lt2>
        <a:accent1>
          <a:srgbClr val="003399"/>
        </a:accent1>
        <a:accent2>
          <a:srgbClr val="8099CC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738AB9"/>
        </a:accent6>
        <a:hlink>
          <a:srgbClr val="80CCCC"/>
        </a:hlink>
        <a:folHlink>
          <a:srgbClr val="4066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US Consulting Report Template_R1.5V_0109">
  <a:themeElements>
    <a:clrScheme name="">
      <a:dk1>
        <a:srgbClr val="000000"/>
      </a:dk1>
      <a:lt1>
        <a:srgbClr val="FFFFFF"/>
      </a:lt1>
      <a:dk2>
        <a:srgbClr val="4066B2"/>
      </a:dk2>
      <a:lt2>
        <a:srgbClr val="009999"/>
      </a:lt2>
      <a:accent1>
        <a:srgbClr val="003399"/>
      </a:accent1>
      <a:accent2>
        <a:srgbClr val="8099CC"/>
      </a:accent2>
      <a:accent3>
        <a:srgbClr val="FFFFFF"/>
      </a:accent3>
      <a:accent4>
        <a:srgbClr val="000000"/>
      </a:accent4>
      <a:accent5>
        <a:srgbClr val="AAADCA"/>
      </a:accent5>
      <a:accent6>
        <a:srgbClr val="738AB9"/>
      </a:accent6>
      <a:hlink>
        <a:srgbClr val="80CCCC"/>
      </a:hlink>
      <a:folHlink>
        <a:srgbClr val="4066B2"/>
      </a:folHlink>
    </a:clrScheme>
    <a:fontScheme name="US Consulting Report Template_R1.5_03250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tx2"/>
        </a:solidFill>
        <a:ln w="12700" cap="rnd" algn="ctr">
          <a:noFill/>
          <a:miter lim="800000"/>
          <a:headEnd/>
          <a:tailEnd/>
        </a:ln>
      </a:spPr>
      <a:bodyPr lIns="182880" anchor="ctr" anchorCtr="1"/>
      <a:lstStyle>
        <a:defPPr algn="ctr" eaLnBrk="0" hangingPunct="0">
          <a:lnSpc>
            <a:spcPct val="106000"/>
          </a:lnSpc>
          <a:defRPr b="1">
            <a:solidFill>
              <a:schemeClr val="bg1"/>
            </a:solidFill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127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152" tIns="73152" rIns="73152" bIns="73152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6000"/>
          </a:lnSpc>
          <a:spcBef>
            <a:spcPct val="50000"/>
          </a:spcBef>
          <a:spcAft>
            <a:spcPct val="0"/>
          </a:spcAft>
          <a:buClrTx/>
          <a:buSzPct val="100000"/>
          <a:buFont typeface="Wingdings 2" pitchFamily="18" charset="2"/>
          <a:buNone/>
          <a:tabLst/>
          <a:defRPr kumimoji="0" lang="en-US" sz="1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/>
      <a:bodyPr/>
      <a:lstStyle>
        <a:defPPr marL="169863" indent="-168275" algn="l" rtl="0" fontAlgn="base">
          <a:lnSpc>
            <a:spcPct val="106000"/>
          </a:lnSpc>
          <a:spcBef>
            <a:spcPct val="80000"/>
          </a:spcBef>
          <a:spcAft>
            <a:spcPct val="0"/>
          </a:spcAft>
          <a:buClr>
            <a:srgbClr val="000000"/>
          </a:buClr>
          <a:buFont typeface="Wingdings 2" pitchFamily="18" charset="2"/>
          <a:buChar char="¡"/>
          <a:defRPr sz="1100" kern="1200" dirty="0">
            <a:solidFill>
              <a:srgbClr val="000000"/>
            </a:solidFill>
            <a:latin typeface="Arial"/>
            <a:ea typeface="+mn-ea"/>
            <a:cs typeface="Arial" charset="0"/>
          </a:defRPr>
        </a:defPPr>
      </a:lstStyle>
    </a:txDef>
  </a:objectDefaults>
  <a:extraClrSchemeLst>
    <a:extraClrScheme>
      <a:clrScheme name="US Consulting Report Template_R1.5_0325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 Consulting Report Template_R1.5_032508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8">
        <a:dk1>
          <a:srgbClr val="000000"/>
        </a:dk1>
        <a:lt1>
          <a:srgbClr val="FFFFFF"/>
        </a:lt1>
        <a:dk2>
          <a:srgbClr val="B2CADB"/>
        </a:dk2>
        <a:lt2>
          <a:srgbClr val="1D3A6A"/>
        </a:lt2>
        <a:accent1>
          <a:srgbClr val="DED3B6"/>
        </a:accent1>
        <a:accent2>
          <a:srgbClr val="EAB58E"/>
        </a:accent2>
        <a:accent3>
          <a:srgbClr val="FFFFFF"/>
        </a:accent3>
        <a:accent4>
          <a:srgbClr val="000000"/>
        </a:accent4>
        <a:accent5>
          <a:srgbClr val="ECE6D7"/>
        </a:accent5>
        <a:accent6>
          <a:srgbClr val="D4A480"/>
        </a:accent6>
        <a:hlink>
          <a:srgbClr val="F5DDCB"/>
        </a:hlink>
        <a:folHlink>
          <a:srgbClr val="FEF2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9">
        <a:dk1>
          <a:srgbClr val="000000"/>
        </a:dk1>
        <a:lt1>
          <a:srgbClr val="FFFFFF"/>
        </a:lt1>
        <a:dk2>
          <a:srgbClr val="FEF2D2"/>
        </a:dk2>
        <a:lt2>
          <a:srgbClr val="1D3A6A"/>
        </a:lt2>
        <a:accent1>
          <a:srgbClr val="B2CADB"/>
        </a:accent1>
        <a:accent2>
          <a:srgbClr val="DED3B6"/>
        </a:accent2>
        <a:accent3>
          <a:srgbClr val="FFFFFF"/>
        </a:accent3>
        <a:accent4>
          <a:srgbClr val="000000"/>
        </a:accent4>
        <a:accent5>
          <a:srgbClr val="D5E1EA"/>
        </a:accent5>
        <a:accent6>
          <a:srgbClr val="C9BFA5"/>
        </a:accent6>
        <a:hlink>
          <a:srgbClr val="EAB58E"/>
        </a:hlink>
        <a:folHlink>
          <a:srgbClr val="F5DD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10">
        <a:dk1>
          <a:srgbClr val="000000"/>
        </a:dk1>
        <a:lt1>
          <a:srgbClr val="FFFFFF"/>
        </a:lt1>
        <a:dk2>
          <a:srgbClr val="F1EDE1"/>
        </a:dk2>
        <a:lt2>
          <a:srgbClr val="091D5D"/>
        </a:lt2>
        <a:accent1>
          <a:srgbClr val="9DA5BE"/>
        </a:accent1>
        <a:accent2>
          <a:srgbClr val="85C2FE"/>
        </a:accent2>
        <a:accent3>
          <a:srgbClr val="FFFFFF"/>
        </a:accent3>
        <a:accent4>
          <a:srgbClr val="000000"/>
        </a:accent4>
        <a:accent5>
          <a:srgbClr val="CCCFDB"/>
        </a:accent5>
        <a:accent6>
          <a:srgbClr val="78B0E6"/>
        </a:accent6>
        <a:hlink>
          <a:srgbClr val="ADD6FF"/>
        </a:hlink>
        <a:folHlink>
          <a:srgbClr val="D6EB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11">
        <a:dk1>
          <a:srgbClr val="AFAFAF"/>
        </a:dk1>
        <a:lt1>
          <a:srgbClr val="FFFFFF"/>
        </a:lt1>
        <a:dk2>
          <a:srgbClr val="F1EDE1"/>
        </a:dk2>
        <a:lt2>
          <a:srgbClr val="091D5D"/>
        </a:lt2>
        <a:accent1>
          <a:srgbClr val="85C2FE"/>
        </a:accent1>
        <a:accent2>
          <a:srgbClr val="ADD6FF"/>
        </a:accent2>
        <a:accent3>
          <a:srgbClr val="FFFFFF"/>
        </a:accent3>
        <a:accent4>
          <a:srgbClr val="959595"/>
        </a:accent4>
        <a:accent5>
          <a:srgbClr val="C2DDFE"/>
        </a:accent5>
        <a:accent6>
          <a:srgbClr val="9CC2E7"/>
        </a:accent6>
        <a:hlink>
          <a:srgbClr val="C6C1D6"/>
        </a:hlink>
        <a:folHlink>
          <a:srgbClr val="F1EDE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12">
        <a:dk1>
          <a:srgbClr val="000000"/>
        </a:dk1>
        <a:lt1>
          <a:srgbClr val="FFFFFF"/>
        </a:lt1>
        <a:dk2>
          <a:srgbClr val="F1EDE1"/>
        </a:dk2>
        <a:lt2>
          <a:srgbClr val="091D5D"/>
        </a:lt2>
        <a:accent1>
          <a:srgbClr val="85C2FE"/>
        </a:accent1>
        <a:accent2>
          <a:srgbClr val="ADD6FF"/>
        </a:accent2>
        <a:accent3>
          <a:srgbClr val="FFFFFF"/>
        </a:accent3>
        <a:accent4>
          <a:srgbClr val="000000"/>
        </a:accent4>
        <a:accent5>
          <a:srgbClr val="C2DDFE"/>
        </a:accent5>
        <a:accent6>
          <a:srgbClr val="9CC2E7"/>
        </a:accent6>
        <a:hlink>
          <a:srgbClr val="C6C1D6"/>
        </a:hlink>
        <a:folHlink>
          <a:srgbClr val="F1EDE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13">
        <a:dk1>
          <a:srgbClr val="000000"/>
        </a:dk1>
        <a:lt1>
          <a:srgbClr val="FFFFFF"/>
        </a:lt1>
        <a:dk2>
          <a:srgbClr val="F1EDE1"/>
        </a:dk2>
        <a:lt2>
          <a:srgbClr val="091D5D"/>
        </a:lt2>
        <a:accent1>
          <a:srgbClr val="85C2FE"/>
        </a:accent1>
        <a:accent2>
          <a:srgbClr val="ADD6FF"/>
        </a:accent2>
        <a:accent3>
          <a:srgbClr val="FFFFFF"/>
        </a:accent3>
        <a:accent4>
          <a:srgbClr val="000000"/>
        </a:accent4>
        <a:accent5>
          <a:srgbClr val="C2DDFE"/>
        </a:accent5>
        <a:accent6>
          <a:srgbClr val="9CC2E7"/>
        </a:accent6>
        <a:hlink>
          <a:srgbClr val="C6C1D6"/>
        </a:hlink>
        <a:folHlink>
          <a:srgbClr val="D6EB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14">
        <a:dk1>
          <a:srgbClr val="000000"/>
        </a:dk1>
        <a:lt1>
          <a:srgbClr val="FFFFFF"/>
        </a:lt1>
        <a:dk2>
          <a:srgbClr val="CCD6EB"/>
        </a:dk2>
        <a:lt2>
          <a:srgbClr val="000066"/>
        </a:lt2>
        <a:accent1>
          <a:srgbClr val="40B3B3"/>
        </a:accent1>
        <a:accent2>
          <a:srgbClr val="B2C1E0"/>
        </a:accent2>
        <a:accent3>
          <a:srgbClr val="FFFFFF"/>
        </a:accent3>
        <a:accent4>
          <a:srgbClr val="000000"/>
        </a:accent4>
        <a:accent5>
          <a:srgbClr val="AFD6D6"/>
        </a:accent5>
        <a:accent6>
          <a:srgbClr val="A1AFCB"/>
        </a:accent6>
        <a:hlink>
          <a:srgbClr val="66C2C2"/>
        </a:hlink>
        <a:folHlink>
          <a:srgbClr val="8CA3D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15">
        <a:dk1>
          <a:srgbClr val="000000"/>
        </a:dk1>
        <a:lt1>
          <a:srgbClr val="FFFFFF"/>
        </a:lt1>
        <a:dk2>
          <a:srgbClr val="4066B2"/>
        </a:dk2>
        <a:lt2>
          <a:srgbClr val="000066"/>
        </a:lt2>
        <a:accent1>
          <a:srgbClr val="003399"/>
        </a:accent1>
        <a:accent2>
          <a:srgbClr val="80CCCC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73B9B9"/>
        </a:accent6>
        <a:hlink>
          <a:srgbClr val="8099CC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Consulting Report Template_R1.5_032508 16">
        <a:dk1>
          <a:srgbClr val="000000"/>
        </a:dk1>
        <a:lt1>
          <a:srgbClr val="FFFFFF"/>
        </a:lt1>
        <a:dk2>
          <a:srgbClr val="4066B2"/>
        </a:dk2>
        <a:lt2>
          <a:srgbClr val="000066"/>
        </a:lt2>
        <a:accent1>
          <a:srgbClr val="003399"/>
        </a:accent1>
        <a:accent2>
          <a:srgbClr val="8099CC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738AB9"/>
        </a:accent6>
        <a:hlink>
          <a:srgbClr val="80CCCC"/>
        </a:hlink>
        <a:folHlink>
          <a:srgbClr val="4066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Deloitte_Screen_medium_US07_31July10">
  <a:themeElements>
    <a:clrScheme name="Custom 1">
      <a:dk1>
        <a:srgbClr val="002776"/>
      </a:dk1>
      <a:lt1>
        <a:srgbClr val="FFFFFF"/>
      </a:lt1>
      <a:dk2>
        <a:srgbClr val="002776"/>
      </a:dk2>
      <a:lt2>
        <a:srgbClr val="FFFFFF"/>
      </a:lt2>
      <a:accent1>
        <a:srgbClr val="002776"/>
      </a:accent1>
      <a:accent2>
        <a:srgbClr val="92D4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C9DD03"/>
      </a:accent6>
      <a:hlink>
        <a:srgbClr val="00A1DE"/>
      </a:hlink>
      <a:folHlink>
        <a:srgbClr val="72C7E7"/>
      </a:folHlink>
    </a:clrScheme>
    <a:fontScheme name="1_Main Master - Deloitte Report (print) US03 Feb0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12700">
          <a:solidFill>
            <a:schemeClr val="tx2"/>
          </a:solidFill>
        </a:ln>
      </a:spPr>
      <a:bodyPr rtlCol="0" anchor="ctr"/>
      <a:lstStyle>
        <a:defPPr algn="ctr">
          <a:defRPr sz="2000" b="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 dirty="0" err="1" smtClean="0"/>
        </a:defPPr>
      </a:lstStyle>
    </a:txDef>
  </a:objectDefaults>
  <a:extraClrSchemeLst/>
</a:theme>
</file>

<file path=ppt/theme/theme6.xml><?xml version="1.0" encoding="utf-8"?>
<a:theme xmlns:a="http://schemas.openxmlformats.org/drawingml/2006/main" name="5_S&amp;O TEMPLATE SEPTEMBER W">
  <a:themeElements>
    <a:clrScheme name="">
      <a:dk1>
        <a:srgbClr val="000000"/>
      </a:dk1>
      <a:lt1>
        <a:srgbClr val="FFFFFF"/>
      </a:lt1>
      <a:dk2>
        <a:srgbClr val="4066B2"/>
      </a:dk2>
      <a:lt2>
        <a:srgbClr val="009999"/>
      </a:lt2>
      <a:accent1>
        <a:srgbClr val="003399"/>
      </a:accent1>
      <a:accent2>
        <a:srgbClr val="8099CC"/>
      </a:accent2>
      <a:accent3>
        <a:srgbClr val="FFFFFF"/>
      </a:accent3>
      <a:accent4>
        <a:srgbClr val="000000"/>
      </a:accent4>
      <a:accent5>
        <a:srgbClr val="AAADCA"/>
      </a:accent5>
      <a:accent6>
        <a:srgbClr val="738AB9"/>
      </a:accent6>
      <a:hlink>
        <a:srgbClr val="80CCCC"/>
      </a:hlink>
      <a:folHlink>
        <a:srgbClr val="4066B2"/>
      </a:folHlink>
    </a:clrScheme>
    <a:fontScheme name="S&amp;O TEMPLATE SEPTEMBER W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&amp;O TEMPLATE SEPTEMBER 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O TEMPLATE SEPTEMBER W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&amp;O TEMPLATE SEPTEMBER W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O TEMPLATE SEPTEMBER W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O TEMPLATE SEPTEMBER W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O TEMPLATE SEPTEMBER W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O TEMPLATE SEPTEMBER W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O TEMPLATE SEPTEMBER W 8">
        <a:dk1>
          <a:srgbClr val="000000"/>
        </a:dk1>
        <a:lt1>
          <a:srgbClr val="FFFFFF"/>
        </a:lt1>
        <a:dk2>
          <a:srgbClr val="B2CADB"/>
        </a:dk2>
        <a:lt2>
          <a:srgbClr val="1D3A6A"/>
        </a:lt2>
        <a:accent1>
          <a:srgbClr val="DED3B6"/>
        </a:accent1>
        <a:accent2>
          <a:srgbClr val="EAB58E"/>
        </a:accent2>
        <a:accent3>
          <a:srgbClr val="FFFFFF"/>
        </a:accent3>
        <a:accent4>
          <a:srgbClr val="000000"/>
        </a:accent4>
        <a:accent5>
          <a:srgbClr val="ECE6D7"/>
        </a:accent5>
        <a:accent6>
          <a:srgbClr val="D4A480"/>
        </a:accent6>
        <a:hlink>
          <a:srgbClr val="F5DDCB"/>
        </a:hlink>
        <a:folHlink>
          <a:srgbClr val="FEF2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O TEMPLATE SEPTEMBER W 9">
        <a:dk1>
          <a:srgbClr val="000000"/>
        </a:dk1>
        <a:lt1>
          <a:srgbClr val="FFFFFF"/>
        </a:lt1>
        <a:dk2>
          <a:srgbClr val="FEF2D2"/>
        </a:dk2>
        <a:lt2>
          <a:srgbClr val="1D3A6A"/>
        </a:lt2>
        <a:accent1>
          <a:srgbClr val="B2CADB"/>
        </a:accent1>
        <a:accent2>
          <a:srgbClr val="DED3B6"/>
        </a:accent2>
        <a:accent3>
          <a:srgbClr val="FFFFFF"/>
        </a:accent3>
        <a:accent4>
          <a:srgbClr val="000000"/>
        </a:accent4>
        <a:accent5>
          <a:srgbClr val="D5E1EA"/>
        </a:accent5>
        <a:accent6>
          <a:srgbClr val="C9BFA5"/>
        </a:accent6>
        <a:hlink>
          <a:srgbClr val="EAB58E"/>
        </a:hlink>
        <a:folHlink>
          <a:srgbClr val="F5DD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O TEMPLATE SEPTEMBER W 10">
        <a:dk1>
          <a:srgbClr val="000000"/>
        </a:dk1>
        <a:lt1>
          <a:srgbClr val="FFFFFF"/>
        </a:lt1>
        <a:dk2>
          <a:srgbClr val="F1EDE1"/>
        </a:dk2>
        <a:lt2>
          <a:srgbClr val="091D5D"/>
        </a:lt2>
        <a:accent1>
          <a:srgbClr val="9DA5BE"/>
        </a:accent1>
        <a:accent2>
          <a:srgbClr val="85C2FE"/>
        </a:accent2>
        <a:accent3>
          <a:srgbClr val="FFFFFF"/>
        </a:accent3>
        <a:accent4>
          <a:srgbClr val="000000"/>
        </a:accent4>
        <a:accent5>
          <a:srgbClr val="CCCFDB"/>
        </a:accent5>
        <a:accent6>
          <a:srgbClr val="78B0E6"/>
        </a:accent6>
        <a:hlink>
          <a:srgbClr val="ADD6FF"/>
        </a:hlink>
        <a:folHlink>
          <a:srgbClr val="D6EB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O TEMPLATE SEPTEMBER W 11">
        <a:dk1>
          <a:srgbClr val="AFAFAF"/>
        </a:dk1>
        <a:lt1>
          <a:srgbClr val="FFFFFF"/>
        </a:lt1>
        <a:dk2>
          <a:srgbClr val="F1EDE1"/>
        </a:dk2>
        <a:lt2>
          <a:srgbClr val="091D5D"/>
        </a:lt2>
        <a:accent1>
          <a:srgbClr val="85C2FE"/>
        </a:accent1>
        <a:accent2>
          <a:srgbClr val="ADD6FF"/>
        </a:accent2>
        <a:accent3>
          <a:srgbClr val="FFFFFF"/>
        </a:accent3>
        <a:accent4>
          <a:srgbClr val="959595"/>
        </a:accent4>
        <a:accent5>
          <a:srgbClr val="C2DDFE"/>
        </a:accent5>
        <a:accent6>
          <a:srgbClr val="9CC2E7"/>
        </a:accent6>
        <a:hlink>
          <a:srgbClr val="C6C1D6"/>
        </a:hlink>
        <a:folHlink>
          <a:srgbClr val="F1EDE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O TEMPLATE SEPTEMBER W 12">
        <a:dk1>
          <a:srgbClr val="000000"/>
        </a:dk1>
        <a:lt1>
          <a:srgbClr val="FFFFFF"/>
        </a:lt1>
        <a:dk2>
          <a:srgbClr val="F1EDE1"/>
        </a:dk2>
        <a:lt2>
          <a:srgbClr val="091D5D"/>
        </a:lt2>
        <a:accent1>
          <a:srgbClr val="85C2FE"/>
        </a:accent1>
        <a:accent2>
          <a:srgbClr val="ADD6FF"/>
        </a:accent2>
        <a:accent3>
          <a:srgbClr val="FFFFFF"/>
        </a:accent3>
        <a:accent4>
          <a:srgbClr val="000000"/>
        </a:accent4>
        <a:accent5>
          <a:srgbClr val="C2DDFE"/>
        </a:accent5>
        <a:accent6>
          <a:srgbClr val="9CC2E7"/>
        </a:accent6>
        <a:hlink>
          <a:srgbClr val="C6C1D6"/>
        </a:hlink>
        <a:folHlink>
          <a:srgbClr val="F1EDE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O TEMPLATE SEPTEMBER W 13">
        <a:dk1>
          <a:srgbClr val="000000"/>
        </a:dk1>
        <a:lt1>
          <a:srgbClr val="FFFFFF"/>
        </a:lt1>
        <a:dk2>
          <a:srgbClr val="F1EDE1"/>
        </a:dk2>
        <a:lt2>
          <a:srgbClr val="091D5D"/>
        </a:lt2>
        <a:accent1>
          <a:srgbClr val="85C2FE"/>
        </a:accent1>
        <a:accent2>
          <a:srgbClr val="ADD6FF"/>
        </a:accent2>
        <a:accent3>
          <a:srgbClr val="FFFFFF"/>
        </a:accent3>
        <a:accent4>
          <a:srgbClr val="000000"/>
        </a:accent4>
        <a:accent5>
          <a:srgbClr val="C2DDFE"/>
        </a:accent5>
        <a:accent6>
          <a:srgbClr val="9CC2E7"/>
        </a:accent6>
        <a:hlink>
          <a:srgbClr val="C6C1D6"/>
        </a:hlink>
        <a:folHlink>
          <a:srgbClr val="D6EB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O TEMPLATE SEPTEMBER W 14">
        <a:dk1>
          <a:srgbClr val="000000"/>
        </a:dk1>
        <a:lt1>
          <a:srgbClr val="FFFFFF"/>
        </a:lt1>
        <a:dk2>
          <a:srgbClr val="CCD6EB"/>
        </a:dk2>
        <a:lt2>
          <a:srgbClr val="000066"/>
        </a:lt2>
        <a:accent1>
          <a:srgbClr val="40B3B3"/>
        </a:accent1>
        <a:accent2>
          <a:srgbClr val="B2C1E0"/>
        </a:accent2>
        <a:accent3>
          <a:srgbClr val="FFFFFF"/>
        </a:accent3>
        <a:accent4>
          <a:srgbClr val="000000"/>
        </a:accent4>
        <a:accent5>
          <a:srgbClr val="AFD6D6"/>
        </a:accent5>
        <a:accent6>
          <a:srgbClr val="A1AFCB"/>
        </a:accent6>
        <a:hlink>
          <a:srgbClr val="66C2C2"/>
        </a:hlink>
        <a:folHlink>
          <a:srgbClr val="8CA3D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O TEMPLATE SEPTEMBER W 15">
        <a:dk1>
          <a:srgbClr val="000000"/>
        </a:dk1>
        <a:lt1>
          <a:srgbClr val="FFFFFF"/>
        </a:lt1>
        <a:dk2>
          <a:srgbClr val="4066B2"/>
        </a:dk2>
        <a:lt2>
          <a:srgbClr val="000066"/>
        </a:lt2>
        <a:accent1>
          <a:srgbClr val="003399"/>
        </a:accent1>
        <a:accent2>
          <a:srgbClr val="80CCCC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73B9B9"/>
        </a:accent6>
        <a:hlink>
          <a:srgbClr val="8099CC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O TEMPLATE SEPTEMBER W 16">
        <a:dk1>
          <a:srgbClr val="000000"/>
        </a:dk1>
        <a:lt1>
          <a:srgbClr val="FFFFFF"/>
        </a:lt1>
        <a:dk2>
          <a:srgbClr val="4066B2"/>
        </a:dk2>
        <a:lt2>
          <a:srgbClr val="000066"/>
        </a:lt2>
        <a:accent1>
          <a:srgbClr val="003399"/>
        </a:accent1>
        <a:accent2>
          <a:srgbClr val="8099CC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738AB9"/>
        </a:accent6>
        <a:hlink>
          <a:srgbClr val="80CCCC"/>
        </a:hlink>
        <a:folHlink>
          <a:srgbClr val="4066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3523</TotalTime>
  <Words>352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Wingdings 2</vt:lpstr>
      <vt:lpstr>U.S. Consulting Report Template_101106</vt:lpstr>
      <vt:lpstr>1_U.S. Consulting Report Template_101106</vt:lpstr>
      <vt:lpstr>US Consulting Report Template_R1.5V_0109</vt:lpstr>
      <vt:lpstr>1_US Consulting Report Template_R1.5V_0109</vt:lpstr>
      <vt:lpstr>1_Deloitte_Screen_medium_US07_31July10</vt:lpstr>
      <vt:lpstr>5_S&amp;O TEMPLATE SEPTEMBER W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Practitioner Profile Template</dc:title>
  <dc:creator>Kumar Vivek</dc:creator>
  <cp:lastModifiedBy>Sony</cp:lastModifiedBy>
  <cp:revision>709</cp:revision>
  <dcterms:created xsi:type="dcterms:W3CDTF">2006-08-16T00:00:00Z</dcterms:created>
  <dcterms:modified xsi:type="dcterms:W3CDTF">2018-11-16T14:39:35Z</dcterms:modified>
</cp:coreProperties>
</file>