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6" r:id="rId3"/>
    <p:sldId id="277" r:id="rId4"/>
    <p:sldId id="279" r:id="rId5"/>
    <p:sldId id="280" r:id="rId6"/>
    <p:sldId id="287" r:id="rId7"/>
    <p:sldId id="286" r:id="rId8"/>
    <p:sldId id="290" r:id="rId9"/>
    <p:sldId id="291" r:id="rId10"/>
    <p:sldId id="285" r:id="rId1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399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5852361-63A8-5147-BAE9-C924BD015859}" type="datetimeFigureOut">
              <a:rPr lang="en-US" smtClean="0"/>
              <a:t>2/6/2016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FCA2B92-EF72-7248-9467-F57734F281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2B92-EF72-7248-9467-F57734F281C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763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2B92-EF72-7248-9467-F57734F281C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4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2B92-EF72-7248-9467-F57734F281C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75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2B92-EF72-7248-9467-F57734F281C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1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2B92-EF72-7248-9467-F57734F281C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80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2B92-EF72-7248-9467-F57734F281C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695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2B92-EF72-7248-9467-F57734F281C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9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76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6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72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29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06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06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26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7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6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83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163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885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BlackBackground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204325" cy="690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Wingdings 3" charset="0"/>
        <a:buChar char="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339966"/>
        </a:buClr>
        <a:buFont typeface="Wingdings" charset="0"/>
        <a:buChar char="Ø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7819" y="1825627"/>
            <a:ext cx="8844742" cy="1470025"/>
          </a:xfrm>
          <a:ln/>
          <a:extLst>
            <a:ext uri="{91240B29-F687-4f45-9708-019B960494DF}">
              <a14:hiddenLine xmlns:a14="http://schemas.microsoft.com/office/drawing/2010/main" xmlns="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A Theory of Governing </a:t>
            </a:r>
            <a:br>
              <a:rPr lang="en-US" dirty="0" smtClean="0"/>
            </a:br>
            <a:r>
              <a:rPr lang="en-US" dirty="0" smtClean="0"/>
              <a:t>Internal Innovation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84960" y="3698240"/>
            <a:ext cx="6187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Trey Cummings</a:t>
            </a:r>
          </a:p>
          <a:p>
            <a:pPr algn="ctr"/>
            <a:r>
              <a:rPr lang="en-US" sz="1200" dirty="0"/>
              <a:t>Washington University in St. Louis</a:t>
            </a: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/>
              <a:t>Jackson Nickerson</a:t>
            </a:r>
          </a:p>
          <a:p>
            <a:pPr algn="ctr"/>
            <a:r>
              <a:rPr lang="en-US" sz="1200" dirty="0" smtClean="0"/>
              <a:t>Washington University in St. Louis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governance choices influence the likelihood and kind of innovation contingent on the problem</a:t>
            </a:r>
          </a:p>
          <a:p>
            <a:endParaRPr lang="en-US" dirty="0" smtClean="0"/>
          </a:p>
          <a:p>
            <a:r>
              <a:rPr lang="en-US" dirty="0" smtClean="0"/>
              <a:t>Internal governance alternatives vary in their costs and competencies for efficacious search</a:t>
            </a:r>
          </a:p>
          <a:p>
            <a:endParaRPr lang="en-US" dirty="0" smtClean="0"/>
          </a:p>
          <a:p>
            <a:r>
              <a:rPr lang="en-US" dirty="0" smtClean="0"/>
              <a:t>Performance can suffer when firms do not adopt or align internal governance to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03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Innovation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401" y="5039697"/>
            <a:ext cx="7247105" cy="521999"/>
          </a:xfrm>
        </p:spPr>
        <p:txBody>
          <a:bodyPr/>
          <a:lstStyle/>
          <a:p>
            <a:r>
              <a:rPr lang="en-US" dirty="0" smtClean="0"/>
              <a:t>Many concurrent and differing processes</a:t>
            </a:r>
          </a:p>
          <a:p>
            <a:r>
              <a:rPr lang="en-US" dirty="0" smtClean="0"/>
              <a:t>Why? In what situations?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879" y="1191073"/>
            <a:ext cx="2371013" cy="828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47566">
            <a:off x="3648785" y="1822987"/>
            <a:ext cx="2661306" cy="10447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2788">
            <a:off x="3292297" y="1865945"/>
            <a:ext cx="1977043" cy="1236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4479" y="2239187"/>
            <a:ext cx="2730478" cy="10228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642664">
            <a:off x="3001615" y="2620243"/>
            <a:ext cx="2154997" cy="11779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11319">
            <a:off x="4338232" y="2831685"/>
            <a:ext cx="2506026" cy="961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5943" y="3330128"/>
            <a:ext cx="2446314" cy="8854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5041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004"/>
            <a:ext cx="8229600" cy="792162"/>
          </a:xfrm>
        </p:spPr>
        <p:txBody>
          <a:bodyPr/>
          <a:lstStyle/>
          <a:p>
            <a:r>
              <a:rPr lang="en-US" dirty="0" smtClean="0"/>
              <a:t>Internal Innovation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408" y="962649"/>
            <a:ext cx="8229600" cy="5330087"/>
          </a:xfrm>
        </p:spPr>
        <p:txBody>
          <a:bodyPr/>
          <a:lstStyle/>
          <a:p>
            <a:r>
              <a:rPr lang="en-US" dirty="0" smtClean="0"/>
              <a:t>Descriptive </a:t>
            </a:r>
          </a:p>
          <a:p>
            <a:pPr lvl="1"/>
            <a:r>
              <a:rPr lang="en-US" sz="1800" dirty="0" smtClean="0"/>
              <a:t>Product vs. Process (Utterback &amp; Abernathy 1975)</a:t>
            </a:r>
          </a:p>
          <a:p>
            <a:pPr lvl="1"/>
            <a:r>
              <a:rPr lang="en-US" sz="1800" dirty="0" smtClean="0"/>
              <a:t>Growth </a:t>
            </a:r>
            <a:r>
              <a:rPr lang="en-US" sz="1800" dirty="0"/>
              <a:t>Share </a:t>
            </a:r>
            <a:r>
              <a:rPr lang="en-US" sz="1800" dirty="0" smtClean="0"/>
              <a:t>Matrix (Boston Consulting Group 1972)</a:t>
            </a:r>
            <a:endParaRPr lang="en-US" sz="1000" dirty="0" smtClean="0"/>
          </a:p>
          <a:p>
            <a:r>
              <a:rPr lang="en-US" dirty="0" smtClean="0"/>
              <a:t>Process</a:t>
            </a:r>
          </a:p>
          <a:p>
            <a:pPr lvl="1"/>
            <a:r>
              <a:rPr lang="en-US" sz="1800" dirty="0" smtClean="0"/>
              <a:t>Stage-Gate Process (Cooper 1990)</a:t>
            </a:r>
          </a:p>
          <a:p>
            <a:pPr lvl="1"/>
            <a:r>
              <a:rPr lang="en-US" sz="1800" dirty="0"/>
              <a:t>Agile </a:t>
            </a:r>
            <a:r>
              <a:rPr lang="en-US" sz="1800" dirty="0" smtClean="0"/>
              <a:t>Process (Karlesky &amp; Voord 2008)</a:t>
            </a:r>
          </a:p>
          <a:p>
            <a:pPr lvl="1"/>
            <a:r>
              <a:rPr lang="en-US" sz="1800" dirty="0" smtClean="0"/>
              <a:t>Discovery Driven Planning (McGrath &amp; MacMillan 1995)</a:t>
            </a:r>
            <a:endParaRPr lang="en-US" sz="2000" dirty="0"/>
          </a:p>
          <a:p>
            <a:r>
              <a:rPr lang="en-US" dirty="0"/>
              <a:t>Structure and Decision Locus</a:t>
            </a:r>
          </a:p>
          <a:p>
            <a:pPr lvl="1"/>
            <a:r>
              <a:rPr lang="en-US" sz="1800" dirty="0"/>
              <a:t>Decision Making </a:t>
            </a:r>
            <a:r>
              <a:rPr lang="en-US" sz="1800" dirty="0" smtClean="0"/>
              <a:t>Locus (e.g., Sah &amp; Stiglitz 1988)</a:t>
            </a:r>
            <a:endParaRPr lang="en-US" sz="1800" dirty="0"/>
          </a:p>
          <a:p>
            <a:pPr lvl="1"/>
            <a:r>
              <a:rPr lang="en-US" sz="1800" dirty="0"/>
              <a:t>Centralization of </a:t>
            </a:r>
            <a:r>
              <a:rPr lang="en-US" sz="1800" dirty="0" smtClean="0"/>
              <a:t>R&amp;D (e.g., Argyres &amp; Silverman 2004)</a:t>
            </a:r>
            <a:endParaRPr lang="en-US" sz="1800" dirty="0"/>
          </a:p>
          <a:p>
            <a:pPr lvl="1"/>
            <a:r>
              <a:rPr lang="en-US" sz="1800" dirty="0"/>
              <a:t>Internal </a:t>
            </a:r>
            <a:r>
              <a:rPr lang="en-US" sz="1800" dirty="0" smtClean="0"/>
              <a:t>Ventures (Burgelman 1983, Von Hippel 1977)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961" y="827365"/>
            <a:ext cx="1505995" cy="983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680" y="1610618"/>
            <a:ext cx="1112127" cy="9067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012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and why do various processes, structures, </a:t>
            </a:r>
            <a:r>
              <a:rPr lang="en-US" dirty="0"/>
              <a:t>&amp;</a:t>
            </a:r>
            <a:r>
              <a:rPr lang="en-US" dirty="0" smtClean="0"/>
              <a:t> DM Locus offer a comparative advantage for innovation?</a:t>
            </a:r>
          </a:p>
          <a:p>
            <a:endParaRPr lang="en-US" dirty="0" smtClean="0"/>
          </a:p>
          <a:p>
            <a:r>
              <a:rPr lang="en-US" dirty="0" smtClean="0"/>
              <a:t>When and why might multiple they be used concurrently and/or sequentially?</a:t>
            </a:r>
          </a:p>
          <a:p>
            <a:endParaRPr lang="en-US" dirty="0" smtClean="0"/>
          </a:p>
          <a:p>
            <a:r>
              <a:rPr lang="en-US" dirty="0" smtClean="0"/>
              <a:t>What are the performance consequences of using them?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1557"/>
            <a:ext cx="8229600" cy="4906963"/>
          </a:xfrm>
        </p:spPr>
        <p:txBody>
          <a:bodyPr/>
          <a:lstStyle/>
          <a:p>
            <a:r>
              <a:rPr lang="en-US" dirty="0" smtClean="0"/>
              <a:t>Problem Finding/Solving Approach</a:t>
            </a:r>
          </a:p>
          <a:p>
            <a:pPr marL="914400" lvl="1" indent="-514350">
              <a:buFont typeface="+mj-ea"/>
              <a:buAutoNum type="circleNumDbPlain"/>
            </a:pPr>
            <a:r>
              <a:rPr lang="en-US" sz="2000" dirty="0" smtClean="0"/>
              <a:t>Innovator thinking and behavior</a:t>
            </a:r>
          </a:p>
          <a:p>
            <a:pPr marL="914400" lvl="1" indent="-514350">
              <a:buFont typeface="+mj-ea"/>
              <a:buAutoNum type="circleNumDbPlain"/>
            </a:pPr>
            <a:r>
              <a:rPr lang="en-US" sz="2000" dirty="0" smtClean="0"/>
              <a:t>Parameterizing the problem</a:t>
            </a:r>
          </a:p>
          <a:p>
            <a:pPr marL="914400" lvl="1" indent="-514350">
              <a:buFont typeface="+mj-ea"/>
              <a:buAutoNum type="circleNumDbPlain"/>
            </a:pPr>
            <a:r>
              <a:rPr lang="en-US" sz="2000" dirty="0" smtClean="0"/>
              <a:t>Identifying </a:t>
            </a:r>
            <a:r>
              <a:rPr lang="en-US" sz="2000" dirty="0"/>
              <a:t>g</a:t>
            </a:r>
            <a:r>
              <a:rPr lang="en-US" sz="2000" dirty="0" smtClean="0"/>
              <a:t>overnance alternatives in the firm and their costs and competencies for mitigating bias</a:t>
            </a:r>
            <a:endParaRPr lang="en-US" sz="2400" dirty="0"/>
          </a:p>
          <a:p>
            <a:r>
              <a:rPr lang="en-US" dirty="0" smtClean="0"/>
              <a:t>Discriminating alignment of processes with respect to the problem attributes leads to:</a:t>
            </a:r>
          </a:p>
          <a:p>
            <a:pPr lvl="1"/>
            <a:r>
              <a:rPr lang="en-US" dirty="0" smtClean="0"/>
              <a:t>Efficacious search and innovation</a:t>
            </a:r>
          </a:p>
          <a:p>
            <a:pPr lvl="1"/>
            <a:r>
              <a:rPr lang="en-US" dirty="0" smtClean="0"/>
              <a:t>Different kinds of innovations dependent on governance approaches adopted</a:t>
            </a:r>
          </a:p>
        </p:txBody>
      </p:sp>
    </p:spTree>
    <p:extLst>
      <p:ext uri="{BB962C8B-B14F-4D97-AF65-F5344CB8AC3E}">
        <p14:creationId xmlns:p14="http://schemas.microsoft.com/office/powerpoint/2010/main" val="348821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of Human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Homo </a:t>
            </a:r>
            <a:r>
              <a:rPr lang="en-US" i="1" dirty="0"/>
              <a:t>I</a:t>
            </a:r>
            <a:r>
              <a:rPr lang="en-US" i="1" dirty="0" smtClean="0"/>
              <a:t>nventus</a:t>
            </a:r>
          </a:p>
          <a:p>
            <a:pPr lvl="1"/>
            <a:r>
              <a:rPr lang="en-US" dirty="0" smtClean="0"/>
              <a:t>Assume a single innovator</a:t>
            </a:r>
          </a:p>
          <a:p>
            <a:pPr lvl="1"/>
            <a:r>
              <a:rPr lang="en-US" dirty="0" smtClean="0"/>
              <a:t>Bounded rationality + …</a:t>
            </a:r>
          </a:p>
          <a:p>
            <a:pPr marL="1152525" lvl="1" indent="0">
              <a:buNone/>
            </a:pPr>
            <a:r>
              <a:rPr lang="en-US" dirty="0" smtClean="0"/>
              <a:t>…the possibility of associative thinking biases that derive from “system 1” thinking</a:t>
            </a:r>
          </a:p>
          <a:p>
            <a:pPr lvl="2"/>
            <a:r>
              <a:rPr lang="en-US" dirty="0" smtClean="0"/>
              <a:t>E.g., anchoring, framing, representativeness, etc.</a:t>
            </a:r>
          </a:p>
          <a:p>
            <a:pPr lvl="1"/>
            <a:r>
              <a:rPr lang="en-US" dirty="0" smtClean="0"/>
              <a:t>Self-interest seeking with guile + …</a:t>
            </a:r>
          </a:p>
          <a:p>
            <a:pPr marL="1152525" lvl="1" indent="0">
              <a:buNone/>
            </a:pPr>
            <a:r>
              <a:rPr lang="en-US" dirty="0" smtClean="0"/>
              <a:t>…the possibility of ego preservation biases</a:t>
            </a:r>
          </a:p>
          <a:p>
            <a:pPr lvl="2"/>
            <a:r>
              <a:rPr lang="en-US" dirty="0" smtClean="0"/>
              <a:t>E.g., confirmation, self-confirming beliefs, escalation of commitment, etc.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82" y="379614"/>
            <a:ext cx="61519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6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context and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4906963"/>
          </a:xfrm>
        </p:spPr>
        <p:txBody>
          <a:bodyPr/>
          <a:lstStyle/>
          <a:p>
            <a:r>
              <a:rPr lang="en-US" dirty="0" smtClean="0"/>
              <a:t>Problem Context</a:t>
            </a:r>
          </a:p>
          <a:p>
            <a:pPr lvl="1"/>
            <a:r>
              <a:rPr lang="en-US" dirty="0" smtClean="0"/>
              <a:t>Cost of search differs by context</a:t>
            </a:r>
          </a:p>
          <a:p>
            <a:pPr lvl="2"/>
            <a:r>
              <a:rPr lang="en-US" dirty="0" smtClean="0"/>
              <a:t>Designing, enacting, and interpreting results to update theory and models varies systematically by context</a:t>
            </a:r>
          </a:p>
          <a:p>
            <a:pPr lvl="2"/>
            <a:r>
              <a:rPr lang="en-US" dirty="0" smtClean="0"/>
              <a:t>E.g., costs of inputs, access to knowledge, equipment, distribution channels, complementary resources, etc.</a:t>
            </a:r>
          </a:p>
          <a:p>
            <a:pPr lvl="1"/>
            <a:r>
              <a:rPr lang="en-US" dirty="0" smtClean="0"/>
              <a:t>We assume context can be parameterized</a:t>
            </a:r>
          </a:p>
          <a:p>
            <a:r>
              <a:rPr lang="en-US" dirty="0" smtClean="0"/>
              <a:t>Problem Uncertainty</a:t>
            </a:r>
          </a:p>
          <a:p>
            <a:pPr lvl="1"/>
            <a:r>
              <a:rPr lang="en-US" dirty="0" smtClean="0"/>
              <a:t>Problem vary in complexity and ill-structuredness</a:t>
            </a:r>
          </a:p>
          <a:p>
            <a:pPr lvl="1"/>
            <a:r>
              <a:rPr lang="en-US" dirty="0" smtClean="0"/>
              <a:t>Such variation affects implicit ruggedness of landscape</a:t>
            </a:r>
          </a:p>
          <a:p>
            <a:pPr lvl="1"/>
            <a:r>
              <a:rPr lang="en-US" dirty="0" smtClean="0"/>
              <a:t>Ruggedness affects likelihood of finding a peak (i.e., a value creating opportunity)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17" y="383105"/>
            <a:ext cx="641283" cy="62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2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457" y="1381761"/>
            <a:ext cx="3697824" cy="32064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Corrupting Effect of Biases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2675" y="1322982"/>
            <a:ext cx="4079340" cy="3245268"/>
          </a:xfrm>
        </p:spPr>
        <p:txBody>
          <a:bodyPr/>
          <a:lstStyle/>
          <a:p>
            <a:r>
              <a:rPr lang="en-US" sz="2400" dirty="0" smtClean="0"/>
              <a:t>Objective is to engage in efficacious search.</a:t>
            </a:r>
          </a:p>
          <a:p>
            <a:pPr lvl="1"/>
            <a:r>
              <a:rPr lang="en-US" sz="2000" dirty="0" smtClean="0"/>
              <a:t>Problem finding</a:t>
            </a:r>
          </a:p>
          <a:p>
            <a:pPr lvl="1"/>
            <a:r>
              <a:rPr lang="en-US" sz="2000" dirty="0" smtClean="0"/>
              <a:t>Problem solving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Cost of </a:t>
            </a:r>
            <a:r>
              <a:rPr lang="en-US" sz="2400" dirty="0" smtClean="0">
                <a:solidFill>
                  <a:srgbClr val="00B050"/>
                </a:solidFill>
              </a:rPr>
              <a:t>Associative </a:t>
            </a:r>
            <a:r>
              <a:rPr lang="en-US" sz="2400" dirty="0">
                <a:solidFill>
                  <a:srgbClr val="00B050"/>
                </a:solidFill>
              </a:rPr>
              <a:t>T</a:t>
            </a:r>
            <a:r>
              <a:rPr lang="en-US" sz="2400" dirty="0" smtClean="0">
                <a:solidFill>
                  <a:srgbClr val="00B050"/>
                </a:solidFill>
              </a:rPr>
              <a:t>hinking </a:t>
            </a:r>
            <a:r>
              <a:rPr lang="en-US" sz="2400" dirty="0">
                <a:solidFill>
                  <a:srgbClr val="00B050"/>
                </a:solidFill>
              </a:rPr>
              <a:t>B</a:t>
            </a:r>
            <a:r>
              <a:rPr lang="en-US" sz="2400" dirty="0" smtClean="0">
                <a:solidFill>
                  <a:srgbClr val="00B050"/>
                </a:solidFill>
              </a:rPr>
              <a:t>iases  </a:t>
            </a:r>
            <a:r>
              <a:rPr lang="en-US" sz="2400" dirty="0" smtClean="0"/>
              <a:t>increases in uncertainty</a:t>
            </a:r>
            <a:endParaRPr lang="en-US" sz="2400" dirty="0"/>
          </a:p>
          <a:p>
            <a:r>
              <a:rPr lang="en-US" sz="2400" dirty="0" smtClean="0"/>
              <a:t>Cost of </a:t>
            </a:r>
            <a:r>
              <a:rPr lang="en-US" sz="2400" dirty="0" smtClean="0">
                <a:solidFill>
                  <a:srgbClr val="FF0000"/>
                </a:solidFill>
              </a:rPr>
              <a:t>Ego Preservation </a:t>
            </a:r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en-US" sz="2400" dirty="0" smtClean="0">
                <a:solidFill>
                  <a:srgbClr val="FF0000"/>
                </a:solidFill>
              </a:rPr>
              <a:t>iases </a:t>
            </a:r>
            <a:r>
              <a:rPr lang="en-US" sz="2400" dirty="0" smtClean="0"/>
              <a:t>increases in context</a:t>
            </a:r>
          </a:p>
          <a:p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244273" y="1241702"/>
            <a:ext cx="19456" cy="3336328"/>
          </a:xfrm>
          <a:prstGeom prst="straightConnector1">
            <a:avLst/>
          </a:prstGeom>
          <a:ln w="635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204300" y="4588191"/>
            <a:ext cx="3939700" cy="19456"/>
          </a:xfrm>
          <a:prstGeom prst="straightConnector1">
            <a:avLst/>
          </a:prstGeom>
          <a:ln w="635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/>
        </p:nvSpPr>
        <p:spPr>
          <a:xfrm rot="16200000">
            <a:off x="5243107" y="967069"/>
            <a:ext cx="7270433" cy="7201601"/>
          </a:xfrm>
          <a:prstGeom prst="arc">
            <a:avLst>
              <a:gd name="adj1" fmla="val 16200000"/>
              <a:gd name="adj2" fmla="val 2029871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rc 2"/>
          <p:cNvSpPr/>
          <p:nvPr/>
        </p:nvSpPr>
        <p:spPr>
          <a:xfrm flipV="1">
            <a:off x="1638239" y="-2623571"/>
            <a:ext cx="7270433" cy="7201601"/>
          </a:xfrm>
          <a:prstGeom prst="arc">
            <a:avLst>
              <a:gd name="adj1" fmla="val 16200000"/>
              <a:gd name="adj2" fmla="val 2029871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31037" y="4735870"/>
            <a:ext cx="13427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00B050"/>
                </a:solidFill>
              </a:rPr>
              <a:t>Cost </a:t>
            </a:r>
            <a:r>
              <a:rPr lang="en-US" b="1" i="1" dirty="0">
                <a:solidFill>
                  <a:srgbClr val="00B050"/>
                </a:solidFill>
              </a:rPr>
              <a:t>o</a:t>
            </a:r>
            <a:r>
              <a:rPr lang="en-US" b="1" i="1" dirty="0" smtClean="0">
                <a:solidFill>
                  <a:srgbClr val="00B050"/>
                </a:solidFill>
              </a:rPr>
              <a:t>f Biases</a:t>
            </a:r>
            <a:endParaRPr lang="en-US" b="1" i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0618" y="2909866"/>
            <a:ext cx="12355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</a:rPr>
              <a:t>Cost </a:t>
            </a:r>
            <a:r>
              <a:rPr lang="en-US" b="1" i="1" dirty="0">
                <a:solidFill>
                  <a:srgbClr val="FF0000"/>
                </a:solidFill>
              </a:rPr>
              <a:t>o</a:t>
            </a:r>
            <a:r>
              <a:rPr lang="en-US" b="1" i="1" dirty="0" smtClean="0">
                <a:solidFill>
                  <a:srgbClr val="FF0000"/>
                </a:solidFill>
              </a:rPr>
              <a:t>f Biases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49084" y="4738420"/>
            <a:ext cx="3044222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smtClean="0"/>
              <a:t>Context</a:t>
            </a:r>
          </a:p>
          <a:p>
            <a:pPr algn="ctr"/>
            <a:r>
              <a:rPr lang="en-US" sz="1400" b="1" dirty="0" smtClean="0"/>
              <a:t>(Cost of Experiment)</a:t>
            </a:r>
            <a:endParaRPr lang="en-US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73522" y="2699408"/>
            <a:ext cx="1908142" cy="8463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/>
              <a:t>Uncertainty</a:t>
            </a:r>
          </a:p>
          <a:p>
            <a:pPr algn="ctr"/>
            <a:r>
              <a:rPr lang="en-US" sz="1400" b="1" dirty="0" smtClean="0"/>
              <a:t>(Complexity &amp; Ill-Structuredness)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947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3" grpId="0" animBg="1"/>
      <p:bldP spid="10" grpId="0" animBg="1"/>
      <p:bldP spid="10" grpId="1" animBg="1"/>
      <p:bldP spid="12" grpId="0" animBg="1"/>
      <p:bldP spid="15" grpId="0" animBg="1"/>
      <p:bldP spid="15" grpId="1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7807" y="1919668"/>
            <a:ext cx="3806172" cy="285881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(Preliminary) Discriminating Alignment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2544464" y="1863686"/>
            <a:ext cx="3924001" cy="2908938"/>
          </a:xfrm>
          <a:custGeom>
            <a:avLst/>
            <a:gdLst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2258646 h 3813908"/>
              <a:gd name="connsiteX14" fmla="*/ 15631 w 5095631"/>
              <a:gd name="connsiteY14" fmla="*/ 0 h 381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95631" h="3813908">
                <a:moveTo>
                  <a:pt x="15631" y="0"/>
                </a:moveTo>
                <a:lnTo>
                  <a:pt x="5080000" y="0"/>
                </a:lnTo>
                <a:cubicBezTo>
                  <a:pt x="5085210" y="1268697"/>
                  <a:pt x="5090421" y="2537395"/>
                  <a:pt x="5095631" y="3806092"/>
                </a:cubicBezTo>
                <a:lnTo>
                  <a:pt x="1836615" y="3813908"/>
                </a:lnTo>
                <a:lnTo>
                  <a:pt x="1195754" y="3681046"/>
                </a:lnTo>
                <a:lnTo>
                  <a:pt x="922215" y="3595077"/>
                </a:lnTo>
                <a:lnTo>
                  <a:pt x="828431" y="3556000"/>
                </a:lnTo>
                <a:lnTo>
                  <a:pt x="601784" y="3415323"/>
                </a:lnTo>
                <a:lnTo>
                  <a:pt x="429846" y="3251200"/>
                </a:lnTo>
                <a:lnTo>
                  <a:pt x="304800" y="3055815"/>
                </a:lnTo>
                <a:lnTo>
                  <a:pt x="171938" y="2797908"/>
                </a:lnTo>
                <a:lnTo>
                  <a:pt x="101600" y="2555631"/>
                </a:lnTo>
                <a:lnTo>
                  <a:pt x="39077" y="2344615"/>
                </a:lnTo>
                <a:lnTo>
                  <a:pt x="0" y="2258646"/>
                </a:lnTo>
                <a:lnTo>
                  <a:pt x="1563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 24"/>
          <p:cNvSpPr/>
          <p:nvPr/>
        </p:nvSpPr>
        <p:spPr>
          <a:xfrm>
            <a:off x="2551632" y="1867918"/>
            <a:ext cx="3924001" cy="2908938"/>
          </a:xfrm>
          <a:custGeom>
            <a:avLst/>
            <a:gdLst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2258646 h 3813908"/>
              <a:gd name="connsiteX14" fmla="*/ 15631 w 5095631"/>
              <a:gd name="connsiteY14" fmla="*/ 0 h 381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95631" h="3813908">
                <a:moveTo>
                  <a:pt x="15631" y="0"/>
                </a:moveTo>
                <a:lnTo>
                  <a:pt x="5080000" y="0"/>
                </a:lnTo>
                <a:cubicBezTo>
                  <a:pt x="5085210" y="1268697"/>
                  <a:pt x="5090421" y="2537395"/>
                  <a:pt x="5095631" y="3806092"/>
                </a:cubicBezTo>
                <a:lnTo>
                  <a:pt x="1836615" y="3813908"/>
                </a:lnTo>
                <a:lnTo>
                  <a:pt x="1195754" y="3681046"/>
                </a:lnTo>
                <a:lnTo>
                  <a:pt x="922215" y="3595077"/>
                </a:lnTo>
                <a:lnTo>
                  <a:pt x="828431" y="3556000"/>
                </a:lnTo>
                <a:lnTo>
                  <a:pt x="601784" y="3415323"/>
                </a:lnTo>
                <a:lnTo>
                  <a:pt x="429846" y="3251200"/>
                </a:lnTo>
                <a:lnTo>
                  <a:pt x="304800" y="3055815"/>
                </a:lnTo>
                <a:lnTo>
                  <a:pt x="171938" y="2797908"/>
                </a:lnTo>
                <a:lnTo>
                  <a:pt x="101600" y="2555631"/>
                </a:lnTo>
                <a:lnTo>
                  <a:pt x="39077" y="2344615"/>
                </a:lnTo>
                <a:lnTo>
                  <a:pt x="0" y="2258646"/>
                </a:lnTo>
                <a:lnTo>
                  <a:pt x="15631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2553448" y="3600316"/>
            <a:ext cx="1395047" cy="1174205"/>
          </a:xfrm>
          <a:custGeom>
            <a:avLst/>
            <a:gdLst>
              <a:gd name="connsiteX0" fmla="*/ 0 w 1860062"/>
              <a:gd name="connsiteY0" fmla="*/ 0 h 1565607"/>
              <a:gd name="connsiteX1" fmla="*/ 117231 w 1860062"/>
              <a:gd name="connsiteY1" fmla="*/ 304800 h 1565607"/>
              <a:gd name="connsiteX2" fmla="*/ 218831 w 1860062"/>
              <a:gd name="connsiteY2" fmla="*/ 648677 h 1565607"/>
              <a:gd name="connsiteX3" fmla="*/ 461108 w 1860062"/>
              <a:gd name="connsiteY3" fmla="*/ 1031630 h 1565607"/>
              <a:gd name="connsiteX4" fmla="*/ 672124 w 1860062"/>
              <a:gd name="connsiteY4" fmla="*/ 1195753 h 1565607"/>
              <a:gd name="connsiteX5" fmla="*/ 937847 w 1860062"/>
              <a:gd name="connsiteY5" fmla="*/ 1344246 h 1565607"/>
              <a:gd name="connsiteX6" fmla="*/ 1258277 w 1860062"/>
              <a:gd name="connsiteY6" fmla="*/ 1430215 h 1565607"/>
              <a:gd name="connsiteX7" fmla="*/ 1524000 w 1860062"/>
              <a:gd name="connsiteY7" fmla="*/ 1492738 h 1565607"/>
              <a:gd name="connsiteX8" fmla="*/ 1820985 w 1860062"/>
              <a:gd name="connsiteY8" fmla="*/ 1547446 h 1565607"/>
              <a:gd name="connsiteX9" fmla="*/ 1860062 w 1860062"/>
              <a:gd name="connsiteY9" fmla="*/ 1563077 h 156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60062" h="1565607">
                <a:moveTo>
                  <a:pt x="0" y="0"/>
                </a:moveTo>
                <a:cubicBezTo>
                  <a:pt x="40379" y="98343"/>
                  <a:pt x="80759" y="196687"/>
                  <a:pt x="117231" y="304800"/>
                </a:cubicBezTo>
                <a:cubicBezTo>
                  <a:pt x="153703" y="412913"/>
                  <a:pt x="161518" y="527539"/>
                  <a:pt x="218831" y="648677"/>
                </a:cubicBezTo>
                <a:cubicBezTo>
                  <a:pt x="276144" y="769815"/>
                  <a:pt x="385559" y="940451"/>
                  <a:pt x="461108" y="1031630"/>
                </a:cubicBezTo>
                <a:cubicBezTo>
                  <a:pt x="536657" y="1122809"/>
                  <a:pt x="592668" y="1143650"/>
                  <a:pt x="672124" y="1195753"/>
                </a:cubicBezTo>
                <a:cubicBezTo>
                  <a:pt x="751580" y="1247856"/>
                  <a:pt x="840155" y="1305169"/>
                  <a:pt x="937847" y="1344246"/>
                </a:cubicBezTo>
                <a:cubicBezTo>
                  <a:pt x="1035539" y="1383323"/>
                  <a:pt x="1160585" y="1405466"/>
                  <a:pt x="1258277" y="1430215"/>
                </a:cubicBezTo>
                <a:cubicBezTo>
                  <a:pt x="1355969" y="1454964"/>
                  <a:pt x="1430215" y="1473200"/>
                  <a:pt x="1524000" y="1492738"/>
                </a:cubicBezTo>
                <a:cubicBezTo>
                  <a:pt x="1617785" y="1512276"/>
                  <a:pt x="1764975" y="1535723"/>
                  <a:pt x="1820985" y="1547446"/>
                </a:cubicBezTo>
                <a:cubicBezTo>
                  <a:pt x="1876995" y="1559169"/>
                  <a:pt x="1788421" y="1570892"/>
                  <a:pt x="1860062" y="1563077"/>
                </a:cubicBezTo>
              </a:path>
            </a:pathLst>
          </a:custGeom>
          <a:noFill/>
          <a:ln w="635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Freeform 22"/>
          <p:cNvSpPr/>
          <p:nvPr/>
        </p:nvSpPr>
        <p:spPr>
          <a:xfrm>
            <a:off x="2554144" y="1803468"/>
            <a:ext cx="4007034" cy="2986955"/>
          </a:xfrm>
          <a:custGeom>
            <a:avLst/>
            <a:gdLst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2258646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06092"/>
              <a:gd name="connsiteX1" fmla="*/ 5080000 w 5095631"/>
              <a:gd name="connsiteY1" fmla="*/ 0 h 3806092"/>
              <a:gd name="connsiteX2" fmla="*/ 5095631 w 5095631"/>
              <a:gd name="connsiteY2" fmla="*/ 3806092 h 3806092"/>
              <a:gd name="connsiteX3" fmla="*/ 3108852 w 5095631"/>
              <a:gd name="connsiteY3" fmla="*/ 3804733 h 3806092"/>
              <a:gd name="connsiteX4" fmla="*/ 2486166 w 5095631"/>
              <a:gd name="connsiteY4" fmla="*/ 3662696 h 3806092"/>
              <a:gd name="connsiteX5" fmla="*/ 2121752 w 5095631"/>
              <a:gd name="connsiteY5" fmla="*/ 3595077 h 3806092"/>
              <a:gd name="connsiteX6" fmla="*/ 1873484 w 5095631"/>
              <a:gd name="connsiteY6" fmla="*/ 3519300 h 3806092"/>
              <a:gd name="connsiteX7" fmla="*/ 1555962 w 5095631"/>
              <a:gd name="connsiteY7" fmla="*/ 3415323 h 3806092"/>
              <a:gd name="connsiteX8" fmla="*/ 1184102 w 5095631"/>
              <a:gd name="connsiteY8" fmla="*/ 3232851 h 3806092"/>
              <a:gd name="connsiteX9" fmla="*/ 922744 w 5095631"/>
              <a:gd name="connsiteY9" fmla="*/ 3055815 h 3806092"/>
              <a:gd name="connsiteX10" fmla="*/ 617221 w 5095631"/>
              <a:gd name="connsiteY10" fmla="*/ 2770383 h 3806092"/>
              <a:gd name="connsiteX11" fmla="*/ 392398 w 5095631"/>
              <a:gd name="connsiteY11" fmla="*/ 2500580 h 3806092"/>
              <a:gd name="connsiteX12" fmla="*/ 175387 w 5095631"/>
              <a:gd name="connsiteY12" fmla="*/ 2051015 h 3806092"/>
              <a:gd name="connsiteX13" fmla="*/ 0 w 5095631"/>
              <a:gd name="connsiteY13" fmla="*/ 1258569 h 3806092"/>
              <a:gd name="connsiteX14" fmla="*/ 15631 w 5095631"/>
              <a:gd name="connsiteY14" fmla="*/ 0 h 3806092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426912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87105"/>
              <a:gd name="connsiteX1" fmla="*/ 5080000 w 5095631"/>
              <a:gd name="connsiteY1" fmla="*/ 73197 h 3887105"/>
              <a:gd name="connsiteX2" fmla="*/ 5095631 w 5095631"/>
              <a:gd name="connsiteY2" fmla="*/ 3879289 h 3887105"/>
              <a:gd name="connsiteX3" fmla="*/ 3426912 w 5095631"/>
              <a:gd name="connsiteY3" fmla="*/ 3887105 h 3887105"/>
              <a:gd name="connsiteX4" fmla="*/ 2749701 w 5095631"/>
              <a:gd name="connsiteY4" fmla="*/ 3735893 h 3887105"/>
              <a:gd name="connsiteX5" fmla="*/ 2303500 w 5095631"/>
              <a:gd name="connsiteY5" fmla="*/ 3631574 h 3887105"/>
              <a:gd name="connsiteX6" fmla="*/ 2009796 w 5095631"/>
              <a:gd name="connsiteY6" fmla="*/ 3537447 h 3887105"/>
              <a:gd name="connsiteX7" fmla="*/ 1646836 w 5095631"/>
              <a:gd name="connsiteY7" fmla="*/ 3369245 h 3887105"/>
              <a:gd name="connsiteX8" fmla="*/ 1520336 w 5095631"/>
              <a:gd name="connsiteY8" fmla="*/ 3315224 h 3887105"/>
              <a:gd name="connsiteX9" fmla="*/ 1240803 w 5095631"/>
              <a:gd name="connsiteY9" fmla="*/ 3174887 h 3887105"/>
              <a:gd name="connsiteX10" fmla="*/ 917105 w 5095631"/>
              <a:gd name="connsiteY10" fmla="*/ 2861930 h 3887105"/>
              <a:gd name="connsiteX11" fmla="*/ 646845 w 5095631"/>
              <a:gd name="connsiteY11" fmla="*/ 2564602 h 3887105"/>
              <a:gd name="connsiteX12" fmla="*/ 348048 w 5095631"/>
              <a:gd name="connsiteY12" fmla="*/ 2023287 h 3887105"/>
              <a:gd name="connsiteX13" fmla="*/ 0 w 5095631"/>
              <a:gd name="connsiteY13" fmla="*/ 1120741 h 3887105"/>
              <a:gd name="connsiteX14" fmla="*/ 15631 w 5095631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018822 w 5104657"/>
              <a:gd name="connsiteY6" fmla="*/ 3537447 h 3887105"/>
              <a:gd name="connsiteX7" fmla="*/ 1655862 w 5104657"/>
              <a:gd name="connsiteY7" fmla="*/ 3369245 h 3887105"/>
              <a:gd name="connsiteX8" fmla="*/ 1529362 w 5104657"/>
              <a:gd name="connsiteY8" fmla="*/ 3315224 h 3887105"/>
              <a:gd name="connsiteX9" fmla="*/ 1249829 w 5104657"/>
              <a:gd name="connsiteY9" fmla="*/ 3174887 h 3887105"/>
              <a:gd name="connsiteX10" fmla="*/ 926131 w 5104657"/>
              <a:gd name="connsiteY10" fmla="*/ 2861930 h 3887105"/>
              <a:gd name="connsiteX11" fmla="*/ 655871 w 5104657"/>
              <a:gd name="connsiteY11" fmla="*/ 2564602 h 3887105"/>
              <a:gd name="connsiteX12" fmla="*/ 357074 w 5104657"/>
              <a:gd name="connsiteY12" fmla="*/ 2023287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018822 w 5104657"/>
              <a:gd name="connsiteY6" fmla="*/ 3537447 h 3887105"/>
              <a:gd name="connsiteX7" fmla="*/ 1655862 w 5104657"/>
              <a:gd name="connsiteY7" fmla="*/ 3369245 h 3887105"/>
              <a:gd name="connsiteX8" fmla="*/ 1529362 w 5104657"/>
              <a:gd name="connsiteY8" fmla="*/ 3315224 h 3887105"/>
              <a:gd name="connsiteX9" fmla="*/ 1249829 w 5104657"/>
              <a:gd name="connsiteY9" fmla="*/ 3174887 h 3887105"/>
              <a:gd name="connsiteX10" fmla="*/ 926131 w 5104657"/>
              <a:gd name="connsiteY10" fmla="*/ 2861930 h 3887105"/>
              <a:gd name="connsiteX11" fmla="*/ 655871 w 5104657"/>
              <a:gd name="connsiteY11" fmla="*/ 2564602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018822 w 5104657"/>
              <a:gd name="connsiteY6" fmla="*/ 3537447 h 3887105"/>
              <a:gd name="connsiteX7" fmla="*/ 1655862 w 5104657"/>
              <a:gd name="connsiteY7" fmla="*/ 3369245 h 3887105"/>
              <a:gd name="connsiteX8" fmla="*/ 1529362 w 5104657"/>
              <a:gd name="connsiteY8" fmla="*/ 3315224 h 3887105"/>
              <a:gd name="connsiteX9" fmla="*/ 1249829 w 5104657"/>
              <a:gd name="connsiteY9" fmla="*/ 3174887 h 3887105"/>
              <a:gd name="connsiteX10" fmla="*/ 926131 w 5104657"/>
              <a:gd name="connsiteY10" fmla="*/ 2861930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018822 w 5104657"/>
              <a:gd name="connsiteY6" fmla="*/ 3537447 h 3887105"/>
              <a:gd name="connsiteX7" fmla="*/ 1655862 w 5104657"/>
              <a:gd name="connsiteY7" fmla="*/ 3369245 h 3887105"/>
              <a:gd name="connsiteX8" fmla="*/ 1529362 w 5104657"/>
              <a:gd name="connsiteY8" fmla="*/ 3315224 h 3887105"/>
              <a:gd name="connsiteX9" fmla="*/ 1249829 w 5104657"/>
              <a:gd name="connsiteY9" fmla="*/ 3174887 h 3887105"/>
              <a:gd name="connsiteX10" fmla="*/ 781727 w 5104657"/>
              <a:gd name="connsiteY10" fmla="*/ 2267198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018822 w 5104657"/>
              <a:gd name="connsiteY6" fmla="*/ 3537447 h 3887105"/>
              <a:gd name="connsiteX7" fmla="*/ 1655862 w 5104657"/>
              <a:gd name="connsiteY7" fmla="*/ 3369245 h 3887105"/>
              <a:gd name="connsiteX8" fmla="*/ 1529362 w 5104657"/>
              <a:gd name="connsiteY8" fmla="*/ 3315224 h 3887105"/>
              <a:gd name="connsiteX9" fmla="*/ 1114451 w 5104657"/>
              <a:gd name="connsiteY9" fmla="*/ 2625903 h 3887105"/>
              <a:gd name="connsiteX10" fmla="*/ 781727 w 5104657"/>
              <a:gd name="connsiteY10" fmla="*/ 2267198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018822 w 5104657"/>
              <a:gd name="connsiteY6" fmla="*/ 3537447 h 3887105"/>
              <a:gd name="connsiteX7" fmla="*/ 1655862 w 5104657"/>
              <a:gd name="connsiteY7" fmla="*/ 3369245 h 3887105"/>
              <a:gd name="connsiteX8" fmla="*/ 1457160 w 5104657"/>
              <a:gd name="connsiteY8" fmla="*/ 2894335 h 3887105"/>
              <a:gd name="connsiteX9" fmla="*/ 1114451 w 5104657"/>
              <a:gd name="connsiteY9" fmla="*/ 2625903 h 3887105"/>
              <a:gd name="connsiteX10" fmla="*/ 781727 w 5104657"/>
              <a:gd name="connsiteY10" fmla="*/ 2267198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018822 w 5104657"/>
              <a:gd name="connsiteY6" fmla="*/ 3537447 h 3887105"/>
              <a:gd name="connsiteX7" fmla="*/ 1827341 w 5104657"/>
              <a:gd name="connsiteY7" fmla="*/ 3012405 h 3887105"/>
              <a:gd name="connsiteX8" fmla="*/ 1457160 w 5104657"/>
              <a:gd name="connsiteY8" fmla="*/ 2894335 h 3887105"/>
              <a:gd name="connsiteX9" fmla="*/ 1114451 w 5104657"/>
              <a:gd name="connsiteY9" fmla="*/ 2625903 h 3887105"/>
              <a:gd name="connsiteX10" fmla="*/ 781727 w 5104657"/>
              <a:gd name="connsiteY10" fmla="*/ 2267198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2312526 w 5104657"/>
              <a:gd name="connsiteY5" fmla="*/ 3631574 h 3887105"/>
              <a:gd name="connsiteX6" fmla="*/ 2470083 w 5104657"/>
              <a:gd name="connsiteY6" fmla="*/ 3244655 h 3887105"/>
              <a:gd name="connsiteX7" fmla="*/ 1827341 w 5104657"/>
              <a:gd name="connsiteY7" fmla="*/ 3012405 h 3887105"/>
              <a:gd name="connsiteX8" fmla="*/ 1457160 w 5104657"/>
              <a:gd name="connsiteY8" fmla="*/ 2894335 h 3887105"/>
              <a:gd name="connsiteX9" fmla="*/ 1114451 w 5104657"/>
              <a:gd name="connsiteY9" fmla="*/ 2625903 h 3887105"/>
              <a:gd name="connsiteX10" fmla="*/ 781727 w 5104657"/>
              <a:gd name="connsiteY10" fmla="*/ 2267198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2758727 w 5104657"/>
              <a:gd name="connsiteY4" fmla="*/ 3735893 h 3887105"/>
              <a:gd name="connsiteX5" fmla="*/ 3007467 w 5104657"/>
              <a:gd name="connsiteY5" fmla="*/ 3375381 h 3887105"/>
              <a:gd name="connsiteX6" fmla="*/ 2470083 w 5104657"/>
              <a:gd name="connsiteY6" fmla="*/ 3244655 h 3887105"/>
              <a:gd name="connsiteX7" fmla="*/ 1827341 w 5104657"/>
              <a:gd name="connsiteY7" fmla="*/ 3012405 h 3887105"/>
              <a:gd name="connsiteX8" fmla="*/ 1457160 w 5104657"/>
              <a:gd name="connsiteY8" fmla="*/ 2894335 h 3887105"/>
              <a:gd name="connsiteX9" fmla="*/ 1114451 w 5104657"/>
              <a:gd name="connsiteY9" fmla="*/ 2625903 h 3887105"/>
              <a:gd name="connsiteX10" fmla="*/ 781727 w 5104657"/>
              <a:gd name="connsiteY10" fmla="*/ 2267198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87105"/>
              <a:gd name="connsiteX1" fmla="*/ 5089026 w 5104657"/>
              <a:gd name="connsiteY1" fmla="*/ 73197 h 3887105"/>
              <a:gd name="connsiteX2" fmla="*/ 5104657 w 5104657"/>
              <a:gd name="connsiteY2" fmla="*/ 3879289 h 3887105"/>
              <a:gd name="connsiteX3" fmla="*/ 3435938 w 5104657"/>
              <a:gd name="connsiteY3" fmla="*/ 3887105 h 3887105"/>
              <a:gd name="connsiteX4" fmla="*/ 3480743 w 5104657"/>
              <a:gd name="connsiteY4" fmla="*/ 3507150 h 3887105"/>
              <a:gd name="connsiteX5" fmla="*/ 3007467 w 5104657"/>
              <a:gd name="connsiteY5" fmla="*/ 3375381 h 3887105"/>
              <a:gd name="connsiteX6" fmla="*/ 2470083 w 5104657"/>
              <a:gd name="connsiteY6" fmla="*/ 3244655 h 3887105"/>
              <a:gd name="connsiteX7" fmla="*/ 1827341 w 5104657"/>
              <a:gd name="connsiteY7" fmla="*/ 3012405 h 3887105"/>
              <a:gd name="connsiteX8" fmla="*/ 1457160 w 5104657"/>
              <a:gd name="connsiteY8" fmla="*/ 2894335 h 3887105"/>
              <a:gd name="connsiteX9" fmla="*/ 1114451 w 5104657"/>
              <a:gd name="connsiteY9" fmla="*/ 2625903 h 3887105"/>
              <a:gd name="connsiteX10" fmla="*/ 781727 w 5104657"/>
              <a:gd name="connsiteY10" fmla="*/ 2267198 h 3887105"/>
              <a:gd name="connsiteX11" fmla="*/ 565620 w 5104657"/>
              <a:gd name="connsiteY11" fmla="*/ 1942420 h 3887105"/>
              <a:gd name="connsiteX12" fmla="*/ 257796 w 5104657"/>
              <a:gd name="connsiteY12" fmla="*/ 1154062 h 3887105"/>
              <a:gd name="connsiteX13" fmla="*/ 0 w 5104657"/>
              <a:gd name="connsiteY13" fmla="*/ 480259 h 3887105"/>
              <a:gd name="connsiteX14" fmla="*/ 24657 w 5104657"/>
              <a:gd name="connsiteY14" fmla="*/ 0 h 3887105"/>
              <a:gd name="connsiteX0" fmla="*/ 24657 w 5104657"/>
              <a:gd name="connsiteY0" fmla="*/ 0 h 3879289"/>
              <a:gd name="connsiteX1" fmla="*/ 5089026 w 5104657"/>
              <a:gd name="connsiteY1" fmla="*/ 73197 h 3879289"/>
              <a:gd name="connsiteX2" fmla="*/ 5104657 w 5104657"/>
              <a:gd name="connsiteY2" fmla="*/ 3879289 h 3879289"/>
              <a:gd name="connsiteX3" fmla="*/ 4040627 w 5104657"/>
              <a:gd name="connsiteY3" fmla="*/ 3658361 h 3879289"/>
              <a:gd name="connsiteX4" fmla="*/ 3480743 w 5104657"/>
              <a:gd name="connsiteY4" fmla="*/ 3507150 h 3879289"/>
              <a:gd name="connsiteX5" fmla="*/ 3007467 w 5104657"/>
              <a:gd name="connsiteY5" fmla="*/ 3375381 h 3879289"/>
              <a:gd name="connsiteX6" fmla="*/ 2470083 w 5104657"/>
              <a:gd name="connsiteY6" fmla="*/ 3244655 h 3879289"/>
              <a:gd name="connsiteX7" fmla="*/ 1827341 w 5104657"/>
              <a:gd name="connsiteY7" fmla="*/ 3012405 h 3879289"/>
              <a:gd name="connsiteX8" fmla="*/ 1457160 w 5104657"/>
              <a:gd name="connsiteY8" fmla="*/ 2894335 h 3879289"/>
              <a:gd name="connsiteX9" fmla="*/ 1114451 w 5104657"/>
              <a:gd name="connsiteY9" fmla="*/ 2625903 h 3879289"/>
              <a:gd name="connsiteX10" fmla="*/ 781727 w 5104657"/>
              <a:gd name="connsiteY10" fmla="*/ 2267198 h 3879289"/>
              <a:gd name="connsiteX11" fmla="*/ 565620 w 5104657"/>
              <a:gd name="connsiteY11" fmla="*/ 1942420 h 3879289"/>
              <a:gd name="connsiteX12" fmla="*/ 257796 w 5104657"/>
              <a:gd name="connsiteY12" fmla="*/ 1154062 h 3879289"/>
              <a:gd name="connsiteX13" fmla="*/ 0 w 5104657"/>
              <a:gd name="connsiteY13" fmla="*/ 480259 h 3879289"/>
              <a:gd name="connsiteX14" fmla="*/ 24657 w 5104657"/>
              <a:gd name="connsiteY14" fmla="*/ 0 h 3879289"/>
              <a:gd name="connsiteX0" fmla="*/ 24657 w 5104657"/>
              <a:gd name="connsiteY0" fmla="*/ 0 h 3905405"/>
              <a:gd name="connsiteX1" fmla="*/ 5089026 w 5104657"/>
              <a:gd name="connsiteY1" fmla="*/ 73197 h 3905405"/>
              <a:gd name="connsiteX2" fmla="*/ 5104657 w 5104657"/>
              <a:gd name="connsiteY2" fmla="*/ 3879289 h 3905405"/>
              <a:gd name="connsiteX3" fmla="*/ 4925096 w 5104657"/>
              <a:gd name="connsiteY3" fmla="*/ 3905405 h 3905405"/>
              <a:gd name="connsiteX4" fmla="*/ 3480743 w 5104657"/>
              <a:gd name="connsiteY4" fmla="*/ 3507150 h 3905405"/>
              <a:gd name="connsiteX5" fmla="*/ 3007467 w 5104657"/>
              <a:gd name="connsiteY5" fmla="*/ 3375381 h 3905405"/>
              <a:gd name="connsiteX6" fmla="*/ 2470083 w 5104657"/>
              <a:gd name="connsiteY6" fmla="*/ 3244655 h 3905405"/>
              <a:gd name="connsiteX7" fmla="*/ 1827341 w 5104657"/>
              <a:gd name="connsiteY7" fmla="*/ 3012405 h 3905405"/>
              <a:gd name="connsiteX8" fmla="*/ 1457160 w 5104657"/>
              <a:gd name="connsiteY8" fmla="*/ 2894335 h 3905405"/>
              <a:gd name="connsiteX9" fmla="*/ 1114451 w 5104657"/>
              <a:gd name="connsiteY9" fmla="*/ 2625903 h 3905405"/>
              <a:gd name="connsiteX10" fmla="*/ 781727 w 5104657"/>
              <a:gd name="connsiteY10" fmla="*/ 2267198 h 3905405"/>
              <a:gd name="connsiteX11" fmla="*/ 565620 w 5104657"/>
              <a:gd name="connsiteY11" fmla="*/ 1942420 h 3905405"/>
              <a:gd name="connsiteX12" fmla="*/ 257796 w 5104657"/>
              <a:gd name="connsiteY12" fmla="*/ 1154062 h 3905405"/>
              <a:gd name="connsiteX13" fmla="*/ 0 w 5104657"/>
              <a:gd name="connsiteY13" fmla="*/ 480259 h 3905405"/>
              <a:gd name="connsiteX14" fmla="*/ 24657 w 5104657"/>
              <a:gd name="connsiteY14" fmla="*/ 0 h 3905405"/>
              <a:gd name="connsiteX0" fmla="*/ 24657 w 5104657"/>
              <a:gd name="connsiteY0" fmla="*/ 0 h 3905405"/>
              <a:gd name="connsiteX1" fmla="*/ 5089026 w 5104657"/>
              <a:gd name="connsiteY1" fmla="*/ 9148 h 3905405"/>
              <a:gd name="connsiteX2" fmla="*/ 5104657 w 5104657"/>
              <a:gd name="connsiteY2" fmla="*/ 3879289 h 3905405"/>
              <a:gd name="connsiteX3" fmla="*/ 4925096 w 5104657"/>
              <a:gd name="connsiteY3" fmla="*/ 3905405 h 3905405"/>
              <a:gd name="connsiteX4" fmla="*/ 3480743 w 5104657"/>
              <a:gd name="connsiteY4" fmla="*/ 3507150 h 3905405"/>
              <a:gd name="connsiteX5" fmla="*/ 3007467 w 5104657"/>
              <a:gd name="connsiteY5" fmla="*/ 3375381 h 3905405"/>
              <a:gd name="connsiteX6" fmla="*/ 2470083 w 5104657"/>
              <a:gd name="connsiteY6" fmla="*/ 3244655 h 3905405"/>
              <a:gd name="connsiteX7" fmla="*/ 1827341 w 5104657"/>
              <a:gd name="connsiteY7" fmla="*/ 3012405 h 3905405"/>
              <a:gd name="connsiteX8" fmla="*/ 1457160 w 5104657"/>
              <a:gd name="connsiteY8" fmla="*/ 2894335 h 3905405"/>
              <a:gd name="connsiteX9" fmla="*/ 1114451 w 5104657"/>
              <a:gd name="connsiteY9" fmla="*/ 2625903 h 3905405"/>
              <a:gd name="connsiteX10" fmla="*/ 781727 w 5104657"/>
              <a:gd name="connsiteY10" fmla="*/ 2267198 h 3905405"/>
              <a:gd name="connsiteX11" fmla="*/ 565620 w 5104657"/>
              <a:gd name="connsiteY11" fmla="*/ 1942420 h 3905405"/>
              <a:gd name="connsiteX12" fmla="*/ 257796 w 5104657"/>
              <a:gd name="connsiteY12" fmla="*/ 1154062 h 3905405"/>
              <a:gd name="connsiteX13" fmla="*/ 0 w 5104657"/>
              <a:gd name="connsiteY13" fmla="*/ 480259 h 3905405"/>
              <a:gd name="connsiteX14" fmla="*/ 24657 w 5104657"/>
              <a:gd name="connsiteY14" fmla="*/ 0 h 3905405"/>
              <a:gd name="connsiteX0" fmla="*/ 24657 w 5125721"/>
              <a:gd name="connsiteY0" fmla="*/ 0 h 3905405"/>
              <a:gd name="connsiteX1" fmla="*/ 5125127 w 5125721"/>
              <a:gd name="connsiteY1" fmla="*/ 9148 h 3905405"/>
              <a:gd name="connsiteX2" fmla="*/ 5104657 w 5125721"/>
              <a:gd name="connsiteY2" fmla="*/ 3879289 h 3905405"/>
              <a:gd name="connsiteX3" fmla="*/ 4925096 w 5125721"/>
              <a:gd name="connsiteY3" fmla="*/ 3905405 h 3905405"/>
              <a:gd name="connsiteX4" fmla="*/ 3480743 w 5125721"/>
              <a:gd name="connsiteY4" fmla="*/ 3507150 h 3905405"/>
              <a:gd name="connsiteX5" fmla="*/ 3007467 w 5125721"/>
              <a:gd name="connsiteY5" fmla="*/ 3375381 h 3905405"/>
              <a:gd name="connsiteX6" fmla="*/ 2470083 w 5125721"/>
              <a:gd name="connsiteY6" fmla="*/ 3244655 h 3905405"/>
              <a:gd name="connsiteX7" fmla="*/ 1827341 w 5125721"/>
              <a:gd name="connsiteY7" fmla="*/ 3012405 h 3905405"/>
              <a:gd name="connsiteX8" fmla="*/ 1457160 w 5125721"/>
              <a:gd name="connsiteY8" fmla="*/ 2894335 h 3905405"/>
              <a:gd name="connsiteX9" fmla="*/ 1114451 w 5125721"/>
              <a:gd name="connsiteY9" fmla="*/ 2625903 h 3905405"/>
              <a:gd name="connsiteX10" fmla="*/ 781727 w 5125721"/>
              <a:gd name="connsiteY10" fmla="*/ 2267198 h 3905405"/>
              <a:gd name="connsiteX11" fmla="*/ 565620 w 5125721"/>
              <a:gd name="connsiteY11" fmla="*/ 1942420 h 3905405"/>
              <a:gd name="connsiteX12" fmla="*/ 257796 w 5125721"/>
              <a:gd name="connsiteY12" fmla="*/ 1154062 h 3905405"/>
              <a:gd name="connsiteX13" fmla="*/ 0 w 5125721"/>
              <a:gd name="connsiteY13" fmla="*/ 480259 h 3905405"/>
              <a:gd name="connsiteX14" fmla="*/ 24657 w 5125721"/>
              <a:gd name="connsiteY14" fmla="*/ 0 h 3905405"/>
              <a:gd name="connsiteX0" fmla="*/ 24657 w 5167833"/>
              <a:gd name="connsiteY0" fmla="*/ 0 h 3905405"/>
              <a:gd name="connsiteX1" fmla="*/ 5125127 w 5167833"/>
              <a:gd name="connsiteY1" fmla="*/ 9148 h 3905405"/>
              <a:gd name="connsiteX2" fmla="*/ 5167833 w 5167833"/>
              <a:gd name="connsiteY2" fmla="*/ 3897589 h 3905405"/>
              <a:gd name="connsiteX3" fmla="*/ 4925096 w 5167833"/>
              <a:gd name="connsiteY3" fmla="*/ 3905405 h 3905405"/>
              <a:gd name="connsiteX4" fmla="*/ 3480743 w 5167833"/>
              <a:gd name="connsiteY4" fmla="*/ 3507150 h 3905405"/>
              <a:gd name="connsiteX5" fmla="*/ 3007467 w 5167833"/>
              <a:gd name="connsiteY5" fmla="*/ 3375381 h 3905405"/>
              <a:gd name="connsiteX6" fmla="*/ 2470083 w 5167833"/>
              <a:gd name="connsiteY6" fmla="*/ 3244655 h 3905405"/>
              <a:gd name="connsiteX7" fmla="*/ 1827341 w 5167833"/>
              <a:gd name="connsiteY7" fmla="*/ 3012405 h 3905405"/>
              <a:gd name="connsiteX8" fmla="*/ 1457160 w 5167833"/>
              <a:gd name="connsiteY8" fmla="*/ 2894335 h 3905405"/>
              <a:gd name="connsiteX9" fmla="*/ 1114451 w 5167833"/>
              <a:gd name="connsiteY9" fmla="*/ 2625903 h 3905405"/>
              <a:gd name="connsiteX10" fmla="*/ 781727 w 5167833"/>
              <a:gd name="connsiteY10" fmla="*/ 2267198 h 3905405"/>
              <a:gd name="connsiteX11" fmla="*/ 565620 w 5167833"/>
              <a:gd name="connsiteY11" fmla="*/ 1942420 h 3905405"/>
              <a:gd name="connsiteX12" fmla="*/ 257796 w 5167833"/>
              <a:gd name="connsiteY12" fmla="*/ 1154062 h 3905405"/>
              <a:gd name="connsiteX13" fmla="*/ 0 w 5167833"/>
              <a:gd name="connsiteY13" fmla="*/ 480259 h 3905405"/>
              <a:gd name="connsiteX14" fmla="*/ 24657 w 5167833"/>
              <a:gd name="connsiteY14" fmla="*/ 0 h 390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67833" h="3905405">
                <a:moveTo>
                  <a:pt x="24657" y="0"/>
                </a:moveTo>
                <a:lnTo>
                  <a:pt x="5125127" y="9148"/>
                </a:lnTo>
                <a:cubicBezTo>
                  <a:pt x="5130337" y="1277845"/>
                  <a:pt x="5162623" y="2628892"/>
                  <a:pt x="5167833" y="3897589"/>
                </a:cubicBezTo>
                <a:lnTo>
                  <a:pt x="4925096" y="3905405"/>
                </a:lnTo>
                <a:lnTo>
                  <a:pt x="3480743" y="3507150"/>
                </a:lnTo>
                <a:lnTo>
                  <a:pt x="3007467" y="3375381"/>
                </a:lnTo>
                <a:lnTo>
                  <a:pt x="2470083" y="3244655"/>
                </a:lnTo>
                <a:lnTo>
                  <a:pt x="1827341" y="3012405"/>
                </a:lnTo>
                <a:lnTo>
                  <a:pt x="1457160" y="2894335"/>
                </a:lnTo>
                <a:lnTo>
                  <a:pt x="1114451" y="2625903"/>
                </a:lnTo>
                <a:lnTo>
                  <a:pt x="781727" y="2267198"/>
                </a:lnTo>
                <a:lnTo>
                  <a:pt x="565620" y="1942420"/>
                </a:lnTo>
                <a:cubicBezTo>
                  <a:pt x="559924" y="1826207"/>
                  <a:pt x="336191" y="1398726"/>
                  <a:pt x="257796" y="1154062"/>
                </a:cubicBezTo>
                <a:cubicBezTo>
                  <a:pt x="23644" y="669713"/>
                  <a:pt x="116016" y="781108"/>
                  <a:pt x="0" y="480259"/>
                </a:cubicBezTo>
                <a:lnTo>
                  <a:pt x="2465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 25"/>
          <p:cNvSpPr/>
          <p:nvPr/>
        </p:nvSpPr>
        <p:spPr>
          <a:xfrm>
            <a:off x="2558371" y="1863683"/>
            <a:ext cx="3958048" cy="2923974"/>
          </a:xfrm>
          <a:custGeom>
            <a:avLst/>
            <a:gdLst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2258646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06092"/>
              <a:gd name="connsiteX1" fmla="*/ 5080000 w 5095631"/>
              <a:gd name="connsiteY1" fmla="*/ 0 h 3806092"/>
              <a:gd name="connsiteX2" fmla="*/ 5095631 w 5095631"/>
              <a:gd name="connsiteY2" fmla="*/ 3806092 h 3806092"/>
              <a:gd name="connsiteX3" fmla="*/ 3108852 w 5095631"/>
              <a:gd name="connsiteY3" fmla="*/ 3804733 h 3806092"/>
              <a:gd name="connsiteX4" fmla="*/ 2486166 w 5095631"/>
              <a:gd name="connsiteY4" fmla="*/ 3662696 h 3806092"/>
              <a:gd name="connsiteX5" fmla="*/ 2121752 w 5095631"/>
              <a:gd name="connsiteY5" fmla="*/ 3595077 h 3806092"/>
              <a:gd name="connsiteX6" fmla="*/ 1873484 w 5095631"/>
              <a:gd name="connsiteY6" fmla="*/ 3519300 h 3806092"/>
              <a:gd name="connsiteX7" fmla="*/ 1555962 w 5095631"/>
              <a:gd name="connsiteY7" fmla="*/ 3415323 h 3806092"/>
              <a:gd name="connsiteX8" fmla="*/ 1184102 w 5095631"/>
              <a:gd name="connsiteY8" fmla="*/ 3232851 h 3806092"/>
              <a:gd name="connsiteX9" fmla="*/ 922744 w 5095631"/>
              <a:gd name="connsiteY9" fmla="*/ 3055815 h 3806092"/>
              <a:gd name="connsiteX10" fmla="*/ 617221 w 5095631"/>
              <a:gd name="connsiteY10" fmla="*/ 2770383 h 3806092"/>
              <a:gd name="connsiteX11" fmla="*/ 392398 w 5095631"/>
              <a:gd name="connsiteY11" fmla="*/ 2500580 h 3806092"/>
              <a:gd name="connsiteX12" fmla="*/ 175387 w 5095631"/>
              <a:gd name="connsiteY12" fmla="*/ 2051015 h 3806092"/>
              <a:gd name="connsiteX13" fmla="*/ 0 w 5095631"/>
              <a:gd name="connsiteY13" fmla="*/ 1258569 h 3806092"/>
              <a:gd name="connsiteX14" fmla="*/ 15631 w 5095631"/>
              <a:gd name="connsiteY14" fmla="*/ 0 h 3806092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426912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1655861 w 5104656"/>
              <a:gd name="connsiteY7" fmla="*/ 3296048 h 3813908"/>
              <a:gd name="connsiteX8" fmla="*/ 1529361 w 5104656"/>
              <a:gd name="connsiteY8" fmla="*/ 3242027 h 3813908"/>
              <a:gd name="connsiteX9" fmla="*/ 1249828 w 5104656"/>
              <a:gd name="connsiteY9" fmla="*/ 3101690 h 3813908"/>
              <a:gd name="connsiteX10" fmla="*/ 926130 w 5104656"/>
              <a:gd name="connsiteY10" fmla="*/ 2788733 h 3813908"/>
              <a:gd name="connsiteX11" fmla="*/ 655870 w 5104656"/>
              <a:gd name="connsiteY11" fmla="*/ 2491405 h 3813908"/>
              <a:gd name="connsiteX12" fmla="*/ 357073 w 5104656"/>
              <a:gd name="connsiteY12" fmla="*/ 1950090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1655861 w 5104656"/>
              <a:gd name="connsiteY7" fmla="*/ 3296048 h 3813908"/>
              <a:gd name="connsiteX8" fmla="*/ 1529361 w 5104656"/>
              <a:gd name="connsiteY8" fmla="*/ 3242027 h 3813908"/>
              <a:gd name="connsiteX9" fmla="*/ 1249828 w 5104656"/>
              <a:gd name="connsiteY9" fmla="*/ 3101690 h 3813908"/>
              <a:gd name="connsiteX10" fmla="*/ 926130 w 5104656"/>
              <a:gd name="connsiteY10" fmla="*/ 2788733 h 3813908"/>
              <a:gd name="connsiteX11" fmla="*/ 655870 w 5104656"/>
              <a:gd name="connsiteY11" fmla="*/ 2491405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1655861 w 5104656"/>
              <a:gd name="connsiteY7" fmla="*/ 3296048 h 3813908"/>
              <a:gd name="connsiteX8" fmla="*/ 1529361 w 5104656"/>
              <a:gd name="connsiteY8" fmla="*/ 3242027 h 3813908"/>
              <a:gd name="connsiteX9" fmla="*/ 1249828 w 5104656"/>
              <a:gd name="connsiteY9" fmla="*/ 3101690 h 3813908"/>
              <a:gd name="connsiteX10" fmla="*/ 926130 w 5104656"/>
              <a:gd name="connsiteY10" fmla="*/ 2788733 h 3813908"/>
              <a:gd name="connsiteX11" fmla="*/ 655870 w 5104656"/>
              <a:gd name="connsiteY11" fmla="*/ 2491405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1655861 w 5104656"/>
              <a:gd name="connsiteY7" fmla="*/ 3296048 h 3813908"/>
              <a:gd name="connsiteX8" fmla="*/ 1529361 w 5104656"/>
              <a:gd name="connsiteY8" fmla="*/ 3242027 h 3813908"/>
              <a:gd name="connsiteX9" fmla="*/ 1249828 w 5104656"/>
              <a:gd name="connsiteY9" fmla="*/ 3101690 h 3813908"/>
              <a:gd name="connsiteX10" fmla="*/ 926130 w 5104656"/>
              <a:gd name="connsiteY10" fmla="*/ 2788733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1655861 w 5104656"/>
              <a:gd name="connsiteY7" fmla="*/ 3296048 h 3813908"/>
              <a:gd name="connsiteX8" fmla="*/ 1529361 w 5104656"/>
              <a:gd name="connsiteY8" fmla="*/ 3242027 h 3813908"/>
              <a:gd name="connsiteX9" fmla="*/ 1249828 w 5104656"/>
              <a:gd name="connsiteY9" fmla="*/ 3101690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1655861 w 5104656"/>
              <a:gd name="connsiteY7" fmla="*/ 3296048 h 3813908"/>
              <a:gd name="connsiteX8" fmla="*/ 1529361 w 5104656"/>
              <a:gd name="connsiteY8" fmla="*/ 3242027 h 3813908"/>
              <a:gd name="connsiteX9" fmla="*/ 1430332 w 5104656"/>
              <a:gd name="connsiteY9" fmla="*/ 2799749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1655861 w 5104656"/>
              <a:gd name="connsiteY7" fmla="*/ 3296048 h 3813908"/>
              <a:gd name="connsiteX8" fmla="*/ 1791092 w 5104656"/>
              <a:gd name="connsiteY8" fmla="*/ 2930936 h 3813908"/>
              <a:gd name="connsiteX9" fmla="*/ 1430332 w 5104656"/>
              <a:gd name="connsiteY9" fmla="*/ 2799749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018821 w 5104656"/>
              <a:gd name="connsiteY6" fmla="*/ 3464250 h 3813908"/>
              <a:gd name="connsiteX7" fmla="*/ 2206398 w 5104656"/>
              <a:gd name="connsiteY7" fmla="*/ 3076454 h 3813908"/>
              <a:gd name="connsiteX8" fmla="*/ 1791092 w 5104656"/>
              <a:gd name="connsiteY8" fmla="*/ 2930936 h 3813908"/>
              <a:gd name="connsiteX9" fmla="*/ 1430332 w 5104656"/>
              <a:gd name="connsiteY9" fmla="*/ 2799749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767913 w 5104656"/>
              <a:gd name="connsiteY6" fmla="*/ 3262956 h 3813908"/>
              <a:gd name="connsiteX7" fmla="*/ 2206398 w 5104656"/>
              <a:gd name="connsiteY7" fmla="*/ 3076454 h 3813908"/>
              <a:gd name="connsiteX8" fmla="*/ 1791092 w 5104656"/>
              <a:gd name="connsiteY8" fmla="*/ 2930936 h 3813908"/>
              <a:gd name="connsiteX9" fmla="*/ 1430332 w 5104656"/>
              <a:gd name="connsiteY9" fmla="*/ 2799749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2312525 w 5104656"/>
              <a:gd name="connsiteY5" fmla="*/ 3558377 h 3813908"/>
              <a:gd name="connsiteX6" fmla="*/ 2758888 w 5104656"/>
              <a:gd name="connsiteY6" fmla="*/ 3226358 h 3813908"/>
              <a:gd name="connsiteX7" fmla="*/ 2206398 w 5104656"/>
              <a:gd name="connsiteY7" fmla="*/ 3076454 h 3813908"/>
              <a:gd name="connsiteX8" fmla="*/ 1791092 w 5104656"/>
              <a:gd name="connsiteY8" fmla="*/ 2930936 h 3813908"/>
              <a:gd name="connsiteX9" fmla="*/ 1430332 w 5104656"/>
              <a:gd name="connsiteY9" fmla="*/ 2799749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2758726 w 5104656"/>
              <a:gd name="connsiteY4" fmla="*/ 3662696 h 3813908"/>
              <a:gd name="connsiteX5" fmla="*/ 3097718 w 5104656"/>
              <a:gd name="connsiteY5" fmla="*/ 3329634 h 3813908"/>
              <a:gd name="connsiteX6" fmla="*/ 2758888 w 5104656"/>
              <a:gd name="connsiteY6" fmla="*/ 3226358 h 3813908"/>
              <a:gd name="connsiteX7" fmla="*/ 2206398 w 5104656"/>
              <a:gd name="connsiteY7" fmla="*/ 3076454 h 3813908"/>
              <a:gd name="connsiteX8" fmla="*/ 1791092 w 5104656"/>
              <a:gd name="connsiteY8" fmla="*/ 2930936 h 3813908"/>
              <a:gd name="connsiteX9" fmla="*/ 1430332 w 5104656"/>
              <a:gd name="connsiteY9" fmla="*/ 2799749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13908"/>
              <a:gd name="connsiteX1" fmla="*/ 5089025 w 5104656"/>
              <a:gd name="connsiteY1" fmla="*/ 0 h 3813908"/>
              <a:gd name="connsiteX2" fmla="*/ 5104656 w 5104656"/>
              <a:gd name="connsiteY2" fmla="*/ 3806092 h 3813908"/>
              <a:gd name="connsiteX3" fmla="*/ 3435937 w 5104656"/>
              <a:gd name="connsiteY3" fmla="*/ 3813908 h 3813908"/>
              <a:gd name="connsiteX4" fmla="*/ 3498793 w 5104656"/>
              <a:gd name="connsiteY4" fmla="*/ 3433952 h 3813908"/>
              <a:gd name="connsiteX5" fmla="*/ 3097718 w 5104656"/>
              <a:gd name="connsiteY5" fmla="*/ 3329634 h 3813908"/>
              <a:gd name="connsiteX6" fmla="*/ 2758888 w 5104656"/>
              <a:gd name="connsiteY6" fmla="*/ 3226358 h 3813908"/>
              <a:gd name="connsiteX7" fmla="*/ 2206398 w 5104656"/>
              <a:gd name="connsiteY7" fmla="*/ 3076454 h 3813908"/>
              <a:gd name="connsiteX8" fmla="*/ 1791092 w 5104656"/>
              <a:gd name="connsiteY8" fmla="*/ 2930936 h 3813908"/>
              <a:gd name="connsiteX9" fmla="*/ 1430332 w 5104656"/>
              <a:gd name="connsiteY9" fmla="*/ 2799749 h 3813908"/>
              <a:gd name="connsiteX10" fmla="*/ 1169811 w 5104656"/>
              <a:gd name="connsiteY10" fmla="*/ 2578289 h 3813908"/>
              <a:gd name="connsiteX11" fmla="*/ 764172 w 5104656"/>
              <a:gd name="connsiteY11" fmla="*/ 2207764 h 3813908"/>
              <a:gd name="connsiteX12" fmla="*/ 329997 w 5104656"/>
              <a:gd name="connsiteY12" fmla="*/ 1327908 h 3813908"/>
              <a:gd name="connsiteX13" fmla="*/ 0 w 5104656"/>
              <a:gd name="connsiteY13" fmla="*/ 434512 h 3813908"/>
              <a:gd name="connsiteX14" fmla="*/ 24656 w 5104656"/>
              <a:gd name="connsiteY14" fmla="*/ 0 h 3813908"/>
              <a:gd name="connsiteX0" fmla="*/ 24656 w 5104656"/>
              <a:gd name="connsiteY0" fmla="*/ 0 h 3823057"/>
              <a:gd name="connsiteX1" fmla="*/ 5089025 w 5104656"/>
              <a:gd name="connsiteY1" fmla="*/ 0 h 3823057"/>
              <a:gd name="connsiteX2" fmla="*/ 5104656 w 5104656"/>
              <a:gd name="connsiteY2" fmla="*/ 3806092 h 3823057"/>
              <a:gd name="connsiteX3" fmla="*/ 4888994 w 5104656"/>
              <a:gd name="connsiteY3" fmla="*/ 3823057 h 3823057"/>
              <a:gd name="connsiteX4" fmla="*/ 3498793 w 5104656"/>
              <a:gd name="connsiteY4" fmla="*/ 3433952 h 3823057"/>
              <a:gd name="connsiteX5" fmla="*/ 3097718 w 5104656"/>
              <a:gd name="connsiteY5" fmla="*/ 3329634 h 3823057"/>
              <a:gd name="connsiteX6" fmla="*/ 2758888 w 5104656"/>
              <a:gd name="connsiteY6" fmla="*/ 3226358 h 3823057"/>
              <a:gd name="connsiteX7" fmla="*/ 2206398 w 5104656"/>
              <a:gd name="connsiteY7" fmla="*/ 3076454 h 3823057"/>
              <a:gd name="connsiteX8" fmla="*/ 1791092 w 5104656"/>
              <a:gd name="connsiteY8" fmla="*/ 2930936 h 3823057"/>
              <a:gd name="connsiteX9" fmla="*/ 1430332 w 5104656"/>
              <a:gd name="connsiteY9" fmla="*/ 2799749 h 3823057"/>
              <a:gd name="connsiteX10" fmla="*/ 1169811 w 5104656"/>
              <a:gd name="connsiteY10" fmla="*/ 2578289 h 3823057"/>
              <a:gd name="connsiteX11" fmla="*/ 764172 w 5104656"/>
              <a:gd name="connsiteY11" fmla="*/ 2207764 h 3823057"/>
              <a:gd name="connsiteX12" fmla="*/ 329997 w 5104656"/>
              <a:gd name="connsiteY12" fmla="*/ 1327908 h 3823057"/>
              <a:gd name="connsiteX13" fmla="*/ 0 w 5104656"/>
              <a:gd name="connsiteY13" fmla="*/ 434512 h 3823057"/>
              <a:gd name="connsiteX14" fmla="*/ 24656 w 5104656"/>
              <a:gd name="connsiteY14" fmla="*/ 0 h 3823057"/>
              <a:gd name="connsiteX0" fmla="*/ 24656 w 5104656"/>
              <a:gd name="connsiteY0" fmla="*/ 0 h 3823057"/>
              <a:gd name="connsiteX1" fmla="*/ 5089025 w 5104656"/>
              <a:gd name="connsiteY1" fmla="*/ 0 h 3823057"/>
              <a:gd name="connsiteX2" fmla="*/ 5104656 w 5104656"/>
              <a:gd name="connsiteY2" fmla="*/ 3806092 h 3823057"/>
              <a:gd name="connsiteX3" fmla="*/ 4888994 w 5104656"/>
              <a:gd name="connsiteY3" fmla="*/ 3823057 h 3823057"/>
              <a:gd name="connsiteX4" fmla="*/ 3498793 w 5104656"/>
              <a:gd name="connsiteY4" fmla="*/ 3433952 h 3823057"/>
              <a:gd name="connsiteX5" fmla="*/ 3097718 w 5104656"/>
              <a:gd name="connsiteY5" fmla="*/ 3329634 h 3823057"/>
              <a:gd name="connsiteX6" fmla="*/ 2758888 w 5104656"/>
              <a:gd name="connsiteY6" fmla="*/ 3226358 h 3823057"/>
              <a:gd name="connsiteX7" fmla="*/ 2206398 w 5104656"/>
              <a:gd name="connsiteY7" fmla="*/ 3076454 h 3823057"/>
              <a:gd name="connsiteX8" fmla="*/ 1791092 w 5104656"/>
              <a:gd name="connsiteY8" fmla="*/ 2930936 h 3823057"/>
              <a:gd name="connsiteX9" fmla="*/ 1430332 w 5104656"/>
              <a:gd name="connsiteY9" fmla="*/ 2799749 h 3823057"/>
              <a:gd name="connsiteX10" fmla="*/ 1169811 w 5104656"/>
              <a:gd name="connsiteY10" fmla="*/ 2596588 h 3823057"/>
              <a:gd name="connsiteX11" fmla="*/ 764172 w 5104656"/>
              <a:gd name="connsiteY11" fmla="*/ 2207764 h 3823057"/>
              <a:gd name="connsiteX12" fmla="*/ 329997 w 5104656"/>
              <a:gd name="connsiteY12" fmla="*/ 1327908 h 3823057"/>
              <a:gd name="connsiteX13" fmla="*/ 0 w 5104656"/>
              <a:gd name="connsiteY13" fmla="*/ 434512 h 3823057"/>
              <a:gd name="connsiteX14" fmla="*/ 24656 w 5104656"/>
              <a:gd name="connsiteY14" fmla="*/ 0 h 3823057"/>
              <a:gd name="connsiteX0" fmla="*/ 24656 w 5104656"/>
              <a:gd name="connsiteY0" fmla="*/ 0 h 3823057"/>
              <a:gd name="connsiteX1" fmla="*/ 5089025 w 5104656"/>
              <a:gd name="connsiteY1" fmla="*/ 0 h 3823057"/>
              <a:gd name="connsiteX2" fmla="*/ 5104656 w 5104656"/>
              <a:gd name="connsiteY2" fmla="*/ 3806092 h 3823057"/>
              <a:gd name="connsiteX3" fmla="*/ 4888994 w 5104656"/>
              <a:gd name="connsiteY3" fmla="*/ 3823057 h 3823057"/>
              <a:gd name="connsiteX4" fmla="*/ 3498793 w 5104656"/>
              <a:gd name="connsiteY4" fmla="*/ 3433952 h 3823057"/>
              <a:gd name="connsiteX5" fmla="*/ 3097718 w 5104656"/>
              <a:gd name="connsiteY5" fmla="*/ 3329634 h 3823057"/>
              <a:gd name="connsiteX6" fmla="*/ 2758888 w 5104656"/>
              <a:gd name="connsiteY6" fmla="*/ 3226358 h 3823057"/>
              <a:gd name="connsiteX7" fmla="*/ 2206398 w 5104656"/>
              <a:gd name="connsiteY7" fmla="*/ 3076454 h 3823057"/>
              <a:gd name="connsiteX8" fmla="*/ 1791092 w 5104656"/>
              <a:gd name="connsiteY8" fmla="*/ 2930936 h 3823057"/>
              <a:gd name="connsiteX9" fmla="*/ 1430332 w 5104656"/>
              <a:gd name="connsiteY9" fmla="*/ 2799749 h 3823057"/>
              <a:gd name="connsiteX10" fmla="*/ 1169811 w 5104656"/>
              <a:gd name="connsiteY10" fmla="*/ 2596588 h 3823057"/>
              <a:gd name="connsiteX11" fmla="*/ 764172 w 5104656"/>
              <a:gd name="connsiteY11" fmla="*/ 2207764 h 3823057"/>
              <a:gd name="connsiteX12" fmla="*/ 329997 w 5104656"/>
              <a:gd name="connsiteY12" fmla="*/ 1327908 h 3823057"/>
              <a:gd name="connsiteX13" fmla="*/ 0 w 5104656"/>
              <a:gd name="connsiteY13" fmla="*/ 434512 h 3823057"/>
              <a:gd name="connsiteX14" fmla="*/ 24656 w 5104656"/>
              <a:gd name="connsiteY14" fmla="*/ 0 h 3823057"/>
              <a:gd name="connsiteX0" fmla="*/ 24656 w 5104656"/>
              <a:gd name="connsiteY0" fmla="*/ 0 h 3823057"/>
              <a:gd name="connsiteX1" fmla="*/ 5089025 w 5104656"/>
              <a:gd name="connsiteY1" fmla="*/ 0 h 3823057"/>
              <a:gd name="connsiteX2" fmla="*/ 5104656 w 5104656"/>
              <a:gd name="connsiteY2" fmla="*/ 3806092 h 3823057"/>
              <a:gd name="connsiteX3" fmla="*/ 4888994 w 5104656"/>
              <a:gd name="connsiteY3" fmla="*/ 3823057 h 3823057"/>
              <a:gd name="connsiteX4" fmla="*/ 3498793 w 5104656"/>
              <a:gd name="connsiteY4" fmla="*/ 3433952 h 3823057"/>
              <a:gd name="connsiteX5" fmla="*/ 3097718 w 5104656"/>
              <a:gd name="connsiteY5" fmla="*/ 3329634 h 3823057"/>
              <a:gd name="connsiteX6" fmla="*/ 2758888 w 5104656"/>
              <a:gd name="connsiteY6" fmla="*/ 3226358 h 3823057"/>
              <a:gd name="connsiteX7" fmla="*/ 2206398 w 5104656"/>
              <a:gd name="connsiteY7" fmla="*/ 3076454 h 3823057"/>
              <a:gd name="connsiteX8" fmla="*/ 1791092 w 5104656"/>
              <a:gd name="connsiteY8" fmla="*/ 2930936 h 3823057"/>
              <a:gd name="connsiteX9" fmla="*/ 1430332 w 5104656"/>
              <a:gd name="connsiteY9" fmla="*/ 2799749 h 3823057"/>
              <a:gd name="connsiteX10" fmla="*/ 1169811 w 5104656"/>
              <a:gd name="connsiteY10" fmla="*/ 2596588 h 3823057"/>
              <a:gd name="connsiteX11" fmla="*/ 764172 w 5104656"/>
              <a:gd name="connsiteY11" fmla="*/ 2207764 h 3823057"/>
              <a:gd name="connsiteX12" fmla="*/ 329997 w 5104656"/>
              <a:gd name="connsiteY12" fmla="*/ 1327908 h 3823057"/>
              <a:gd name="connsiteX13" fmla="*/ 0 w 5104656"/>
              <a:gd name="connsiteY13" fmla="*/ 434512 h 3823057"/>
              <a:gd name="connsiteX14" fmla="*/ 24656 w 5104656"/>
              <a:gd name="connsiteY14" fmla="*/ 0 h 3823057"/>
              <a:gd name="connsiteX0" fmla="*/ 24656 w 5104656"/>
              <a:gd name="connsiteY0" fmla="*/ 0 h 3823057"/>
              <a:gd name="connsiteX1" fmla="*/ 5089025 w 5104656"/>
              <a:gd name="connsiteY1" fmla="*/ 0 h 3823057"/>
              <a:gd name="connsiteX2" fmla="*/ 5104656 w 5104656"/>
              <a:gd name="connsiteY2" fmla="*/ 3806092 h 3823057"/>
              <a:gd name="connsiteX3" fmla="*/ 4888994 w 5104656"/>
              <a:gd name="connsiteY3" fmla="*/ 3823057 h 3823057"/>
              <a:gd name="connsiteX4" fmla="*/ 3498793 w 5104656"/>
              <a:gd name="connsiteY4" fmla="*/ 3433952 h 3823057"/>
              <a:gd name="connsiteX5" fmla="*/ 3097718 w 5104656"/>
              <a:gd name="connsiteY5" fmla="*/ 3329634 h 3823057"/>
              <a:gd name="connsiteX6" fmla="*/ 2758888 w 5104656"/>
              <a:gd name="connsiteY6" fmla="*/ 3226358 h 3823057"/>
              <a:gd name="connsiteX7" fmla="*/ 2206398 w 5104656"/>
              <a:gd name="connsiteY7" fmla="*/ 3076454 h 3823057"/>
              <a:gd name="connsiteX8" fmla="*/ 1791092 w 5104656"/>
              <a:gd name="connsiteY8" fmla="*/ 2930936 h 3823057"/>
              <a:gd name="connsiteX9" fmla="*/ 1430332 w 5104656"/>
              <a:gd name="connsiteY9" fmla="*/ 2799749 h 3823057"/>
              <a:gd name="connsiteX10" fmla="*/ 1169811 w 5104656"/>
              <a:gd name="connsiteY10" fmla="*/ 2596588 h 3823057"/>
              <a:gd name="connsiteX11" fmla="*/ 782223 w 5104656"/>
              <a:gd name="connsiteY11" fmla="*/ 2198614 h 3823057"/>
              <a:gd name="connsiteX12" fmla="*/ 329997 w 5104656"/>
              <a:gd name="connsiteY12" fmla="*/ 1327908 h 3823057"/>
              <a:gd name="connsiteX13" fmla="*/ 0 w 5104656"/>
              <a:gd name="connsiteY13" fmla="*/ 434512 h 3823057"/>
              <a:gd name="connsiteX14" fmla="*/ 24656 w 5104656"/>
              <a:gd name="connsiteY14" fmla="*/ 0 h 3823057"/>
              <a:gd name="connsiteX0" fmla="*/ 24656 w 5104656"/>
              <a:gd name="connsiteY0" fmla="*/ 0 h 3823057"/>
              <a:gd name="connsiteX1" fmla="*/ 5089025 w 5104656"/>
              <a:gd name="connsiteY1" fmla="*/ 0 h 3823057"/>
              <a:gd name="connsiteX2" fmla="*/ 5104656 w 5104656"/>
              <a:gd name="connsiteY2" fmla="*/ 3806092 h 3823057"/>
              <a:gd name="connsiteX3" fmla="*/ 4888994 w 5104656"/>
              <a:gd name="connsiteY3" fmla="*/ 3823057 h 3823057"/>
              <a:gd name="connsiteX4" fmla="*/ 3498793 w 5104656"/>
              <a:gd name="connsiteY4" fmla="*/ 3433952 h 3823057"/>
              <a:gd name="connsiteX5" fmla="*/ 3097718 w 5104656"/>
              <a:gd name="connsiteY5" fmla="*/ 3329634 h 3823057"/>
              <a:gd name="connsiteX6" fmla="*/ 2758888 w 5104656"/>
              <a:gd name="connsiteY6" fmla="*/ 3226358 h 3823057"/>
              <a:gd name="connsiteX7" fmla="*/ 2206398 w 5104656"/>
              <a:gd name="connsiteY7" fmla="*/ 3076454 h 3823057"/>
              <a:gd name="connsiteX8" fmla="*/ 1791092 w 5104656"/>
              <a:gd name="connsiteY8" fmla="*/ 2930936 h 3823057"/>
              <a:gd name="connsiteX9" fmla="*/ 1430332 w 5104656"/>
              <a:gd name="connsiteY9" fmla="*/ 2799749 h 3823057"/>
              <a:gd name="connsiteX10" fmla="*/ 1169811 w 5104656"/>
              <a:gd name="connsiteY10" fmla="*/ 2596588 h 3823057"/>
              <a:gd name="connsiteX11" fmla="*/ 782223 w 5104656"/>
              <a:gd name="connsiteY11" fmla="*/ 2198614 h 3823057"/>
              <a:gd name="connsiteX12" fmla="*/ 329997 w 5104656"/>
              <a:gd name="connsiteY12" fmla="*/ 1327908 h 3823057"/>
              <a:gd name="connsiteX13" fmla="*/ 0 w 5104656"/>
              <a:gd name="connsiteY13" fmla="*/ 434512 h 3823057"/>
              <a:gd name="connsiteX14" fmla="*/ 24656 w 5104656"/>
              <a:gd name="connsiteY14" fmla="*/ 0 h 3823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04656" h="3823057">
                <a:moveTo>
                  <a:pt x="24656" y="0"/>
                </a:moveTo>
                <a:lnTo>
                  <a:pt x="5089025" y="0"/>
                </a:lnTo>
                <a:cubicBezTo>
                  <a:pt x="5094235" y="1268697"/>
                  <a:pt x="5099446" y="2537395"/>
                  <a:pt x="5104656" y="3806092"/>
                </a:cubicBezTo>
                <a:lnTo>
                  <a:pt x="4888994" y="3823057"/>
                </a:lnTo>
                <a:lnTo>
                  <a:pt x="3498793" y="3433952"/>
                </a:lnTo>
                <a:lnTo>
                  <a:pt x="3097718" y="3329634"/>
                </a:lnTo>
                <a:lnTo>
                  <a:pt x="2758888" y="3226358"/>
                </a:lnTo>
                <a:lnTo>
                  <a:pt x="2206398" y="3076454"/>
                </a:lnTo>
                <a:lnTo>
                  <a:pt x="1791092" y="2930936"/>
                </a:lnTo>
                <a:lnTo>
                  <a:pt x="1430332" y="2799749"/>
                </a:lnTo>
                <a:lnTo>
                  <a:pt x="1169811" y="2596588"/>
                </a:lnTo>
                <a:lnTo>
                  <a:pt x="782223" y="2198614"/>
                </a:lnTo>
                <a:cubicBezTo>
                  <a:pt x="586999" y="1908556"/>
                  <a:pt x="408392" y="1572572"/>
                  <a:pt x="329997" y="1327908"/>
                </a:cubicBezTo>
                <a:cubicBezTo>
                  <a:pt x="168046" y="843559"/>
                  <a:pt x="116016" y="735361"/>
                  <a:pt x="0" y="434512"/>
                </a:cubicBezTo>
                <a:lnTo>
                  <a:pt x="24656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 27"/>
          <p:cNvSpPr/>
          <p:nvPr/>
        </p:nvSpPr>
        <p:spPr>
          <a:xfrm>
            <a:off x="3021087" y="1818096"/>
            <a:ext cx="3616225" cy="2446886"/>
          </a:xfrm>
          <a:custGeom>
            <a:avLst/>
            <a:gdLst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2258646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06092"/>
              <a:gd name="connsiteX1" fmla="*/ 5080000 w 5095631"/>
              <a:gd name="connsiteY1" fmla="*/ 0 h 3806092"/>
              <a:gd name="connsiteX2" fmla="*/ 5095631 w 5095631"/>
              <a:gd name="connsiteY2" fmla="*/ 3806092 h 3806092"/>
              <a:gd name="connsiteX3" fmla="*/ 3108852 w 5095631"/>
              <a:gd name="connsiteY3" fmla="*/ 3804733 h 3806092"/>
              <a:gd name="connsiteX4" fmla="*/ 2486166 w 5095631"/>
              <a:gd name="connsiteY4" fmla="*/ 3662696 h 3806092"/>
              <a:gd name="connsiteX5" fmla="*/ 2121752 w 5095631"/>
              <a:gd name="connsiteY5" fmla="*/ 3595077 h 3806092"/>
              <a:gd name="connsiteX6" fmla="*/ 1873484 w 5095631"/>
              <a:gd name="connsiteY6" fmla="*/ 3519300 h 3806092"/>
              <a:gd name="connsiteX7" fmla="*/ 1555962 w 5095631"/>
              <a:gd name="connsiteY7" fmla="*/ 3415323 h 3806092"/>
              <a:gd name="connsiteX8" fmla="*/ 1184102 w 5095631"/>
              <a:gd name="connsiteY8" fmla="*/ 3232851 h 3806092"/>
              <a:gd name="connsiteX9" fmla="*/ 922744 w 5095631"/>
              <a:gd name="connsiteY9" fmla="*/ 3055815 h 3806092"/>
              <a:gd name="connsiteX10" fmla="*/ 617221 w 5095631"/>
              <a:gd name="connsiteY10" fmla="*/ 2770383 h 3806092"/>
              <a:gd name="connsiteX11" fmla="*/ 392398 w 5095631"/>
              <a:gd name="connsiteY11" fmla="*/ 2500580 h 3806092"/>
              <a:gd name="connsiteX12" fmla="*/ 175387 w 5095631"/>
              <a:gd name="connsiteY12" fmla="*/ 2051015 h 3806092"/>
              <a:gd name="connsiteX13" fmla="*/ 0 w 5095631"/>
              <a:gd name="connsiteY13" fmla="*/ 1258569 h 3806092"/>
              <a:gd name="connsiteX14" fmla="*/ 15631 w 5095631"/>
              <a:gd name="connsiteY14" fmla="*/ 0 h 3806092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426912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631214 w 5080000"/>
              <a:gd name="connsiteY11" fmla="*/ 2491405 h 3813908"/>
              <a:gd name="connsiteX12" fmla="*/ 332417 w 5080000"/>
              <a:gd name="connsiteY12" fmla="*/ 1950090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631214 w 5080000"/>
              <a:gd name="connsiteY11" fmla="*/ 2491405 h 3813908"/>
              <a:gd name="connsiteX12" fmla="*/ 1205967 w 5080000"/>
              <a:gd name="connsiteY12" fmla="*/ 1141976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2334637 w 5080000"/>
              <a:gd name="connsiteY11" fmla="*/ 2115024 h 3813908"/>
              <a:gd name="connsiteX12" fmla="*/ 1205967 w 5080000"/>
              <a:gd name="connsiteY12" fmla="*/ 1141976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2334637 w 5080000"/>
              <a:gd name="connsiteY11" fmla="*/ 2115024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3883218 w 5080000"/>
              <a:gd name="connsiteY6" fmla="*/ 2866467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4395310 w 5080000"/>
              <a:gd name="connsiteY5" fmla="*/ 2982734 h 3813908"/>
              <a:gd name="connsiteX6" fmla="*/ 3883218 w 5080000"/>
              <a:gd name="connsiteY6" fmla="*/ 2866467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4852429 w 5080000"/>
              <a:gd name="connsiteY4" fmla="*/ 3064913 h 3813908"/>
              <a:gd name="connsiteX5" fmla="*/ 4395310 w 5080000"/>
              <a:gd name="connsiteY5" fmla="*/ 2982734 h 3813908"/>
              <a:gd name="connsiteX6" fmla="*/ 3883218 w 5080000"/>
              <a:gd name="connsiteY6" fmla="*/ 2866467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06092"/>
              <a:gd name="connsiteX1" fmla="*/ 5064369 w 5080000"/>
              <a:gd name="connsiteY1" fmla="*/ 0 h 3806092"/>
              <a:gd name="connsiteX2" fmla="*/ 5080000 w 5080000"/>
              <a:gd name="connsiteY2" fmla="*/ 3806092 h 3806092"/>
              <a:gd name="connsiteX3" fmla="*/ 4732526 w 5080000"/>
              <a:gd name="connsiteY3" fmla="*/ 3260405 h 3806092"/>
              <a:gd name="connsiteX4" fmla="*/ 4852429 w 5080000"/>
              <a:gd name="connsiteY4" fmla="*/ 3064913 h 3806092"/>
              <a:gd name="connsiteX5" fmla="*/ 4395310 w 5080000"/>
              <a:gd name="connsiteY5" fmla="*/ 2982734 h 3806092"/>
              <a:gd name="connsiteX6" fmla="*/ 3883218 w 5080000"/>
              <a:gd name="connsiteY6" fmla="*/ 2866467 h 3806092"/>
              <a:gd name="connsiteX7" fmla="*/ 3389225 w 5080000"/>
              <a:gd name="connsiteY7" fmla="*/ 2808966 h 3806092"/>
              <a:gd name="connsiteX8" fmla="*/ 2946062 w 5080000"/>
              <a:gd name="connsiteY8" fmla="*/ 2655314 h 3806092"/>
              <a:gd name="connsiteX9" fmla="*/ 2382626 w 5080000"/>
              <a:gd name="connsiteY9" fmla="*/ 2448557 h 3806092"/>
              <a:gd name="connsiteX10" fmla="*/ 1523878 w 5080000"/>
              <a:gd name="connsiteY10" fmla="*/ 1947408 h 3806092"/>
              <a:gd name="connsiteX11" fmla="*/ 1046150 w 5080000"/>
              <a:gd name="connsiteY11" fmla="*/ 1262630 h 3806092"/>
              <a:gd name="connsiteX12" fmla="*/ 572644 w 5080000"/>
              <a:gd name="connsiteY12" fmla="*/ 809874 h 3806092"/>
              <a:gd name="connsiteX13" fmla="*/ 257353 w 5080000"/>
              <a:gd name="connsiteY13" fmla="*/ 471901 h 3806092"/>
              <a:gd name="connsiteX14" fmla="*/ 0 w 5080000"/>
              <a:gd name="connsiteY14" fmla="*/ 0 h 380609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1111666 w 5145516"/>
              <a:gd name="connsiteY11" fmla="*/ 1284770 h 3828232"/>
              <a:gd name="connsiteX12" fmla="*/ 638160 w 5145516"/>
              <a:gd name="connsiteY12" fmla="*/ 832014 h 3828232"/>
              <a:gd name="connsiteX13" fmla="*/ 322869 w 5145516"/>
              <a:gd name="connsiteY13" fmla="*/ 49404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1111666 w 5145516"/>
              <a:gd name="connsiteY11" fmla="*/ 1284770 h 3828232"/>
              <a:gd name="connsiteX12" fmla="*/ 638160 w 5145516"/>
              <a:gd name="connsiteY12" fmla="*/ 83201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1111666 w 5145516"/>
              <a:gd name="connsiteY11" fmla="*/ 1284770 h 3828232"/>
              <a:gd name="connsiteX12" fmla="*/ 539885 w 5145516"/>
              <a:gd name="connsiteY12" fmla="*/ 95378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60521 w 5145516"/>
              <a:gd name="connsiteY11" fmla="*/ 1384401 h 3828232"/>
              <a:gd name="connsiteX12" fmla="*/ 539885 w 5145516"/>
              <a:gd name="connsiteY12" fmla="*/ 95378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39885 w 5145516"/>
              <a:gd name="connsiteY12" fmla="*/ 95378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94482 w 5145516"/>
              <a:gd name="connsiteY12" fmla="*/ 93164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94482 w 5145516"/>
              <a:gd name="connsiteY12" fmla="*/ 93164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2515675 w 5145516"/>
              <a:gd name="connsiteY7" fmla="*/ 276468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042425 w 5145516"/>
              <a:gd name="connsiteY6" fmla="*/ 3054658 h 3828232"/>
              <a:gd name="connsiteX7" fmla="*/ 2515675 w 5145516"/>
              <a:gd name="connsiteY7" fmla="*/ 276468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3489001 w 5145516"/>
              <a:gd name="connsiteY5" fmla="*/ 3248416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3847846 w 5145516"/>
              <a:gd name="connsiteY4" fmla="*/ 3419155 h 3828232"/>
              <a:gd name="connsiteX5" fmla="*/ 3489001 w 5145516"/>
              <a:gd name="connsiteY5" fmla="*/ 3248416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503219 w 5145516"/>
              <a:gd name="connsiteY3" fmla="*/ 3669997 h 3828232"/>
              <a:gd name="connsiteX4" fmla="*/ 3847846 w 5145516"/>
              <a:gd name="connsiteY4" fmla="*/ 3419155 h 3828232"/>
              <a:gd name="connsiteX5" fmla="*/ 3489001 w 5145516"/>
              <a:gd name="connsiteY5" fmla="*/ 3248416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61442"/>
              <a:gd name="connsiteX1" fmla="*/ 5129885 w 5145516"/>
              <a:gd name="connsiteY1" fmla="*/ 22140 h 3861442"/>
              <a:gd name="connsiteX2" fmla="*/ 5145516 w 5145516"/>
              <a:gd name="connsiteY2" fmla="*/ 3861442 h 3861442"/>
              <a:gd name="connsiteX3" fmla="*/ 4503219 w 5145516"/>
              <a:gd name="connsiteY3" fmla="*/ 3669997 h 3861442"/>
              <a:gd name="connsiteX4" fmla="*/ 3847846 w 5145516"/>
              <a:gd name="connsiteY4" fmla="*/ 3419155 h 3861442"/>
              <a:gd name="connsiteX5" fmla="*/ 3489001 w 5145516"/>
              <a:gd name="connsiteY5" fmla="*/ 3248416 h 3861442"/>
              <a:gd name="connsiteX6" fmla="*/ 3042425 w 5145516"/>
              <a:gd name="connsiteY6" fmla="*/ 3054658 h 3861442"/>
              <a:gd name="connsiteX7" fmla="*/ 2526594 w 5145516"/>
              <a:gd name="connsiteY7" fmla="*/ 2786826 h 3861442"/>
              <a:gd name="connsiteX8" fmla="*/ 2039754 w 5145516"/>
              <a:gd name="connsiteY8" fmla="*/ 2566753 h 3861442"/>
              <a:gd name="connsiteX9" fmla="*/ 1574592 w 5145516"/>
              <a:gd name="connsiteY9" fmla="*/ 2193945 h 3861442"/>
              <a:gd name="connsiteX10" fmla="*/ 1108941 w 5145516"/>
              <a:gd name="connsiteY10" fmla="*/ 1726006 h 3861442"/>
              <a:gd name="connsiteX11" fmla="*/ 893280 w 5145516"/>
              <a:gd name="connsiteY11" fmla="*/ 1439752 h 3861442"/>
              <a:gd name="connsiteX12" fmla="*/ 583562 w 5145516"/>
              <a:gd name="connsiteY12" fmla="*/ 975924 h 3861442"/>
              <a:gd name="connsiteX13" fmla="*/ 355627 w 5145516"/>
              <a:gd name="connsiteY13" fmla="*/ 538321 h 3861442"/>
              <a:gd name="connsiteX14" fmla="*/ 0 w 5145516"/>
              <a:gd name="connsiteY14" fmla="*/ 0 h 3861442"/>
              <a:gd name="connsiteX0" fmla="*/ 0 w 5206592"/>
              <a:gd name="connsiteY0" fmla="*/ 33210 h 3894652"/>
              <a:gd name="connsiteX1" fmla="*/ 5206320 w 5206592"/>
              <a:gd name="connsiteY1" fmla="*/ 0 h 3894652"/>
              <a:gd name="connsiteX2" fmla="*/ 5145516 w 5206592"/>
              <a:gd name="connsiteY2" fmla="*/ 3894652 h 3894652"/>
              <a:gd name="connsiteX3" fmla="*/ 4503219 w 5206592"/>
              <a:gd name="connsiteY3" fmla="*/ 3703207 h 3894652"/>
              <a:gd name="connsiteX4" fmla="*/ 3847846 w 5206592"/>
              <a:gd name="connsiteY4" fmla="*/ 3452365 h 3894652"/>
              <a:gd name="connsiteX5" fmla="*/ 3489001 w 5206592"/>
              <a:gd name="connsiteY5" fmla="*/ 3281626 h 3894652"/>
              <a:gd name="connsiteX6" fmla="*/ 3042425 w 5206592"/>
              <a:gd name="connsiteY6" fmla="*/ 3087868 h 3894652"/>
              <a:gd name="connsiteX7" fmla="*/ 2526594 w 5206592"/>
              <a:gd name="connsiteY7" fmla="*/ 2820036 h 3894652"/>
              <a:gd name="connsiteX8" fmla="*/ 2039754 w 5206592"/>
              <a:gd name="connsiteY8" fmla="*/ 2599963 h 3894652"/>
              <a:gd name="connsiteX9" fmla="*/ 1574592 w 5206592"/>
              <a:gd name="connsiteY9" fmla="*/ 2227155 h 3894652"/>
              <a:gd name="connsiteX10" fmla="*/ 1108941 w 5206592"/>
              <a:gd name="connsiteY10" fmla="*/ 1759216 h 3894652"/>
              <a:gd name="connsiteX11" fmla="*/ 893280 w 5206592"/>
              <a:gd name="connsiteY11" fmla="*/ 1472962 h 3894652"/>
              <a:gd name="connsiteX12" fmla="*/ 583562 w 5206592"/>
              <a:gd name="connsiteY12" fmla="*/ 1009134 h 3894652"/>
              <a:gd name="connsiteX13" fmla="*/ 355627 w 5206592"/>
              <a:gd name="connsiteY13" fmla="*/ 571531 h 3894652"/>
              <a:gd name="connsiteX14" fmla="*/ 0 w 5206592"/>
              <a:gd name="connsiteY14" fmla="*/ 33210 h 3894652"/>
              <a:gd name="connsiteX0" fmla="*/ 0 w 5211032"/>
              <a:gd name="connsiteY0" fmla="*/ 33210 h 3894652"/>
              <a:gd name="connsiteX1" fmla="*/ 5206320 w 5211032"/>
              <a:gd name="connsiteY1" fmla="*/ 0 h 3894652"/>
              <a:gd name="connsiteX2" fmla="*/ 5211032 w 5211032"/>
              <a:gd name="connsiteY2" fmla="*/ 3894652 h 3894652"/>
              <a:gd name="connsiteX3" fmla="*/ 4503219 w 5211032"/>
              <a:gd name="connsiteY3" fmla="*/ 3703207 h 3894652"/>
              <a:gd name="connsiteX4" fmla="*/ 3847846 w 5211032"/>
              <a:gd name="connsiteY4" fmla="*/ 3452365 h 3894652"/>
              <a:gd name="connsiteX5" fmla="*/ 3489001 w 5211032"/>
              <a:gd name="connsiteY5" fmla="*/ 3281626 h 3894652"/>
              <a:gd name="connsiteX6" fmla="*/ 3042425 w 5211032"/>
              <a:gd name="connsiteY6" fmla="*/ 3087868 h 3894652"/>
              <a:gd name="connsiteX7" fmla="*/ 2526594 w 5211032"/>
              <a:gd name="connsiteY7" fmla="*/ 2820036 h 3894652"/>
              <a:gd name="connsiteX8" fmla="*/ 2039754 w 5211032"/>
              <a:gd name="connsiteY8" fmla="*/ 2599963 h 3894652"/>
              <a:gd name="connsiteX9" fmla="*/ 1574592 w 5211032"/>
              <a:gd name="connsiteY9" fmla="*/ 2227155 h 3894652"/>
              <a:gd name="connsiteX10" fmla="*/ 1108941 w 5211032"/>
              <a:gd name="connsiteY10" fmla="*/ 1759216 h 3894652"/>
              <a:gd name="connsiteX11" fmla="*/ 893280 w 5211032"/>
              <a:gd name="connsiteY11" fmla="*/ 1472962 h 3894652"/>
              <a:gd name="connsiteX12" fmla="*/ 583562 w 5211032"/>
              <a:gd name="connsiteY12" fmla="*/ 1009134 h 3894652"/>
              <a:gd name="connsiteX13" fmla="*/ 355627 w 5211032"/>
              <a:gd name="connsiteY13" fmla="*/ 571531 h 3894652"/>
              <a:gd name="connsiteX14" fmla="*/ 0 w 5211032"/>
              <a:gd name="connsiteY14" fmla="*/ 33210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2083431 w 5254709"/>
              <a:gd name="connsiteY8" fmla="*/ 2599963 h 3894652"/>
              <a:gd name="connsiteX9" fmla="*/ 1618269 w 5254709"/>
              <a:gd name="connsiteY9" fmla="*/ 2227155 h 3894652"/>
              <a:gd name="connsiteX10" fmla="*/ 1152618 w 5254709"/>
              <a:gd name="connsiteY10" fmla="*/ 1759216 h 3894652"/>
              <a:gd name="connsiteX11" fmla="*/ 936957 w 5254709"/>
              <a:gd name="connsiteY11" fmla="*/ 1472962 h 3894652"/>
              <a:gd name="connsiteX12" fmla="*/ 627239 w 5254709"/>
              <a:gd name="connsiteY12" fmla="*/ 1009134 h 3894652"/>
              <a:gd name="connsiteX13" fmla="*/ 399304 w 5254709"/>
              <a:gd name="connsiteY13" fmla="*/ 571531 h 3894652"/>
              <a:gd name="connsiteX14" fmla="*/ 0 w 5254709"/>
              <a:gd name="connsiteY14" fmla="*/ 11069 h 3894652"/>
              <a:gd name="connsiteX0" fmla="*/ 0 w 5272759"/>
              <a:gd name="connsiteY0" fmla="*/ 11069 h 3894652"/>
              <a:gd name="connsiteX1" fmla="*/ 5268047 w 5272759"/>
              <a:gd name="connsiteY1" fmla="*/ 0 h 3894652"/>
              <a:gd name="connsiteX2" fmla="*/ 5272759 w 5272759"/>
              <a:gd name="connsiteY2" fmla="*/ 3894652 h 3894652"/>
              <a:gd name="connsiteX3" fmla="*/ 4564946 w 5272759"/>
              <a:gd name="connsiteY3" fmla="*/ 3703207 h 3894652"/>
              <a:gd name="connsiteX4" fmla="*/ 3909573 w 5272759"/>
              <a:gd name="connsiteY4" fmla="*/ 3452365 h 3894652"/>
              <a:gd name="connsiteX5" fmla="*/ 3550728 w 5272759"/>
              <a:gd name="connsiteY5" fmla="*/ 3281626 h 3894652"/>
              <a:gd name="connsiteX6" fmla="*/ 3104152 w 5272759"/>
              <a:gd name="connsiteY6" fmla="*/ 3087868 h 3894652"/>
              <a:gd name="connsiteX7" fmla="*/ 2588321 w 5272759"/>
              <a:gd name="connsiteY7" fmla="*/ 2820036 h 3894652"/>
              <a:gd name="connsiteX8" fmla="*/ 2101481 w 5272759"/>
              <a:gd name="connsiteY8" fmla="*/ 2599963 h 3894652"/>
              <a:gd name="connsiteX9" fmla="*/ 1636319 w 5272759"/>
              <a:gd name="connsiteY9" fmla="*/ 2227155 h 3894652"/>
              <a:gd name="connsiteX10" fmla="*/ 1170668 w 5272759"/>
              <a:gd name="connsiteY10" fmla="*/ 1759216 h 3894652"/>
              <a:gd name="connsiteX11" fmla="*/ 955007 w 5272759"/>
              <a:gd name="connsiteY11" fmla="*/ 1472962 h 3894652"/>
              <a:gd name="connsiteX12" fmla="*/ 645289 w 5272759"/>
              <a:gd name="connsiteY12" fmla="*/ 1009134 h 3894652"/>
              <a:gd name="connsiteX13" fmla="*/ 417354 w 5272759"/>
              <a:gd name="connsiteY13" fmla="*/ 571531 h 3894652"/>
              <a:gd name="connsiteX14" fmla="*/ 0 w 5272759"/>
              <a:gd name="connsiteY14" fmla="*/ 11069 h 3894652"/>
              <a:gd name="connsiteX0" fmla="*/ 187334 w 4855405"/>
              <a:gd name="connsiteY0" fmla="*/ 11069 h 3894652"/>
              <a:gd name="connsiteX1" fmla="*/ 4850693 w 4855405"/>
              <a:gd name="connsiteY1" fmla="*/ 0 h 3894652"/>
              <a:gd name="connsiteX2" fmla="*/ 4855405 w 4855405"/>
              <a:gd name="connsiteY2" fmla="*/ 3894652 h 3894652"/>
              <a:gd name="connsiteX3" fmla="*/ 4147592 w 4855405"/>
              <a:gd name="connsiteY3" fmla="*/ 3703207 h 3894652"/>
              <a:gd name="connsiteX4" fmla="*/ 3492219 w 4855405"/>
              <a:gd name="connsiteY4" fmla="*/ 3452365 h 3894652"/>
              <a:gd name="connsiteX5" fmla="*/ 3133374 w 4855405"/>
              <a:gd name="connsiteY5" fmla="*/ 3281626 h 3894652"/>
              <a:gd name="connsiteX6" fmla="*/ 2686798 w 4855405"/>
              <a:gd name="connsiteY6" fmla="*/ 3087868 h 3894652"/>
              <a:gd name="connsiteX7" fmla="*/ 2170967 w 4855405"/>
              <a:gd name="connsiteY7" fmla="*/ 2820036 h 3894652"/>
              <a:gd name="connsiteX8" fmla="*/ 1684127 w 4855405"/>
              <a:gd name="connsiteY8" fmla="*/ 2599963 h 3894652"/>
              <a:gd name="connsiteX9" fmla="*/ 1218965 w 4855405"/>
              <a:gd name="connsiteY9" fmla="*/ 2227155 h 3894652"/>
              <a:gd name="connsiteX10" fmla="*/ 753314 w 4855405"/>
              <a:gd name="connsiteY10" fmla="*/ 1759216 h 3894652"/>
              <a:gd name="connsiteX11" fmla="*/ 537653 w 4855405"/>
              <a:gd name="connsiteY11" fmla="*/ 1472962 h 3894652"/>
              <a:gd name="connsiteX12" fmla="*/ 227935 w 4855405"/>
              <a:gd name="connsiteY12" fmla="*/ 1009134 h 3894652"/>
              <a:gd name="connsiteX13" fmla="*/ 0 w 4855405"/>
              <a:gd name="connsiteY13" fmla="*/ 571531 h 3894652"/>
              <a:gd name="connsiteX14" fmla="*/ 187334 w 4855405"/>
              <a:gd name="connsiteY14" fmla="*/ 11069 h 3894652"/>
              <a:gd name="connsiteX0" fmla="*/ 15456 w 4683527"/>
              <a:gd name="connsiteY0" fmla="*/ 11069 h 3894652"/>
              <a:gd name="connsiteX1" fmla="*/ 4678815 w 4683527"/>
              <a:gd name="connsiteY1" fmla="*/ 0 h 3894652"/>
              <a:gd name="connsiteX2" fmla="*/ 4683527 w 4683527"/>
              <a:gd name="connsiteY2" fmla="*/ 3894652 h 3894652"/>
              <a:gd name="connsiteX3" fmla="*/ 3975714 w 4683527"/>
              <a:gd name="connsiteY3" fmla="*/ 3703207 h 3894652"/>
              <a:gd name="connsiteX4" fmla="*/ 3320341 w 4683527"/>
              <a:gd name="connsiteY4" fmla="*/ 3452365 h 3894652"/>
              <a:gd name="connsiteX5" fmla="*/ 2961496 w 4683527"/>
              <a:gd name="connsiteY5" fmla="*/ 3281626 h 3894652"/>
              <a:gd name="connsiteX6" fmla="*/ 2514920 w 4683527"/>
              <a:gd name="connsiteY6" fmla="*/ 3087868 h 3894652"/>
              <a:gd name="connsiteX7" fmla="*/ 1999089 w 4683527"/>
              <a:gd name="connsiteY7" fmla="*/ 2820036 h 3894652"/>
              <a:gd name="connsiteX8" fmla="*/ 1512249 w 4683527"/>
              <a:gd name="connsiteY8" fmla="*/ 2599963 h 3894652"/>
              <a:gd name="connsiteX9" fmla="*/ 1047087 w 4683527"/>
              <a:gd name="connsiteY9" fmla="*/ 2227155 h 3894652"/>
              <a:gd name="connsiteX10" fmla="*/ 581436 w 4683527"/>
              <a:gd name="connsiteY10" fmla="*/ 1759216 h 3894652"/>
              <a:gd name="connsiteX11" fmla="*/ 365775 w 4683527"/>
              <a:gd name="connsiteY11" fmla="*/ 1472962 h 3894652"/>
              <a:gd name="connsiteX12" fmla="*/ 56057 w 4683527"/>
              <a:gd name="connsiteY12" fmla="*/ 1009134 h 3894652"/>
              <a:gd name="connsiteX13" fmla="*/ 288407 w 4683527"/>
              <a:gd name="connsiteY13" fmla="*/ 672178 h 3894652"/>
              <a:gd name="connsiteX14" fmla="*/ 15456 w 4683527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2946040 w 4668071"/>
              <a:gd name="connsiteY5" fmla="*/ 3281626 h 3894652"/>
              <a:gd name="connsiteX6" fmla="*/ 2499464 w 4668071"/>
              <a:gd name="connsiteY6" fmla="*/ 3087868 h 3894652"/>
              <a:gd name="connsiteX7" fmla="*/ 1983633 w 4668071"/>
              <a:gd name="connsiteY7" fmla="*/ 2820036 h 3894652"/>
              <a:gd name="connsiteX8" fmla="*/ 1496793 w 4668071"/>
              <a:gd name="connsiteY8" fmla="*/ 2599963 h 3894652"/>
              <a:gd name="connsiteX9" fmla="*/ 1031631 w 4668071"/>
              <a:gd name="connsiteY9" fmla="*/ 2227155 h 3894652"/>
              <a:gd name="connsiteX10" fmla="*/ 565980 w 4668071"/>
              <a:gd name="connsiteY10" fmla="*/ 1759216 h 3894652"/>
              <a:gd name="connsiteX11" fmla="*/ 350319 w 4668071"/>
              <a:gd name="connsiteY11" fmla="*/ 1472962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2946040 w 4668071"/>
              <a:gd name="connsiteY5" fmla="*/ 3281626 h 3894652"/>
              <a:gd name="connsiteX6" fmla="*/ 2499464 w 4668071"/>
              <a:gd name="connsiteY6" fmla="*/ 3087868 h 3894652"/>
              <a:gd name="connsiteX7" fmla="*/ 1983633 w 4668071"/>
              <a:gd name="connsiteY7" fmla="*/ 2820036 h 3894652"/>
              <a:gd name="connsiteX8" fmla="*/ 1496793 w 4668071"/>
              <a:gd name="connsiteY8" fmla="*/ 2599963 h 3894652"/>
              <a:gd name="connsiteX9" fmla="*/ 1031631 w 4668071"/>
              <a:gd name="connsiteY9" fmla="*/ 2227155 h 3894652"/>
              <a:gd name="connsiteX10" fmla="*/ 565980 w 4668071"/>
              <a:gd name="connsiteY10" fmla="*/ 1759216 h 3894652"/>
              <a:gd name="connsiteX11" fmla="*/ 846705 w 4668071"/>
              <a:gd name="connsiteY11" fmla="*/ 1546160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2946040 w 4668071"/>
              <a:gd name="connsiteY5" fmla="*/ 3281626 h 3894652"/>
              <a:gd name="connsiteX6" fmla="*/ 2499464 w 4668071"/>
              <a:gd name="connsiteY6" fmla="*/ 3087868 h 3894652"/>
              <a:gd name="connsiteX7" fmla="*/ 1983633 w 4668071"/>
              <a:gd name="connsiteY7" fmla="*/ 2820036 h 3894652"/>
              <a:gd name="connsiteX8" fmla="*/ 1496793 w 4668071"/>
              <a:gd name="connsiteY8" fmla="*/ 2599963 h 3894652"/>
              <a:gd name="connsiteX9" fmla="*/ 1031631 w 4668071"/>
              <a:gd name="connsiteY9" fmla="*/ 2227155 h 3894652"/>
              <a:gd name="connsiteX10" fmla="*/ 1360198 w 4668071"/>
              <a:gd name="connsiteY10" fmla="*/ 1923911 h 3894652"/>
              <a:gd name="connsiteX11" fmla="*/ 846705 w 4668071"/>
              <a:gd name="connsiteY11" fmla="*/ 1546160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2946040 w 4668071"/>
              <a:gd name="connsiteY5" fmla="*/ 3281626 h 3894652"/>
              <a:gd name="connsiteX6" fmla="*/ 2499464 w 4668071"/>
              <a:gd name="connsiteY6" fmla="*/ 3087868 h 3894652"/>
              <a:gd name="connsiteX7" fmla="*/ 1983633 w 4668071"/>
              <a:gd name="connsiteY7" fmla="*/ 2820036 h 3894652"/>
              <a:gd name="connsiteX8" fmla="*/ 1496793 w 4668071"/>
              <a:gd name="connsiteY8" fmla="*/ 2599963 h 3894652"/>
              <a:gd name="connsiteX9" fmla="*/ 1952201 w 4668071"/>
              <a:gd name="connsiteY9" fmla="*/ 2282054 h 3894652"/>
              <a:gd name="connsiteX10" fmla="*/ 1360198 w 4668071"/>
              <a:gd name="connsiteY10" fmla="*/ 1923911 h 3894652"/>
              <a:gd name="connsiteX11" fmla="*/ 846705 w 4668071"/>
              <a:gd name="connsiteY11" fmla="*/ 1546160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2946040 w 4668071"/>
              <a:gd name="connsiteY5" fmla="*/ 3281626 h 3894652"/>
              <a:gd name="connsiteX6" fmla="*/ 2499464 w 4668071"/>
              <a:gd name="connsiteY6" fmla="*/ 3087868 h 3894652"/>
              <a:gd name="connsiteX7" fmla="*/ 1983633 w 4668071"/>
              <a:gd name="connsiteY7" fmla="*/ 2820036 h 3894652"/>
              <a:gd name="connsiteX8" fmla="*/ 2570792 w 4668071"/>
              <a:gd name="connsiteY8" fmla="*/ 2535915 h 3894652"/>
              <a:gd name="connsiteX9" fmla="*/ 1952201 w 4668071"/>
              <a:gd name="connsiteY9" fmla="*/ 2282054 h 3894652"/>
              <a:gd name="connsiteX10" fmla="*/ 1360198 w 4668071"/>
              <a:gd name="connsiteY10" fmla="*/ 1923911 h 3894652"/>
              <a:gd name="connsiteX11" fmla="*/ 846705 w 4668071"/>
              <a:gd name="connsiteY11" fmla="*/ 1546160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2946040 w 4668071"/>
              <a:gd name="connsiteY5" fmla="*/ 3281626 h 3894652"/>
              <a:gd name="connsiteX6" fmla="*/ 2499464 w 4668071"/>
              <a:gd name="connsiteY6" fmla="*/ 3087868 h 3894652"/>
              <a:gd name="connsiteX7" fmla="*/ 3057631 w 4668071"/>
              <a:gd name="connsiteY7" fmla="*/ 2719388 h 3894652"/>
              <a:gd name="connsiteX8" fmla="*/ 2570792 w 4668071"/>
              <a:gd name="connsiteY8" fmla="*/ 2535915 h 3894652"/>
              <a:gd name="connsiteX9" fmla="*/ 1952201 w 4668071"/>
              <a:gd name="connsiteY9" fmla="*/ 2282054 h 3894652"/>
              <a:gd name="connsiteX10" fmla="*/ 1360198 w 4668071"/>
              <a:gd name="connsiteY10" fmla="*/ 1923911 h 3894652"/>
              <a:gd name="connsiteX11" fmla="*/ 846705 w 4668071"/>
              <a:gd name="connsiteY11" fmla="*/ 1546160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2946040 w 4668071"/>
              <a:gd name="connsiteY5" fmla="*/ 3281626 h 3894652"/>
              <a:gd name="connsiteX6" fmla="*/ 3501261 w 4668071"/>
              <a:gd name="connsiteY6" fmla="*/ 2849975 h 3894652"/>
              <a:gd name="connsiteX7" fmla="*/ 3057631 w 4668071"/>
              <a:gd name="connsiteY7" fmla="*/ 2719388 h 3894652"/>
              <a:gd name="connsiteX8" fmla="*/ 2570792 w 4668071"/>
              <a:gd name="connsiteY8" fmla="*/ 2535915 h 3894652"/>
              <a:gd name="connsiteX9" fmla="*/ 1952201 w 4668071"/>
              <a:gd name="connsiteY9" fmla="*/ 2282054 h 3894652"/>
              <a:gd name="connsiteX10" fmla="*/ 1360198 w 4668071"/>
              <a:gd name="connsiteY10" fmla="*/ 1923911 h 3894652"/>
              <a:gd name="connsiteX11" fmla="*/ 846705 w 4668071"/>
              <a:gd name="connsiteY11" fmla="*/ 1546160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960258 w 4668071"/>
              <a:gd name="connsiteY3" fmla="*/ 3703207 h 3894652"/>
              <a:gd name="connsiteX4" fmla="*/ 3304885 w 4668071"/>
              <a:gd name="connsiteY4" fmla="*/ 3452365 h 3894652"/>
              <a:gd name="connsiteX5" fmla="*/ 3911736 w 4668071"/>
              <a:gd name="connsiteY5" fmla="*/ 2979685 h 3894652"/>
              <a:gd name="connsiteX6" fmla="*/ 3501261 w 4668071"/>
              <a:gd name="connsiteY6" fmla="*/ 2849975 h 3894652"/>
              <a:gd name="connsiteX7" fmla="*/ 3057631 w 4668071"/>
              <a:gd name="connsiteY7" fmla="*/ 2719388 h 3894652"/>
              <a:gd name="connsiteX8" fmla="*/ 2570792 w 4668071"/>
              <a:gd name="connsiteY8" fmla="*/ 2535915 h 3894652"/>
              <a:gd name="connsiteX9" fmla="*/ 1952201 w 4668071"/>
              <a:gd name="connsiteY9" fmla="*/ 2282054 h 3894652"/>
              <a:gd name="connsiteX10" fmla="*/ 1360198 w 4668071"/>
              <a:gd name="connsiteY10" fmla="*/ 1923911 h 3894652"/>
              <a:gd name="connsiteX11" fmla="*/ 846705 w 4668071"/>
              <a:gd name="connsiteY11" fmla="*/ 1546160 h 3894652"/>
              <a:gd name="connsiteX12" fmla="*/ 482836 w 4668071"/>
              <a:gd name="connsiteY12" fmla="*/ 1073182 h 3894652"/>
              <a:gd name="connsiteX13" fmla="*/ 272951 w 4668071"/>
              <a:gd name="connsiteY13" fmla="*/ 672178 h 3894652"/>
              <a:gd name="connsiteX14" fmla="*/ 0 w 4668071"/>
              <a:gd name="connsiteY14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3304885 w 4668071"/>
              <a:gd name="connsiteY3" fmla="*/ 3452365 h 3894652"/>
              <a:gd name="connsiteX4" fmla="*/ 3911736 w 4668071"/>
              <a:gd name="connsiteY4" fmla="*/ 2979685 h 3894652"/>
              <a:gd name="connsiteX5" fmla="*/ 3501261 w 4668071"/>
              <a:gd name="connsiteY5" fmla="*/ 2849975 h 3894652"/>
              <a:gd name="connsiteX6" fmla="*/ 3057631 w 4668071"/>
              <a:gd name="connsiteY6" fmla="*/ 2719388 h 3894652"/>
              <a:gd name="connsiteX7" fmla="*/ 2570792 w 4668071"/>
              <a:gd name="connsiteY7" fmla="*/ 2535915 h 3894652"/>
              <a:gd name="connsiteX8" fmla="*/ 1952201 w 4668071"/>
              <a:gd name="connsiteY8" fmla="*/ 2282054 h 3894652"/>
              <a:gd name="connsiteX9" fmla="*/ 1360198 w 4668071"/>
              <a:gd name="connsiteY9" fmla="*/ 1923911 h 3894652"/>
              <a:gd name="connsiteX10" fmla="*/ 846705 w 4668071"/>
              <a:gd name="connsiteY10" fmla="*/ 1546160 h 3894652"/>
              <a:gd name="connsiteX11" fmla="*/ 482836 w 4668071"/>
              <a:gd name="connsiteY11" fmla="*/ 1073182 h 3894652"/>
              <a:gd name="connsiteX12" fmla="*/ 272951 w 4668071"/>
              <a:gd name="connsiteY12" fmla="*/ 672178 h 3894652"/>
              <a:gd name="connsiteX13" fmla="*/ 0 w 4668071"/>
              <a:gd name="connsiteY13" fmla="*/ 11069 h 3894652"/>
              <a:gd name="connsiteX0" fmla="*/ 0 w 4668071"/>
              <a:gd name="connsiteY0" fmla="*/ 11069 h 3894652"/>
              <a:gd name="connsiteX1" fmla="*/ 4663359 w 4668071"/>
              <a:gd name="connsiteY1" fmla="*/ 0 h 3894652"/>
              <a:gd name="connsiteX2" fmla="*/ 4668071 w 4668071"/>
              <a:gd name="connsiteY2" fmla="*/ 3894652 h 3894652"/>
              <a:gd name="connsiteX3" fmla="*/ 4135203 w 4668071"/>
              <a:gd name="connsiteY3" fmla="*/ 3031477 h 3894652"/>
              <a:gd name="connsiteX4" fmla="*/ 3911736 w 4668071"/>
              <a:gd name="connsiteY4" fmla="*/ 2979685 h 3894652"/>
              <a:gd name="connsiteX5" fmla="*/ 3501261 w 4668071"/>
              <a:gd name="connsiteY5" fmla="*/ 2849975 h 3894652"/>
              <a:gd name="connsiteX6" fmla="*/ 3057631 w 4668071"/>
              <a:gd name="connsiteY6" fmla="*/ 2719388 h 3894652"/>
              <a:gd name="connsiteX7" fmla="*/ 2570792 w 4668071"/>
              <a:gd name="connsiteY7" fmla="*/ 2535915 h 3894652"/>
              <a:gd name="connsiteX8" fmla="*/ 1952201 w 4668071"/>
              <a:gd name="connsiteY8" fmla="*/ 2282054 h 3894652"/>
              <a:gd name="connsiteX9" fmla="*/ 1360198 w 4668071"/>
              <a:gd name="connsiteY9" fmla="*/ 1923911 h 3894652"/>
              <a:gd name="connsiteX10" fmla="*/ 846705 w 4668071"/>
              <a:gd name="connsiteY10" fmla="*/ 1546160 h 3894652"/>
              <a:gd name="connsiteX11" fmla="*/ 482836 w 4668071"/>
              <a:gd name="connsiteY11" fmla="*/ 1073182 h 3894652"/>
              <a:gd name="connsiteX12" fmla="*/ 272951 w 4668071"/>
              <a:gd name="connsiteY12" fmla="*/ 672178 h 3894652"/>
              <a:gd name="connsiteX13" fmla="*/ 0 w 4668071"/>
              <a:gd name="connsiteY13" fmla="*/ 11069 h 3894652"/>
              <a:gd name="connsiteX0" fmla="*/ 0 w 4663809"/>
              <a:gd name="connsiteY0" fmla="*/ 11069 h 3199271"/>
              <a:gd name="connsiteX1" fmla="*/ 4663359 w 4663809"/>
              <a:gd name="connsiteY1" fmla="*/ 0 h 3199271"/>
              <a:gd name="connsiteX2" fmla="*/ 4631971 w 4663809"/>
              <a:gd name="connsiteY2" fmla="*/ 3199271 h 3199271"/>
              <a:gd name="connsiteX3" fmla="*/ 4135203 w 4663809"/>
              <a:gd name="connsiteY3" fmla="*/ 3031477 h 3199271"/>
              <a:gd name="connsiteX4" fmla="*/ 3911736 w 4663809"/>
              <a:gd name="connsiteY4" fmla="*/ 2979685 h 3199271"/>
              <a:gd name="connsiteX5" fmla="*/ 3501261 w 4663809"/>
              <a:gd name="connsiteY5" fmla="*/ 2849975 h 3199271"/>
              <a:gd name="connsiteX6" fmla="*/ 3057631 w 4663809"/>
              <a:gd name="connsiteY6" fmla="*/ 2719388 h 3199271"/>
              <a:gd name="connsiteX7" fmla="*/ 2570792 w 4663809"/>
              <a:gd name="connsiteY7" fmla="*/ 2535915 h 3199271"/>
              <a:gd name="connsiteX8" fmla="*/ 1952201 w 4663809"/>
              <a:gd name="connsiteY8" fmla="*/ 2282054 h 3199271"/>
              <a:gd name="connsiteX9" fmla="*/ 1360198 w 4663809"/>
              <a:gd name="connsiteY9" fmla="*/ 1923911 h 3199271"/>
              <a:gd name="connsiteX10" fmla="*/ 846705 w 4663809"/>
              <a:gd name="connsiteY10" fmla="*/ 1546160 h 3199271"/>
              <a:gd name="connsiteX11" fmla="*/ 482836 w 4663809"/>
              <a:gd name="connsiteY11" fmla="*/ 1073182 h 3199271"/>
              <a:gd name="connsiteX12" fmla="*/ 272951 w 4663809"/>
              <a:gd name="connsiteY12" fmla="*/ 672178 h 3199271"/>
              <a:gd name="connsiteX13" fmla="*/ 0 w 4663809"/>
              <a:gd name="connsiteY13" fmla="*/ 11069 h 319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663809" h="3199271">
                <a:moveTo>
                  <a:pt x="0" y="11069"/>
                </a:moveTo>
                <a:lnTo>
                  <a:pt x="4663359" y="0"/>
                </a:lnTo>
                <a:cubicBezTo>
                  <a:pt x="4668569" y="1268697"/>
                  <a:pt x="4626761" y="1930574"/>
                  <a:pt x="4631971" y="3199271"/>
                </a:cubicBezTo>
                <a:lnTo>
                  <a:pt x="4135203" y="3031477"/>
                </a:lnTo>
                <a:lnTo>
                  <a:pt x="3911736" y="2979685"/>
                </a:lnTo>
                <a:lnTo>
                  <a:pt x="3501261" y="2849975"/>
                </a:lnTo>
                <a:lnTo>
                  <a:pt x="3057631" y="2719388"/>
                </a:lnTo>
                <a:lnTo>
                  <a:pt x="2570792" y="2535915"/>
                </a:lnTo>
                <a:lnTo>
                  <a:pt x="1952201" y="2282054"/>
                </a:lnTo>
                <a:lnTo>
                  <a:pt x="1360198" y="1923911"/>
                </a:lnTo>
                <a:lnTo>
                  <a:pt x="846705" y="1546160"/>
                </a:lnTo>
                <a:cubicBezTo>
                  <a:pt x="841009" y="1429947"/>
                  <a:pt x="561231" y="1317846"/>
                  <a:pt x="482836" y="1073182"/>
                </a:cubicBezTo>
                <a:cubicBezTo>
                  <a:pt x="248684" y="588833"/>
                  <a:pt x="388967" y="973027"/>
                  <a:pt x="272951" y="672178"/>
                </a:cubicBezTo>
                <a:lnTo>
                  <a:pt x="0" y="110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 23"/>
          <p:cNvSpPr/>
          <p:nvPr/>
        </p:nvSpPr>
        <p:spPr>
          <a:xfrm>
            <a:off x="2562776" y="2175067"/>
            <a:ext cx="3809342" cy="2600043"/>
          </a:xfrm>
          <a:custGeom>
            <a:avLst/>
            <a:gdLst>
              <a:gd name="connsiteX0" fmla="*/ 0 w 1860062"/>
              <a:gd name="connsiteY0" fmla="*/ 0 h 1565607"/>
              <a:gd name="connsiteX1" fmla="*/ 117231 w 1860062"/>
              <a:gd name="connsiteY1" fmla="*/ 304800 h 1565607"/>
              <a:gd name="connsiteX2" fmla="*/ 218831 w 1860062"/>
              <a:gd name="connsiteY2" fmla="*/ 648677 h 1565607"/>
              <a:gd name="connsiteX3" fmla="*/ 461108 w 1860062"/>
              <a:gd name="connsiteY3" fmla="*/ 1031630 h 1565607"/>
              <a:gd name="connsiteX4" fmla="*/ 672124 w 1860062"/>
              <a:gd name="connsiteY4" fmla="*/ 1195753 h 1565607"/>
              <a:gd name="connsiteX5" fmla="*/ 937847 w 1860062"/>
              <a:gd name="connsiteY5" fmla="*/ 1344246 h 1565607"/>
              <a:gd name="connsiteX6" fmla="*/ 1258277 w 1860062"/>
              <a:gd name="connsiteY6" fmla="*/ 1430215 h 1565607"/>
              <a:gd name="connsiteX7" fmla="*/ 1524000 w 1860062"/>
              <a:gd name="connsiteY7" fmla="*/ 1492738 h 1565607"/>
              <a:gd name="connsiteX8" fmla="*/ 1820985 w 1860062"/>
              <a:gd name="connsiteY8" fmla="*/ 1547446 h 1565607"/>
              <a:gd name="connsiteX9" fmla="*/ 1860062 w 1860062"/>
              <a:gd name="connsiteY9" fmla="*/ 1563077 h 1565607"/>
              <a:gd name="connsiteX0" fmla="*/ 0 w 1878723"/>
              <a:gd name="connsiteY0" fmla="*/ 0 h 2862562"/>
              <a:gd name="connsiteX1" fmla="*/ 135892 w 1878723"/>
              <a:gd name="connsiteY1" fmla="*/ 1601755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19867 w 1878723"/>
              <a:gd name="connsiteY1" fmla="*/ 864637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19867 w 1878723"/>
              <a:gd name="connsiteY1" fmla="*/ 864637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57189 w 1878723"/>
              <a:gd name="connsiteY1" fmla="*/ 855306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57189 w 1878723"/>
              <a:gd name="connsiteY1" fmla="*/ 855306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769337 w 1878723"/>
              <a:gd name="connsiteY2" fmla="*/ 1768351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769337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72870 w 1878723"/>
              <a:gd name="connsiteY3" fmla="*/ 2179296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72870 w 1878723"/>
              <a:gd name="connsiteY3" fmla="*/ 2179296 h 2862562"/>
              <a:gd name="connsiteX4" fmla="*/ 1521209 w 1878723"/>
              <a:gd name="connsiteY4" fmla="*/ 2324757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72870 w 1878723"/>
              <a:gd name="connsiteY3" fmla="*/ 2179296 h 2862562"/>
              <a:gd name="connsiteX4" fmla="*/ 1521209 w 1878723"/>
              <a:gd name="connsiteY4" fmla="*/ 2324757 h 2862562"/>
              <a:gd name="connsiteX5" fmla="*/ 1870908 w 1878723"/>
              <a:gd name="connsiteY5" fmla="*/ 2482580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2162236"/>
              <a:gd name="connsiteY0" fmla="*/ 0 h 2862562"/>
              <a:gd name="connsiteX1" fmla="*/ 275851 w 2162236"/>
              <a:gd name="connsiteY1" fmla="*/ 873967 h 2862562"/>
              <a:gd name="connsiteX2" fmla="*/ 871974 w 2162236"/>
              <a:gd name="connsiteY2" fmla="*/ 1768351 h 2862562"/>
              <a:gd name="connsiteX3" fmla="*/ 1272870 w 2162236"/>
              <a:gd name="connsiteY3" fmla="*/ 2179296 h 2862562"/>
              <a:gd name="connsiteX4" fmla="*/ 1521209 w 2162236"/>
              <a:gd name="connsiteY4" fmla="*/ 2324757 h 2862562"/>
              <a:gd name="connsiteX5" fmla="*/ 1870908 w 2162236"/>
              <a:gd name="connsiteY5" fmla="*/ 2482580 h 2862562"/>
              <a:gd name="connsiteX6" fmla="*/ 2154016 w 2162236"/>
              <a:gd name="connsiteY6" fmla="*/ 2596542 h 2862562"/>
              <a:gd name="connsiteX7" fmla="*/ 1542661 w 2162236"/>
              <a:gd name="connsiteY7" fmla="*/ 2789693 h 2862562"/>
              <a:gd name="connsiteX8" fmla="*/ 1839646 w 2162236"/>
              <a:gd name="connsiteY8" fmla="*/ 2844401 h 2862562"/>
              <a:gd name="connsiteX9" fmla="*/ 1878723 w 2162236"/>
              <a:gd name="connsiteY9" fmla="*/ 2860032 h 2862562"/>
              <a:gd name="connsiteX0" fmla="*/ 0 w 2491501"/>
              <a:gd name="connsiteY0" fmla="*/ 0 h 2866238"/>
              <a:gd name="connsiteX1" fmla="*/ 275851 w 2491501"/>
              <a:gd name="connsiteY1" fmla="*/ 873967 h 2866238"/>
              <a:gd name="connsiteX2" fmla="*/ 871974 w 2491501"/>
              <a:gd name="connsiteY2" fmla="*/ 1768351 h 2866238"/>
              <a:gd name="connsiteX3" fmla="*/ 1272870 w 2491501"/>
              <a:gd name="connsiteY3" fmla="*/ 2179296 h 2866238"/>
              <a:gd name="connsiteX4" fmla="*/ 1521209 w 2491501"/>
              <a:gd name="connsiteY4" fmla="*/ 2324757 h 2866238"/>
              <a:gd name="connsiteX5" fmla="*/ 1870908 w 2491501"/>
              <a:gd name="connsiteY5" fmla="*/ 2482580 h 2866238"/>
              <a:gd name="connsiteX6" fmla="*/ 2154016 w 2491501"/>
              <a:gd name="connsiteY6" fmla="*/ 2596542 h 2866238"/>
              <a:gd name="connsiteX7" fmla="*/ 2485053 w 2491501"/>
              <a:gd name="connsiteY7" fmla="*/ 2687056 h 2866238"/>
              <a:gd name="connsiteX8" fmla="*/ 1839646 w 2491501"/>
              <a:gd name="connsiteY8" fmla="*/ 2844401 h 2866238"/>
              <a:gd name="connsiteX9" fmla="*/ 1878723 w 2491501"/>
              <a:gd name="connsiteY9" fmla="*/ 2860032 h 2866238"/>
              <a:gd name="connsiteX0" fmla="*/ 0 w 3418274"/>
              <a:gd name="connsiteY0" fmla="*/ 0 h 2866238"/>
              <a:gd name="connsiteX1" fmla="*/ 275851 w 3418274"/>
              <a:gd name="connsiteY1" fmla="*/ 873967 h 2866238"/>
              <a:gd name="connsiteX2" fmla="*/ 871974 w 3418274"/>
              <a:gd name="connsiteY2" fmla="*/ 1768351 h 2866238"/>
              <a:gd name="connsiteX3" fmla="*/ 1272870 w 3418274"/>
              <a:gd name="connsiteY3" fmla="*/ 2179296 h 2866238"/>
              <a:gd name="connsiteX4" fmla="*/ 1521209 w 3418274"/>
              <a:gd name="connsiteY4" fmla="*/ 2324757 h 2866238"/>
              <a:gd name="connsiteX5" fmla="*/ 1870908 w 3418274"/>
              <a:gd name="connsiteY5" fmla="*/ 2482580 h 2866238"/>
              <a:gd name="connsiteX6" fmla="*/ 2154016 w 3418274"/>
              <a:gd name="connsiteY6" fmla="*/ 2596542 h 2866238"/>
              <a:gd name="connsiteX7" fmla="*/ 2485053 w 3418274"/>
              <a:gd name="connsiteY7" fmla="*/ 2687056 h 2866238"/>
              <a:gd name="connsiteX8" fmla="*/ 1839646 w 3418274"/>
              <a:gd name="connsiteY8" fmla="*/ 2844401 h 2866238"/>
              <a:gd name="connsiteX9" fmla="*/ 3418274 w 3418274"/>
              <a:gd name="connsiteY9" fmla="*/ 2860032 h 2866238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72870 w 3418274"/>
              <a:gd name="connsiteY3" fmla="*/ 2179296 h 2860477"/>
              <a:gd name="connsiteX4" fmla="*/ 1521209 w 3418274"/>
              <a:gd name="connsiteY4" fmla="*/ 2324757 h 2860477"/>
              <a:gd name="connsiteX5" fmla="*/ 1870908 w 3418274"/>
              <a:gd name="connsiteY5" fmla="*/ 2482580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21209 w 3418274"/>
              <a:gd name="connsiteY4" fmla="*/ 2324757 h 2860477"/>
              <a:gd name="connsiteX5" fmla="*/ 1870908 w 3418274"/>
              <a:gd name="connsiteY5" fmla="*/ 2482580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86523 w 3418274"/>
              <a:gd name="connsiteY4" fmla="*/ 2324757 h 2860477"/>
              <a:gd name="connsiteX5" fmla="*/ 1870908 w 3418274"/>
              <a:gd name="connsiteY5" fmla="*/ 2482580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86523 w 3418274"/>
              <a:gd name="connsiteY4" fmla="*/ 2324757 h 2860477"/>
              <a:gd name="connsiteX5" fmla="*/ 1898900 w 3418274"/>
              <a:gd name="connsiteY5" fmla="*/ 2454588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86523 w 3418274"/>
              <a:gd name="connsiteY4" fmla="*/ 2324757 h 2860477"/>
              <a:gd name="connsiteX5" fmla="*/ 1898900 w 3418274"/>
              <a:gd name="connsiteY5" fmla="*/ 2454588 h 2860477"/>
              <a:gd name="connsiteX6" fmla="*/ 2210000 w 3418274"/>
              <a:gd name="connsiteY6" fmla="*/ 2568550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90"/>
              <a:gd name="connsiteX1" fmla="*/ 275851 w 3418274"/>
              <a:gd name="connsiteY1" fmla="*/ 873967 h 2860490"/>
              <a:gd name="connsiteX2" fmla="*/ 871974 w 3418274"/>
              <a:gd name="connsiteY2" fmla="*/ 1768351 h 2860490"/>
              <a:gd name="connsiteX3" fmla="*/ 1282201 w 3418274"/>
              <a:gd name="connsiteY3" fmla="*/ 2169966 h 2860490"/>
              <a:gd name="connsiteX4" fmla="*/ 1586523 w 3418274"/>
              <a:gd name="connsiteY4" fmla="*/ 2324757 h 2860490"/>
              <a:gd name="connsiteX5" fmla="*/ 1898900 w 3418274"/>
              <a:gd name="connsiteY5" fmla="*/ 2454588 h 2860490"/>
              <a:gd name="connsiteX6" fmla="*/ 2210000 w 3418274"/>
              <a:gd name="connsiteY6" fmla="*/ 2568550 h 2860490"/>
              <a:gd name="connsiteX7" fmla="*/ 2513045 w 3418274"/>
              <a:gd name="connsiteY7" fmla="*/ 2668395 h 2860490"/>
              <a:gd name="connsiteX8" fmla="*/ 2791369 w 3418274"/>
              <a:gd name="connsiteY8" fmla="*/ 2741764 h 2860490"/>
              <a:gd name="connsiteX9" fmla="*/ 3418274 w 3418274"/>
              <a:gd name="connsiteY9" fmla="*/ 2860032 h 2860490"/>
              <a:gd name="connsiteX0" fmla="*/ 0 w 3408944"/>
              <a:gd name="connsiteY0" fmla="*/ 0 h 3438988"/>
              <a:gd name="connsiteX1" fmla="*/ 266521 w 3408944"/>
              <a:gd name="connsiteY1" fmla="*/ 1452465 h 3438988"/>
              <a:gd name="connsiteX2" fmla="*/ 862644 w 3408944"/>
              <a:gd name="connsiteY2" fmla="*/ 2346849 h 3438988"/>
              <a:gd name="connsiteX3" fmla="*/ 1272871 w 3408944"/>
              <a:gd name="connsiteY3" fmla="*/ 2748464 h 3438988"/>
              <a:gd name="connsiteX4" fmla="*/ 1577193 w 3408944"/>
              <a:gd name="connsiteY4" fmla="*/ 2903255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471795 w 3408944"/>
              <a:gd name="connsiteY1" fmla="*/ 1452465 h 3438988"/>
              <a:gd name="connsiteX2" fmla="*/ 862644 w 3408944"/>
              <a:gd name="connsiteY2" fmla="*/ 2346849 h 3438988"/>
              <a:gd name="connsiteX3" fmla="*/ 1272871 w 3408944"/>
              <a:gd name="connsiteY3" fmla="*/ 2748464 h 3438988"/>
              <a:gd name="connsiteX4" fmla="*/ 1577193 w 3408944"/>
              <a:gd name="connsiteY4" fmla="*/ 2903255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471795 w 3408944"/>
              <a:gd name="connsiteY1" fmla="*/ 1452465 h 3438988"/>
              <a:gd name="connsiteX2" fmla="*/ 862644 w 3408944"/>
              <a:gd name="connsiteY2" fmla="*/ 2346849 h 3438988"/>
              <a:gd name="connsiteX3" fmla="*/ 1272871 w 3408944"/>
              <a:gd name="connsiteY3" fmla="*/ 2748464 h 3438988"/>
              <a:gd name="connsiteX4" fmla="*/ 1577193 w 3408944"/>
              <a:gd name="connsiteY4" fmla="*/ 2903255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565102 w 3408944"/>
              <a:gd name="connsiteY1" fmla="*/ 1461796 h 3438988"/>
              <a:gd name="connsiteX2" fmla="*/ 862644 w 3408944"/>
              <a:gd name="connsiteY2" fmla="*/ 2346849 h 3438988"/>
              <a:gd name="connsiteX3" fmla="*/ 1272871 w 3408944"/>
              <a:gd name="connsiteY3" fmla="*/ 2748464 h 3438988"/>
              <a:gd name="connsiteX4" fmla="*/ 1577193 w 3408944"/>
              <a:gd name="connsiteY4" fmla="*/ 2903255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565102 w 3408944"/>
              <a:gd name="connsiteY1" fmla="*/ 1461796 h 3438988"/>
              <a:gd name="connsiteX2" fmla="*/ 862644 w 3408944"/>
              <a:gd name="connsiteY2" fmla="*/ 2346849 h 3438988"/>
              <a:gd name="connsiteX3" fmla="*/ 1272871 w 3408944"/>
              <a:gd name="connsiteY3" fmla="*/ 2748464 h 3438988"/>
              <a:gd name="connsiteX4" fmla="*/ 1577193 w 3408944"/>
              <a:gd name="connsiteY4" fmla="*/ 2903255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565102 w 3408944"/>
              <a:gd name="connsiteY1" fmla="*/ 1461796 h 3438988"/>
              <a:gd name="connsiteX2" fmla="*/ 1021265 w 3408944"/>
              <a:gd name="connsiteY2" fmla="*/ 2318857 h 3438988"/>
              <a:gd name="connsiteX3" fmla="*/ 1272871 w 3408944"/>
              <a:gd name="connsiteY3" fmla="*/ 2748464 h 3438988"/>
              <a:gd name="connsiteX4" fmla="*/ 1577193 w 3408944"/>
              <a:gd name="connsiteY4" fmla="*/ 2903255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565102 w 3408944"/>
              <a:gd name="connsiteY1" fmla="*/ 1461796 h 3438988"/>
              <a:gd name="connsiteX2" fmla="*/ 1021265 w 3408944"/>
              <a:gd name="connsiteY2" fmla="*/ 2318857 h 3438988"/>
              <a:gd name="connsiteX3" fmla="*/ 1543459 w 3408944"/>
              <a:gd name="connsiteY3" fmla="*/ 2739134 h 3438988"/>
              <a:gd name="connsiteX4" fmla="*/ 1577193 w 3408944"/>
              <a:gd name="connsiteY4" fmla="*/ 2903255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565102 w 3408944"/>
              <a:gd name="connsiteY1" fmla="*/ 1461796 h 3438988"/>
              <a:gd name="connsiteX2" fmla="*/ 1021265 w 3408944"/>
              <a:gd name="connsiteY2" fmla="*/ 2318857 h 3438988"/>
              <a:gd name="connsiteX3" fmla="*/ 1543459 w 3408944"/>
              <a:gd name="connsiteY3" fmla="*/ 2739134 h 3438988"/>
              <a:gd name="connsiteX4" fmla="*/ 2015731 w 3408944"/>
              <a:gd name="connsiteY4" fmla="*/ 2921916 h 3438988"/>
              <a:gd name="connsiteX5" fmla="*/ 1889570 w 3408944"/>
              <a:gd name="connsiteY5" fmla="*/ 3033086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565102 w 3408944"/>
              <a:gd name="connsiteY1" fmla="*/ 1461796 h 3438988"/>
              <a:gd name="connsiteX2" fmla="*/ 1021265 w 3408944"/>
              <a:gd name="connsiteY2" fmla="*/ 2318857 h 3438988"/>
              <a:gd name="connsiteX3" fmla="*/ 1543459 w 3408944"/>
              <a:gd name="connsiteY3" fmla="*/ 2739134 h 3438988"/>
              <a:gd name="connsiteX4" fmla="*/ 2015731 w 3408944"/>
              <a:gd name="connsiteY4" fmla="*/ 2921916 h 3438988"/>
              <a:gd name="connsiteX5" fmla="*/ 2626689 w 3408944"/>
              <a:gd name="connsiteY5" fmla="*/ 3051747 h 3438988"/>
              <a:gd name="connsiteX6" fmla="*/ 2200670 w 3408944"/>
              <a:gd name="connsiteY6" fmla="*/ 3147048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408944"/>
              <a:gd name="connsiteY0" fmla="*/ 0 h 3438988"/>
              <a:gd name="connsiteX1" fmla="*/ 565102 w 3408944"/>
              <a:gd name="connsiteY1" fmla="*/ 1461796 h 3438988"/>
              <a:gd name="connsiteX2" fmla="*/ 1021265 w 3408944"/>
              <a:gd name="connsiteY2" fmla="*/ 2318857 h 3438988"/>
              <a:gd name="connsiteX3" fmla="*/ 1543459 w 3408944"/>
              <a:gd name="connsiteY3" fmla="*/ 2739134 h 3438988"/>
              <a:gd name="connsiteX4" fmla="*/ 2015731 w 3408944"/>
              <a:gd name="connsiteY4" fmla="*/ 2921916 h 3438988"/>
              <a:gd name="connsiteX5" fmla="*/ 2626689 w 3408944"/>
              <a:gd name="connsiteY5" fmla="*/ 3051747 h 3438988"/>
              <a:gd name="connsiteX6" fmla="*/ 3161723 w 3408944"/>
              <a:gd name="connsiteY6" fmla="*/ 3165709 h 3438988"/>
              <a:gd name="connsiteX7" fmla="*/ 2503715 w 3408944"/>
              <a:gd name="connsiteY7" fmla="*/ 3246893 h 3438988"/>
              <a:gd name="connsiteX8" fmla="*/ 2782039 w 3408944"/>
              <a:gd name="connsiteY8" fmla="*/ 3320262 h 3438988"/>
              <a:gd name="connsiteX9" fmla="*/ 3408944 w 3408944"/>
              <a:gd name="connsiteY9" fmla="*/ 3438530 h 3438988"/>
              <a:gd name="connsiteX0" fmla="*/ 0 w 3667585"/>
              <a:gd name="connsiteY0" fmla="*/ 0 h 3438962"/>
              <a:gd name="connsiteX1" fmla="*/ 565102 w 3667585"/>
              <a:gd name="connsiteY1" fmla="*/ 1461796 h 3438962"/>
              <a:gd name="connsiteX2" fmla="*/ 1021265 w 3667585"/>
              <a:gd name="connsiteY2" fmla="*/ 2318857 h 3438962"/>
              <a:gd name="connsiteX3" fmla="*/ 1543459 w 3667585"/>
              <a:gd name="connsiteY3" fmla="*/ 2739134 h 3438962"/>
              <a:gd name="connsiteX4" fmla="*/ 2015731 w 3667585"/>
              <a:gd name="connsiteY4" fmla="*/ 2921916 h 3438962"/>
              <a:gd name="connsiteX5" fmla="*/ 2626689 w 3667585"/>
              <a:gd name="connsiteY5" fmla="*/ 3051747 h 3438962"/>
              <a:gd name="connsiteX6" fmla="*/ 3161723 w 3667585"/>
              <a:gd name="connsiteY6" fmla="*/ 3165709 h 3438962"/>
              <a:gd name="connsiteX7" fmla="*/ 3660711 w 3667585"/>
              <a:gd name="connsiteY7" fmla="*/ 3284216 h 3438962"/>
              <a:gd name="connsiteX8" fmla="*/ 2782039 w 3667585"/>
              <a:gd name="connsiteY8" fmla="*/ 3320262 h 3438962"/>
              <a:gd name="connsiteX9" fmla="*/ 3408944 w 3667585"/>
              <a:gd name="connsiteY9" fmla="*/ 3438530 h 3438962"/>
              <a:gd name="connsiteX0" fmla="*/ 0 w 4231138"/>
              <a:gd name="connsiteY0" fmla="*/ 0 h 3438962"/>
              <a:gd name="connsiteX1" fmla="*/ 565102 w 4231138"/>
              <a:gd name="connsiteY1" fmla="*/ 1461796 h 3438962"/>
              <a:gd name="connsiteX2" fmla="*/ 1021265 w 4231138"/>
              <a:gd name="connsiteY2" fmla="*/ 2318857 h 3438962"/>
              <a:gd name="connsiteX3" fmla="*/ 1543459 w 4231138"/>
              <a:gd name="connsiteY3" fmla="*/ 2739134 h 3438962"/>
              <a:gd name="connsiteX4" fmla="*/ 2015731 w 4231138"/>
              <a:gd name="connsiteY4" fmla="*/ 2921916 h 3438962"/>
              <a:gd name="connsiteX5" fmla="*/ 2626689 w 4231138"/>
              <a:gd name="connsiteY5" fmla="*/ 3051747 h 3438962"/>
              <a:gd name="connsiteX6" fmla="*/ 3161723 w 4231138"/>
              <a:gd name="connsiteY6" fmla="*/ 3165709 h 3438962"/>
              <a:gd name="connsiteX7" fmla="*/ 3660711 w 4231138"/>
              <a:gd name="connsiteY7" fmla="*/ 3284216 h 3438962"/>
              <a:gd name="connsiteX8" fmla="*/ 4228284 w 4231138"/>
              <a:gd name="connsiteY8" fmla="*/ 3320262 h 3438962"/>
              <a:gd name="connsiteX9" fmla="*/ 3408944 w 4231138"/>
              <a:gd name="connsiteY9" fmla="*/ 3438530 h 3438962"/>
              <a:gd name="connsiteX0" fmla="*/ 0 w 4231138"/>
              <a:gd name="connsiteY0" fmla="*/ 0 h 3438962"/>
              <a:gd name="connsiteX1" fmla="*/ 565102 w 4231138"/>
              <a:gd name="connsiteY1" fmla="*/ 1461796 h 3438962"/>
              <a:gd name="connsiteX2" fmla="*/ 1021265 w 4231138"/>
              <a:gd name="connsiteY2" fmla="*/ 2318857 h 3438962"/>
              <a:gd name="connsiteX3" fmla="*/ 1543459 w 4231138"/>
              <a:gd name="connsiteY3" fmla="*/ 2739134 h 3438962"/>
              <a:gd name="connsiteX4" fmla="*/ 2015731 w 4231138"/>
              <a:gd name="connsiteY4" fmla="*/ 2921916 h 3438962"/>
              <a:gd name="connsiteX5" fmla="*/ 2626689 w 4231138"/>
              <a:gd name="connsiteY5" fmla="*/ 3051747 h 3438962"/>
              <a:gd name="connsiteX6" fmla="*/ 3660711 w 4231138"/>
              <a:gd name="connsiteY6" fmla="*/ 3284216 h 3438962"/>
              <a:gd name="connsiteX7" fmla="*/ 4228284 w 4231138"/>
              <a:gd name="connsiteY7" fmla="*/ 3320262 h 3438962"/>
              <a:gd name="connsiteX8" fmla="*/ 3408944 w 4231138"/>
              <a:gd name="connsiteY8" fmla="*/ 3438530 h 3438962"/>
              <a:gd name="connsiteX0" fmla="*/ 0 w 4228286"/>
              <a:gd name="connsiteY0" fmla="*/ 0 h 3439011"/>
              <a:gd name="connsiteX1" fmla="*/ 565102 w 4228286"/>
              <a:gd name="connsiteY1" fmla="*/ 1461796 h 3439011"/>
              <a:gd name="connsiteX2" fmla="*/ 1021265 w 4228286"/>
              <a:gd name="connsiteY2" fmla="*/ 2318857 h 3439011"/>
              <a:gd name="connsiteX3" fmla="*/ 1543459 w 4228286"/>
              <a:gd name="connsiteY3" fmla="*/ 2739134 h 3439011"/>
              <a:gd name="connsiteX4" fmla="*/ 2015731 w 4228286"/>
              <a:gd name="connsiteY4" fmla="*/ 2921916 h 3439011"/>
              <a:gd name="connsiteX5" fmla="*/ 2626689 w 4228286"/>
              <a:gd name="connsiteY5" fmla="*/ 3051747 h 3439011"/>
              <a:gd name="connsiteX6" fmla="*/ 3418115 w 4228286"/>
              <a:gd name="connsiteY6" fmla="*/ 3218902 h 3439011"/>
              <a:gd name="connsiteX7" fmla="*/ 4228284 w 4228286"/>
              <a:gd name="connsiteY7" fmla="*/ 3320262 h 3439011"/>
              <a:gd name="connsiteX8" fmla="*/ 3408944 w 4228286"/>
              <a:gd name="connsiteY8" fmla="*/ 3438530 h 3439011"/>
              <a:gd name="connsiteX0" fmla="*/ 0 w 4855189"/>
              <a:gd name="connsiteY0" fmla="*/ 0 h 3429723"/>
              <a:gd name="connsiteX1" fmla="*/ 565102 w 4855189"/>
              <a:gd name="connsiteY1" fmla="*/ 1461796 h 3429723"/>
              <a:gd name="connsiteX2" fmla="*/ 1021265 w 4855189"/>
              <a:gd name="connsiteY2" fmla="*/ 2318857 h 3429723"/>
              <a:gd name="connsiteX3" fmla="*/ 1543459 w 4855189"/>
              <a:gd name="connsiteY3" fmla="*/ 2739134 h 3429723"/>
              <a:gd name="connsiteX4" fmla="*/ 2015731 w 4855189"/>
              <a:gd name="connsiteY4" fmla="*/ 2921916 h 3429723"/>
              <a:gd name="connsiteX5" fmla="*/ 2626689 w 4855189"/>
              <a:gd name="connsiteY5" fmla="*/ 3051747 h 3429723"/>
              <a:gd name="connsiteX6" fmla="*/ 3418115 w 4855189"/>
              <a:gd name="connsiteY6" fmla="*/ 3218902 h 3429723"/>
              <a:gd name="connsiteX7" fmla="*/ 4228284 w 4855189"/>
              <a:gd name="connsiteY7" fmla="*/ 3320262 h 3429723"/>
              <a:gd name="connsiteX8" fmla="*/ 4855189 w 4855189"/>
              <a:gd name="connsiteY8" fmla="*/ 3429200 h 3429723"/>
              <a:gd name="connsiteX0" fmla="*/ 0 w 4855189"/>
              <a:gd name="connsiteY0" fmla="*/ 0 h 3429723"/>
              <a:gd name="connsiteX1" fmla="*/ 565102 w 4855189"/>
              <a:gd name="connsiteY1" fmla="*/ 1461796 h 3429723"/>
              <a:gd name="connsiteX2" fmla="*/ 1021265 w 4855189"/>
              <a:gd name="connsiteY2" fmla="*/ 2318857 h 3429723"/>
              <a:gd name="connsiteX3" fmla="*/ 1543459 w 4855189"/>
              <a:gd name="connsiteY3" fmla="*/ 2739134 h 3429723"/>
              <a:gd name="connsiteX4" fmla="*/ 2015731 w 4855189"/>
              <a:gd name="connsiteY4" fmla="*/ 2921916 h 3429723"/>
              <a:gd name="connsiteX5" fmla="*/ 2626689 w 4855189"/>
              <a:gd name="connsiteY5" fmla="*/ 3051747 h 3429723"/>
              <a:gd name="connsiteX6" fmla="*/ 4228284 w 4855189"/>
              <a:gd name="connsiteY6" fmla="*/ 3320262 h 3429723"/>
              <a:gd name="connsiteX7" fmla="*/ 4855189 w 4855189"/>
              <a:gd name="connsiteY7" fmla="*/ 3429200 h 3429723"/>
              <a:gd name="connsiteX0" fmla="*/ 0 w 4855189"/>
              <a:gd name="connsiteY0" fmla="*/ 0 h 3429723"/>
              <a:gd name="connsiteX1" fmla="*/ 565102 w 4855189"/>
              <a:gd name="connsiteY1" fmla="*/ 1461796 h 3429723"/>
              <a:gd name="connsiteX2" fmla="*/ 1021265 w 4855189"/>
              <a:gd name="connsiteY2" fmla="*/ 2318857 h 3429723"/>
              <a:gd name="connsiteX3" fmla="*/ 1543459 w 4855189"/>
              <a:gd name="connsiteY3" fmla="*/ 2739134 h 3429723"/>
              <a:gd name="connsiteX4" fmla="*/ 2626689 w 4855189"/>
              <a:gd name="connsiteY4" fmla="*/ 3051747 h 3429723"/>
              <a:gd name="connsiteX5" fmla="*/ 4228284 w 4855189"/>
              <a:gd name="connsiteY5" fmla="*/ 3320262 h 3429723"/>
              <a:gd name="connsiteX6" fmla="*/ 4855189 w 4855189"/>
              <a:gd name="connsiteY6" fmla="*/ 3429200 h 3429723"/>
              <a:gd name="connsiteX0" fmla="*/ 0 w 4855189"/>
              <a:gd name="connsiteY0" fmla="*/ 0 h 3429441"/>
              <a:gd name="connsiteX1" fmla="*/ 565102 w 4855189"/>
              <a:gd name="connsiteY1" fmla="*/ 1461796 h 3429441"/>
              <a:gd name="connsiteX2" fmla="*/ 1021265 w 4855189"/>
              <a:gd name="connsiteY2" fmla="*/ 2318857 h 3429441"/>
              <a:gd name="connsiteX3" fmla="*/ 1543459 w 4855189"/>
              <a:gd name="connsiteY3" fmla="*/ 2739134 h 3429441"/>
              <a:gd name="connsiteX4" fmla="*/ 2626689 w 4855189"/>
              <a:gd name="connsiteY4" fmla="*/ 3051747 h 3429441"/>
              <a:gd name="connsiteX5" fmla="*/ 3612464 w 4855189"/>
              <a:gd name="connsiteY5" fmla="*/ 3217625 h 3429441"/>
              <a:gd name="connsiteX6" fmla="*/ 4855189 w 4855189"/>
              <a:gd name="connsiteY6" fmla="*/ 3429200 h 3429441"/>
              <a:gd name="connsiteX0" fmla="*/ 0 w 4995148"/>
              <a:gd name="connsiteY0" fmla="*/ 0 h 3420166"/>
              <a:gd name="connsiteX1" fmla="*/ 565102 w 4995148"/>
              <a:gd name="connsiteY1" fmla="*/ 1461796 h 3420166"/>
              <a:gd name="connsiteX2" fmla="*/ 1021265 w 4995148"/>
              <a:gd name="connsiteY2" fmla="*/ 2318857 h 3420166"/>
              <a:gd name="connsiteX3" fmla="*/ 1543459 w 4995148"/>
              <a:gd name="connsiteY3" fmla="*/ 2739134 h 3420166"/>
              <a:gd name="connsiteX4" fmla="*/ 2626689 w 4995148"/>
              <a:gd name="connsiteY4" fmla="*/ 3051747 h 3420166"/>
              <a:gd name="connsiteX5" fmla="*/ 3612464 w 4995148"/>
              <a:gd name="connsiteY5" fmla="*/ 3217625 h 3420166"/>
              <a:gd name="connsiteX6" fmla="*/ 4995148 w 4995148"/>
              <a:gd name="connsiteY6" fmla="*/ 3419870 h 3420166"/>
              <a:gd name="connsiteX0" fmla="*/ 0 w 4995148"/>
              <a:gd name="connsiteY0" fmla="*/ 0 h 3420260"/>
              <a:gd name="connsiteX1" fmla="*/ 565102 w 4995148"/>
              <a:gd name="connsiteY1" fmla="*/ 1461796 h 3420260"/>
              <a:gd name="connsiteX2" fmla="*/ 1021265 w 4995148"/>
              <a:gd name="connsiteY2" fmla="*/ 2318857 h 3420260"/>
              <a:gd name="connsiteX3" fmla="*/ 1543459 w 4995148"/>
              <a:gd name="connsiteY3" fmla="*/ 2739134 h 3420260"/>
              <a:gd name="connsiteX4" fmla="*/ 2626689 w 4995148"/>
              <a:gd name="connsiteY4" fmla="*/ 3051747 h 3420260"/>
              <a:gd name="connsiteX5" fmla="*/ 3537819 w 4995148"/>
              <a:gd name="connsiteY5" fmla="*/ 3254948 h 3420260"/>
              <a:gd name="connsiteX6" fmla="*/ 4995148 w 4995148"/>
              <a:gd name="connsiteY6" fmla="*/ 3419870 h 3420260"/>
              <a:gd name="connsiteX0" fmla="*/ 0 w 4995148"/>
              <a:gd name="connsiteY0" fmla="*/ 0 h 3420236"/>
              <a:gd name="connsiteX1" fmla="*/ 565102 w 4995148"/>
              <a:gd name="connsiteY1" fmla="*/ 1461796 h 3420236"/>
              <a:gd name="connsiteX2" fmla="*/ 1021265 w 4995148"/>
              <a:gd name="connsiteY2" fmla="*/ 2318857 h 3420236"/>
              <a:gd name="connsiteX3" fmla="*/ 1543459 w 4995148"/>
              <a:gd name="connsiteY3" fmla="*/ 2739134 h 3420236"/>
              <a:gd name="connsiteX4" fmla="*/ 2626689 w 4995148"/>
              <a:gd name="connsiteY4" fmla="*/ 3098400 h 3420236"/>
              <a:gd name="connsiteX5" fmla="*/ 3537819 w 4995148"/>
              <a:gd name="connsiteY5" fmla="*/ 3254948 h 3420236"/>
              <a:gd name="connsiteX6" fmla="*/ 4995148 w 4995148"/>
              <a:gd name="connsiteY6" fmla="*/ 3419870 h 3420236"/>
              <a:gd name="connsiteX0" fmla="*/ 0 w 4995148"/>
              <a:gd name="connsiteY0" fmla="*/ 0 h 3420189"/>
              <a:gd name="connsiteX1" fmla="*/ 565102 w 4995148"/>
              <a:gd name="connsiteY1" fmla="*/ 1461796 h 3420189"/>
              <a:gd name="connsiteX2" fmla="*/ 1021265 w 4995148"/>
              <a:gd name="connsiteY2" fmla="*/ 2318857 h 3420189"/>
              <a:gd name="connsiteX3" fmla="*/ 1543459 w 4995148"/>
              <a:gd name="connsiteY3" fmla="*/ 2739134 h 3420189"/>
              <a:gd name="connsiteX4" fmla="*/ 2626689 w 4995148"/>
              <a:gd name="connsiteY4" fmla="*/ 3098400 h 3420189"/>
              <a:gd name="connsiteX5" fmla="*/ 4023011 w 4995148"/>
              <a:gd name="connsiteY5" fmla="*/ 3236287 h 3420189"/>
              <a:gd name="connsiteX6" fmla="*/ 4995148 w 4995148"/>
              <a:gd name="connsiteY6" fmla="*/ 3419870 h 3420189"/>
              <a:gd name="connsiteX0" fmla="*/ 0 w 4995148"/>
              <a:gd name="connsiteY0" fmla="*/ 0 h 3420218"/>
              <a:gd name="connsiteX1" fmla="*/ 565102 w 4995148"/>
              <a:gd name="connsiteY1" fmla="*/ 1461796 h 3420218"/>
              <a:gd name="connsiteX2" fmla="*/ 1021265 w 4995148"/>
              <a:gd name="connsiteY2" fmla="*/ 2318857 h 3420218"/>
              <a:gd name="connsiteX3" fmla="*/ 1543459 w 4995148"/>
              <a:gd name="connsiteY3" fmla="*/ 2739134 h 3420218"/>
              <a:gd name="connsiteX4" fmla="*/ 2803971 w 4995148"/>
              <a:gd name="connsiteY4" fmla="*/ 3023755 h 3420218"/>
              <a:gd name="connsiteX5" fmla="*/ 4023011 w 4995148"/>
              <a:gd name="connsiteY5" fmla="*/ 3236287 h 3420218"/>
              <a:gd name="connsiteX6" fmla="*/ 4995148 w 4995148"/>
              <a:gd name="connsiteY6" fmla="*/ 3419870 h 3420218"/>
              <a:gd name="connsiteX0" fmla="*/ 0 w 4995148"/>
              <a:gd name="connsiteY0" fmla="*/ 0 h 3420218"/>
              <a:gd name="connsiteX1" fmla="*/ 565102 w 4995148"/>
              <a:gd name="connsiteY1" fmla="*/ 1461796 h 3420218"/>
              <a:gd name="connsiteX2" fmla="*/ 1021265 w 4995148"/>
              <a:gd name="connsiteY2" fmla="*/ 2318857 h 3420218"/>
              <a:gd name="connsiteX3" fmla="*/ 1692749 w 4995148"/>
              <a:gd name="connsiteY3" fmla="*/ 2739134 h 3420218"/>
              <a:gd name="connsiteX4" fmla="*/ 2803971 w 4995148"/>
              <a:gd name="connsiteY4" fmla="*/ 3023755 h 3420218"/>
              <a:gd name="connsiteX5" fmla="*/ 4023011 w 4995148"/>
              <a:gd name="connsiteY5" fmla="*/ 3236287 h 3420218"/>
              <a:gd name="connsiteX6" fmla="*/ 4995148 w 4995148"/>
              <a:gd name="connsiteY6" fmla="*/ 3419870 h 3420218"/>
              <a:gd name="connsiteX0" fmla="*/ 0 w 4995148"/>
              <a:gd name="connsiteY0" fmla="*/ 0 h 3420245"/>
              <a:gd name="connsiteX1" fmla="*/ 565102 w 4995148"/>
              <a:gd name="connsiteY1" fmla="*/ 1461796 h 3420245"/>
              <a:gd name="connsiteX2" fmla="*/ 1021265 w 4995148"/>
              <a:gd name="connsiteY2" fmla="*/ 2318857 h 3420245"/>
              <a:gd name="connsiteX3" fmla="*/ 1692749 w 4995148"/>
              <a:gd name="connsiteY3" fmla="*/ 2739134 h 3420245"/>
              <a:gd name="connsiteX4" fmla="*/ 2803971 w 4995148"/>
              <a:gd name="connsiteY4" fmla="*/ 3023755 h 3420245"/>
              <a:gd name="connsiteX5" fmla="*/ 3901713 w 4995148"/>
              <a:gd name="connsiteY5" fmla="*/ 3245617 h 3420245"/>
              <a:gd name="connsiteX6" fmla="*/ 4995148 w 4995148"/>
              <a:gd name="connsiteY6" fmla="*/ 3419870 h 3420245"/>
              <a:gd name="connsiteX0" fmla="*/ 0 w 4995148"/>
              <a:gd name="connsiteY0" fmla="*/ 0 h 3420245"/>
              <a:gd name="connsiteX1" fmla="*/ 565102 w 4995148"/>
              <a:gd name="connsiteY1" fmla="*/ 1461796 h 3420245"/>
              <a:gd name="connsiteX2" fmla="*/ 1021265 w 4995148"/>
              <a:gd name="connsiteY2" fmla="*/ 2318857 h 3420245"/>
              <a:gd name="connsiteX3" fmla="*/ 1487475 w 4995148"/>
              <a:gd name="connsiteY3" fmla="*/ 2655158 h 3420245"/>
              <a:gd name="connsiteX4" fmla="*/ 2803971 w 4995148"/>
              <a:gd name="connsiteY4" fmla="*/ 3023755 h 3420245"/>
              <a:gd name="connsiteX5" fmla="*/ 3901713 w 4995148"/>
              <a:gd name="connsiteY5" fmla="*/ 3245617 h 3420245"/>
              <a:gd name="connsiteX6" fmla="*/ 4995148 w 4995148"/>
              <a:gd name="connsiteY6" fmla="*/ 3419870 h 3420245"/>
              <a:gd name="connsiteX0" fmla="*/ 0 w 4995148"/>
              <a:gd name="connsiteY0" fmla="*/ 0 h 3420318"/>
              <a:gd name="connsiteX1" fmla="*/ 565102 w 4995148"/>
              <a:gd name="connsiteY1" fmla="*/ 1461796 h 3420318"/>
              <a:gd name="connsiteX2" fmla="*/ 1021265 w 4995148"/>
              <a:gd name="connsiteY2" fmla="*/ 2318857 h 3420318"/>
              <a:gd name="connsiteX3" fmla="*/ 1487475 w 4995148"/>
              <a:gd name="connsiteY3" fmla="*/ 2655158 h 3420318"/>
              <a:gd name="connsiteX4" fmla="*/ 2318780 w 4995148"/>
              <a:gd name="connsiteY4" fmla="*/ 2902457 h 3420318"/>
              <a:gd name="connsiteX5" fmla="*/ 3901713 w 4995148"/>
              <a:gd name="connsiteY5" fmla="*/ 3245617 h 3420318"/>
              <a:gd name="connsiteX6" fmla="*/ 4995148 w 4995148"/>
              <a:gd name="connsiteY6" fmla="*/ 3419870 h 3420318"/>
              <a:gd name="connsiteX0" fmla="*/ 0 w 4995148"/>
              <a:gd name="connsiteY0" fmla="*/ 0 h 3420094"/>
              <a:gd name="connsiteX1" fmla="*/ 565102 w 4995148"/>
              <a:gd name="connsiteY1" fmla="*/ 1461796 h 3420094"/>
              <a:gd name="connsiteX2" fmla="*/ 1021265 w 4995148"/>
              <a:gd name="connsiteY2" fmla="*/ 2318857 h 3420094"/>
              <a:gd name="connsiteX3" fmla="*/ 1487475 w 4995148"/>
              <a:gd name="connsiteY3" fmla="*/ 2655158 h 3420094"/>
              <a:gd name="connsiteX4" fmla="*/ 2318780 w 4995148"/>
              <a:gd name="connsiteY4" fmla="*/ 2902457 h 3420094"/>
              <a:gd name="connsiteX5" fmla="*/ 3901713 w 4995148"/>
              <a:gd name="connsiteY5" fmla="*/ 3142980 h 3420094"/>
              <a:gd name="connsiteX6" fmla="*/ 4995148 w 4995148"/>
              <a:gd name="connsiteY6" fmla="*/ 3419870 h 3420094"/>
              <a:gd name="connsiteX0" fmla="*/ 0 w 4995148"/>
              <a:gd name="connsiteY0" fmla="*/ 0 h 3420110"/>
              <a:gd name="connsiteX1" fmla="*/ 565102 w 4995148"/>
              <a:gd name="connsiteY1" fmla="*/ 1461796 h 3420110"/>
              <a:gd name="connsiteX2" fmla="*/ 1021265 w 4995148"/>
              <a:gd name="connsiteY2" fmla="*/ 2318857 h 3420110"/>
              <a:gd name="connsiteX3" fmla="*/ 1487475 w 4995148"/>
              <a:gd name="connsiteY3" fmla="*/ 2655158 h 3420110"/>
              <a:gd name="connsiteX4" fmla="*/ 2496062 w 4995148"/>
              <a:gd name="connsiteY4" fmla="*/ 2818482 h 3420110"/>
              <a:gd name="connsiteX5" fmla="*/ 3901713 w 4995148"/>
              <a:gd name="connsiteY5" fmla="*/ 3142980 h 3420110"/>
              <a:gd name="connsiteX6" fmla="*/ 4995148 w 4995148"/>
              <a:gd name="connsiteY6" fmla="*/ 3419870 h 3420110"/>
              <a:gd name="connsiteX0" fmla="*/ 0 w 4995148"/>
              <a:gd name="connsiteY0" fmla="*/ 0 h 3420110"/>
              <a:gd name="connsiteX1" fmla="*/ 565102 w 4995148"/>
              <a:gd name="connsiteY1" fmla="*/ 1461796 h 3420110"/>
              <a:gd name="connsiteX2" fmla="*/ 1021265 w 4995148"/>
              <a:gd name="connsiteY2" fmla="*/ 2318857 h 3420110"/>
              <a:gd name="connsiteX3" fmla="*/ 1580781 w 4995148"/>
              <a:gd name="connsiteY3" fmla="*/ 2524530 h 3420110"/>
              <a:gd name="connsiteX4" fmla="*/ 2496062 w 4995148"/>
              <a:gd name="connsiteY4" fmla="*/ 2818482 h 3420110"/>
              <a:gd name="connsiteX5" fmla="*/ 3901713 w 4995148"/>
              <a:gd name="connsiteY5" fmla="*/ 3142980 h 3420110"/>
              <a:gd name="connsiteX6" fmla="*/ 4995148 w 4995148"/>
              <a:gd name="connsiteY6" fmla="*/ 3419870 h 3420110"/>
              <a:gd name="connsiteX0" fmla="*/ 0 w 4995148"/>
              <a:gd name="connsiteY0" fmla="*/ 0 h 3420110"/>
              <a:gd name="connsiteX1" fmla="*/ 565102 w 4995148"/>
              <a:gd name="connsiteY1" fmla="*/ 1461796 h 3420110"/>
              <a:gd name="connsiteX2" fmla="*/ 1207878 w 4995148"/>
              <a:gd name="connsiteY2" fmla="*/ 2234882 h 3420110"/>
              <a:gd name="connsiteX3" fmla="*/ 1580781 w 4995148"/>
              <a:gd name="connsiteY3" fmla="*/ 2524530 h 3420110"/>
              <a:gd name="connsiteX4" fmla="*/ 2496062 w 4995148"/>
              <a:gd name="connsiteY4" fmla="*/ 2818482 h 3420110"/>
              <a:gd name="connsiteX5" fmla="*/ 3901713 w 4995148"/>
              <a:gd name="connsiteY5" fmla="*/ 3142980 h 3420110"/>
              <a:gd name="connsiteX6" fmla="*/ 4995148 w 4995148"/>
              <a:gd name="connsiteY6" fmla="*/ 3419870 h 3420110"/>
              <a:gd name="connsiteX0" fmla="*/ 0 w 4995148"/>
              <a:gd name="connsiteY0" fmla="*/ 0 h 3420112"/>
              <a:gd name="connsiteX1" fmla="*/ 565102 w 4995148"/>
              <a:gd name="connsiteY1" fmla="*/ 1461796 h 3420112"/>
              <a:gd name="connsiteX2" fmla="*/ 1207878 w 4995148"/>
              <a:gd name="connsiteY2" fmla="*/ 2234882 h 3420112"/>
              <a:gd name="connsiteX3" fmla="*/ 1580781 w 4995148"/>
              <a:gd name="connsiteY3" fmla="*/ 2524530 h 3420112"/>
              <a:gd name="connsiteX4" fmla="*/ 2626691 w 4995148"/>
              <a:gd name="connsiteY4" fmla="*/ 2809152 h 3420112"/>
              <a:gd name="connsiteX5" fmla="*/ 3901713 w 4995148"/>
              <a:gd name="connsiteY5" fmla="*/ 3142980 h 3420112"/>
              <a:gd name="connsiteX6" fmla="*/ 4995148 w 4995148"/>
              <a:gd name="connsiteY6" fmla="*/ 3419870 h 3420112"/>
              <a:gd name="connsiteX0" fmla="*/ 0 w 4995148"/>
              <a:gd name="connsiteY0" fmla="*/ 0 h 3420112"/>
              <a:gd name="connsiteX1" fmla="*/ 565102 w 4995148"/>
              <a:gd name="connsiteY1" fmla="*/ 1461796 h 3420112"/>
              <a:gd name="connsiteX2" fmla="*/ 1207878 w 4995148"/>
              <a:gd name="connsiteY2" fmla="*/ 2234882 h 3420112"/>
              <a:gd name="connsiteX3" fmla="*/ 1692748 w 4995148"/>
              <a:gd name="connsiteY3" fmla="*/ 2505869 h 3420112"/>
              <a:gd name="connsiteX4" fmla="*/ 2626691 w 4995148"/>
              <a:gd name="connsiteY4" fmla="*/ 2809152 h 3420112"/>
              <a:gd name="connsiteX5" fmla="*/ 3901713 w 4995148"/>
              <a:gd name="connsiteY5" fmla="*/ 3142980 h 3420112"/>
              <a:gd name="connsiteX6" fmla="*/ 4995148 w 4995148"/>
              <a:gd name="connsiteY6" fmla="*/ 3419870 h 3420112"/>
              <a:gd name="connsiteX0" fmla="*/ 0 w 5079123"/>
              <a:gd name="connsiteY0" fmla="*/ 0 h 3466724"/>
              <a:gd name="connsiteX1" fmla="*/ 565102 w 5079123"/>
              <a:gd name="connsiteY1" fmla="*/ 1461796 h 3466724"/>
              <a:gd name="connsiteX2" fmla="*/ 1207878 w 5079123"/>
              <a:gd name="connsiteY2" fmla="*/ 2234882 h 3466724"/>
              <a:gd name="connsiteX3" fmla="*/ 1692748 w 5079123"/>
              <a:gd name="connsiteY3" fmla="*/ 2505869 h 3466724"/>
              <a:gd name="connsiteX4" fmla="*/ 2626691 w 5079123"/>
              <a:gd name="connsiteY4" fmla="*/ 2809152 h 3466724"/>
              <a:gd name="connsiteX5" fmla="*/ 3901713 w 5079123"/>
              <a:gd name="connsiteY5" fmla="*/ 3142980 h 3466724"/>
              <a:gd name="connsiteX6" fmla="*/ 5079123 w 5079123"/>
              <a:gd name="connsiteY6" fmla="*/ 3466523 h 3466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9123" h="3466724">
                <a:moveTo>
                  <a:pt x="0" y="0"/>
                </a:moveTo>
                <a:cubicBezTo>
                  <a:pt x="40379" y="98343"/>
                  <a:pt x="363789" y="1089316"/>
                  <a:pt x="565102" y="1461796"/>
                </a:cubicBezTo>
                <a:cubicBezTo>
                  <a:pt x="766415" y="1834276"/>
                  <a:pt x="1019937" y="2060870"/>
                  <a:pt x="1207878" y="2234882"/>
                </a:cubicBezTo>
                <a:cubicBezTo>
                  <a:pt x="1395819" y="2408894"/>
                  <a:pt x="1456279" y="2410157"/>
                  <a:pt x="1692748" y="2505869"/>
                </a:cubicBezTo>
                <a:cubicBezTo>
                  <a:pt x="1929217" y="2601581"/>
                  <a:pt x="2258530" y="2702967"/>
                  <a:pt x="2626691" y="2809152"/>
                </a:cubicBezTo>
                <a:cubicBezTo>
                  <a:pt x="2994852" y="2915337"/>
                  <a:pt x="3492974" y="3033418"/>
                  <a:pt x="3901713" y="3142980"/>
                </a:cubicBezTo>
                <a:cubicBezTo>
                  <a:pt x="4310452" y="3252542"/>
                  <a:pt x="5007482" y="3474338"/>
                  <a:pt x="5079123" y="3466523"/>
                </a:cubicBezTo>
              </a:path>
            </a:pathLst>
          </a:custGeom>
          <a:noFill/>
          <a:ln w="635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 29"/>
          <p:cNvSpPr/>
          <p:nvPr/>
        </p:nvSpPr>
        <p:spPr>
          <a:xfrm>
            <a:off x="3028076" y="1850139"/>
            <a:ext cx="3486568" cy="2370683"/>
          </a:xfrm>
          <a:custGeom>
            <a:avLst/>
            <a:gdLst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2258646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39077 w 5095631"/>
              <a:gd name="connsiteY12" fmla="*/ 2344615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01600 w 5095631"/>
              <a:gd name="connsiteY11" fmla="*/ 2555631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579695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93601 w 5095631"/>
              <a:gd name="connsiteY12" fmla="*/ 2060189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192474 w 5095631"/>
              <a:gd name="connsiteY11" fmla="*/ 2399655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171938 w 5095631"/>
              <a:gd name="connsiteY10" fmla="*/ 2797908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304800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429846 w 5095631"/>
              <a:gd name="connsiteY8" fmla="*/ 3251200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601784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828431 w 5095631"/>
              <a:gd name="connsiteY6" fmla="*/ 35560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922215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1195754 w 5095631"/>
              <a:gd name="connsiteY4" fmla="*/ 368104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1836615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06092"/>
              <a:gd name="connsiteX1" fmla="*/ 5080000 w 5095631"/>
              <a:gd name="connsiteY1" fmla="*/ 0 h 3806092"/>
              <a:gd name="connsiteX2" fmla="*/ 5095631 w 5095631"/>
              <a:gd name="connsiteY2" fmla="*/ 3806092 h 3806092"/>
              <a:gd name="connsiteX3" fmla="*/ 3108852 w 5095631"/>
              <a:gd name="connsiteY3" fmla="*/ 3804733 h 3806092"/>
              <a:gd name="connsiteX4" fmla="*/ 2486166 w 5095631"/>
              <a:gd name="connsiteY4" fmla="*/ 3662696 h 3806092"/>
              <a:gd name="connsiteX5" fmla="*/ 2121752 w 5095631"/>
              <a:gd name="connsiteY5" fmla="*/ 3595077 h 3806092"/>
              <a:gd name="connsiteX6" fmla="*/ 1873484 w 5095631"/>
              <a:gd name="connsiteY6" fmla="*/ 3519300 h 3806092"/>
              <a:gd name="connsiteX7" fmla="*/ 1555962 w 5095631"/>
              <a:gd name="connsiteY7" fmla="*/ 3415323 h 3806092"/>
              <a:gd name="connsiteX8" fmla="*/ 1184102 w 5095631"/>
              <a:gd name="connsiteY8" fmla="*/ 3232851 h 3806092"/>
              <a:gd name="connsiteX9" fmla="*/ 922744 w 5095631"/>
              <a:gd name="connsiteY9" fmla="*/ 3055815 h 3806092"/>
              <a:gd name="connsiteX10" fmla="*/ 617221 w 5095631"/>
              <a:gd name="connsiteY10" fmla="*/ 2770383 h 3806092"/>
              <a:gd name="connsiteX11" fmla="*/ 392398 w 5095631"/>
              <a:gd name="connsiteY11" fmla="*/ 2500580 h 3806092"/>
              <a:gd name="connsiteX12" fmla="*/ 175387 w 5095631"/>
              <a:gd name="connsiteY12" fmla="*/ 2051015 h 3806092"/>
              <a:gd name="connsiteX13" fmla="*/ 0 w 5095631"/>
              <a:gd name="connsiteY13" fmla="*/ 1258569 h 3806092"/>
              <a:gd name="connsiteX14" fmla="*/ 15631 w 5095631"/>
              <a:gd name="connsiteY14" fmla="*/ 0 h 3806092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258569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175387 w 5095631"/>
              <a:gd name="connsiteY12" fmla="*/ 2051015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392398 w 5095631"/>
              <a:gd name="connsiteY11" fmla="*/ 250058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617221 w 5095631"/>
              <a:gd name="connsiteY10" fmla="*/ 2770383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922744 w 5095631"/>
              <a:gd name="connsiteY9" fmla="*/ 3055815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229911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465097 w 5095631"/>
              <a:gd name="connsiteY11" fmla="*/ 2445530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735357 w 5095631"/>
              <a:gd name="connsiteY10" fmla="*/ 2779557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068143 w 5095631"/>
              <a:gd name="connsiteY9" fmla="*/ 30649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184102 w 5095631"/>
              <a:gd name="connsiteY8" fmla="*/ 3232851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555962 w 5095631"/>
              <a:gd name="connsiteY7" fmla="*/ 3415323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1873484 w 5095631"/>
              <a:gd name="connsiteY6" fmla="*/ 351930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121752 w 5095631"/>
              <a:gd name="connsiteY5" fmla="*/ 35950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486166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290600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15631 w 5095631"/>
              <a:gd name="connsiteY0" fmla="*/ 0 h 3813908"/>
              <a:gd name="connsiteX1" fmla="*/ 5080000 w 5095631"/>
              <a:gd name="connsiteY1" fmla="*/ 0 h 3813908"/>
              <a:gd name="connsiteX2" fmla="*/ 5095631 w 5095631"/>
              <a:gd name="connsiteY2" fmla="*/ 3806092 h 3813908"/>
              <a:gd name="connsiteX3" fmla="*/ 3426912 w 5095631"/>
              <a:gd name="connsiteY3" fmla="*/ 3813908 h 3813908"/>
              <a:gd name="connsiteX4" fmla="*/ 2749701 w 5095631"/>
              <a:gd name="connsiteY4" fmla="*/ 3662696 h 3813908"/>
              <a:gd name="connsiteX5" fmla="*/ 2303500 w 5095631"/>
              <a:gd name="connsiteY5" fmla="*/ 3558377 h 3813908"/>
              <a:gd name="connsiteX6" fmla="*/ 2009796 w 5095631"/>
              <a:gd name="connsiteY6" fmla="*/ 3464250 h 3813908"/>
              <a:gd name="connsiteX7" fmla="*/ 1646836 w 5095631"/>
              <a:gd name="connsiteY7" fmla="*/ 3296048 h 3813908"/>
              <a:gd name="connsiteX8" fmla="*/ 1520336 w 5095631"/>
              <a:gd name="connsiteY8" fmla="*/ 3242027 h 3813908"/>
              <a:gd name="connsiteX9" fmla="*/ 1240803 w 5095631"/>
              <a:gd name="connsiteY9" fmla="*/ 3101690 h 3813908"/>
              <a:gd name="connsiteX10" fmla="*/ 917105 w 5095631"/>
              <a:gd name="connsiteY10" fmla="*/ 2788733 h 3813908"/>
              <a:gd name="connsiteX11" fmla="*/ 646845 w 5095631"/>
              <a:gd name="connsiteY11" fmla="*/ 2491405 h 3813908"/>
              <a:gd name="connsiteX12" fmla="*/ 348048 w 5095631"/>
              <a:gd name="connsiteY12" fmla="*/ 1950090 h 3813908"/>
              <a:gd name="connsiteX13" fmla="*/ 0 w 5095631"/>
              <a:gd name="connsiteY13" fmla="*/ 1047544 h 3813908"/>
              <a:gd name="connsiteX14" fmla="*/ 15631 w 5095631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631214 w 5080000"/>
              <a:gd name="connsiteY11" fmla="*/ 2491405 h 3813908"/>
              <a:gd name="connsiteX12" fmla="*/ 332417 w 5080000"/>
              <a:gd name="connsiteY12" fmla="*/ 1950090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631214 w 5080000"/>
              <a:gd name="connsiteY11" fmla="*/ 2491405 h 3813908"/>
              <a:gd name="connsiteX12" fmla="*/ 1205967 w 5080000"/>
              <a:gd name="connsiteY12" fmla="*/ 1141976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2334637 w 5080000"/>
              <a:gd name="connsiteY11" fmla="*/ 2115024 h 3813908"/>
              <a:gd name="connsiteX12" fmla="*/ 1205967 w 5080000"/>
              <a:gd name="connsiteY12" fmla="*/ 1141976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2334637 w 5080000"/>
              <a:gd name="connsiteY11" fmla="*/ 2115024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901474 w 5080000"/>
              <a:gd name="connsiteY10" fmla="*/ 2788733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1225172 w 5080000"/>
              <a:gd name="connsiteY9" fmla="*/ 3101690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1504705 w 5080000"/>
              <a:gd name="connsiteY8" fmla="*/ 3242027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1631205 w 5080000"/>
              <a:gd name="connsiteY7" fmla="*/ 3296048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1994165 w 5080000"/>
              <a:gd name="connsiteY6" fmla="*/ 3464250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2287869 w 5080000"/>
              <a:gd name="connsiteY5" fmla="*/ 3558377 h 3813908"/>
              <a:gd name="connsiteX6" fmla="*/ 3883218 w 5080000"/>
              <a:gd name="connsiteY6" fmla="*/ 2866467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2734070 w 5080000"/>
              <a:gd name="connsiteY4" fmla="*/ 3662696 h 3813908"/>
              <a:gd name="connsiteX5" fmla="*/ 4395310 w 5080000"/>
              <a:gd name="connsiteY5" fmla="*/ 2982734 h 3813908"/>
              <a:gd name="connsiteX6" fmla="*/ 3883218 w 5080000"/>
              <a:gd name="connsiteY6" fmla="*/ 2866467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13908"/>
              <a:gd name="connsiteX1" fmla="*/ 5064369 w 5080000"/>
              <a:gd name="connsiteY1" fmla="*/ 0 h 3813908"/>
              <a:gd name="connsiteX2" fmla="*/ 5080000 w 5080000"/>
              <a:gd name="connsiteY2" fmla="*/ 3806092 h 3813908"/>
              <a:gd name="connsiteX3" fmla="*/ 3411281 w 5080000"/>
              <a:gd name="connsiteY3" fmla="*/ 3813908 h 3813908"/>
              <a:gd name="connsiteX4" fmla="*/ 4852429 w 5080000"/>
              <a:gd name="connsiteY4" fmla="*/ 3064913 h 3813908"/>
              <a:gd name="connsiteX5" fmla="*/ 4395310 w 5080000"/>
              <a:gd name="connsiteY5" fmla="*/ 2982734 h 3813908"/>
              <a:gd name="connsiteX6" fmla="*/ 3883218 w 5080000"/>
              <a:gd name="connsiteY6" fmla="*/ 2866467 h 3813908"/>
              <a:gd name="connsiteX7" fmla="*/ 3389225 w 5080000"/>
              <a:gd name="connsiteY7" fmla="*/ 2808966 h 3813908"/>
              <a:gd name="connsiteX8" fmla="*/ 2946062 w 5080000"/>
              <a:gd name="connsiteY8" fmla="*/ 2655314 h 3813908"/>
              <a:gd name="connsiteX9" fmla="*/ 2382626 w 5080000"/>
              <a:gd name="connsiteY9" fmla="*/ 2448557 h 3813908"/>
              <a:gd name="connsiteX10" fmla="*/ 1523878 w 5080000"/>
              <a:gd name="connsiteY10" fmla="*/ 1947408 h 3813908"/>
              <a:gd name="connsiteX11" fmla="*/ 1046150 w 5080000"/>
              <a:gd name="connsiteY11" fmla="*/ 1262630 h 3813908"/>
              <a:gd name="connsiteX12" fmla="*/ 572644 w 5080000"/>
              <a:gd name="connsiteY12" fmla="*/ 809874 h 3813908"/>
              <a:gd name="connsiteX13" fmla="*/ 257353 w 5080000"/>
              <a:gd name="connsiteY13" fmla="*/ 471901 h 3813908"/>
              <a:gd name="connsiteX14" fmla="*/ 0 w 5080000"/>
              <a:gd name="connsiteY14" fmla="*/ 0 h 3813908"/>
              <a:gd name="connsiteX0" fmla="*/ 0 w 5080000"/>
              <a:gd name="connsiteY0" fmla="*/ 0 h 3806092"/>
              <a:gd name="connsiteX1" fmla="*/ 5064369 w 5080000"/>
              <a:gd name="connsiteY1" fmla="*/ 0 h 3806092"/>
              <a:gd name="connsiteX2" fmla="*/ 5080000 w 5080000"/>
              <a:gd name="connsiteY2" fmla="*/ 3806092 h 3806092"/>
              <a:gd name="connsiteX3" fmla="*/ 4732526 w 5080000"/>
              <a:gd name="connsiteY3" fmla="*/ 3260405 h 3806092"/>
              <a:gd name="connsiteX4" fmla="*/ 4852429 w 5080000"/>
              <a:gd name="connsiteY4" fmla="*/ 3064913 h 3806092"/>
              <a:gd name="connsiteX5" fmla="*/ 4395310 w 5080000"/>
              <a:gd name="connsiteY5" fmla="*/ 2982734 h 3806092"/>
              <a:gd name="connsiteX6" fmla="*/ 3883218 w 5080000"/>
              <a:gd name="connsiteY6" fmla="*/ 2866467 h 3806092"/>
              <a:gd name="connsiteX7" fmla="*/ 3389225 w 5080000"/>
              <a:gd name="connsiteY7" fmla="*/ 2808966 h 3806092"/>
              <a:gd name="connsiteX8" fmla="*/ 2946062 w 5080000"/>
              <a:gd name="connsiteY8" fmla="*/ 2655314 h 3806092"/>
              <a:gd name="connsiteX9" fmla="*/ 2382626 w 5080000"/>
              <a:gd name="connsiteY9" fmla="*/ 2448557 h 3806092"/>
              <a:gd name="connsiteX10" fmla="*/ 1523878 w 5080000"/>
              <a:gd name="connsiteY10" fmla="*/ 1947408 h 3806092"/>
              <a:gd name="connsiteX11" fmla="*/ 1046150 w 5080000"/>
              <a:gd name="connsiteY11" fmla="*/ 1262630 h 3806092"/>
              <a:gd name="connsiteX12" fmla="*/ 572644 w 5080000"/>
              <a:gd name="connsiteY12" fmla="*/ 809874 h 3806092"/>
              <a:gd name="connsiteX13" fmla="*/ 257353 w 5080000"/>
              <a:gd name="connsiteY13" fmla="*/ 471901 h 3806092"/>
              <a:gd name="connsiteX14" fmla="*/ 0 w 5080000"/>
              <a:gd name="connsiteY14" fmla="*/ 0 h 380609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1111666 w 5145516"/>
              <a:gd name="connsiteY11" fmla="*/ 1284770 h 3828232"/>
              <a:gd name="connsiteX12" fmla="*/ 638160 w 5145516"/>
              <a:gd name="connsiteY12" fmla="*/ 832014 h 3828232"/>
              <a:gd name="connsiteX13" fmla="*/ 322869 w 5145516"/>
              <a:gd name="connsiteY13" fmla="*/ 49404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1111666 w 5145516"/>
              <a:gd name="connsiteY11" fmla="*/ 1284770 h 3828232"/>
              <a:gd name="connsiteX12" fmla="*/ 638160 w 5145516"/>
              <a:gd name="connsiteY12" fmla="*/ 83201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1111666 w 5145516"/>
              <a:gd name="connsiteY11" fmla="*/ 1284770 h 3828232"/>
              <a:gd name="connsiteX12" fmla="*/ 539885 w 5145516"/>
              <a:gd name="connsiteY12" fmla="*/ 95378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60521 w 5145516"/>
              <a:gd name="connsiteY11" fmla="*/ 1384401 h 3828232"/>
              <a:gd name="connsiteX12" fmla="*/ 539885 w 5145516"/>
              <a:gd name="connsiteY12" fmla="*/ 95378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39885 w 5145516"/>
              <a:gd name="connsiteY12" fmla="*/ 95378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94482 w 5145516"/>
              <a:gd name="connsiteY12" fmla="*/ 931644 h 3828232"/>
              <a:gd name="connsiteX13" fmla="*/ 322869 w 5145516"/>
              <a:gd name="connsiteY13" fmla="*/ 51618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94482 w 5145516"/>
              <a:gd name="connsiteY12" fmla="*/ 93164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38683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589394 w 5145516"/>
              <a:gd name="connsiteY10" fmla="*/ 1969548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2448142 w 5145516"/>
              <a:gd name="connsiteY9" fmla="*/ 2470697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3011578 w 5145516"/>
              <a:gd name="connsiteY8" fmla="*/ 2677454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3454741 w 5145516"/>
              <a:gd name="connsiteY7" fmla="*/ 283110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948734 w 5145516"/>
              <a:gd name="connsiteY6" fmla="*/ 2888607 h 3828232"/>
              <a:gd name="connsiteX7" fmla="*/ 2515675 w 5145516"/>
              <a:gd name="connsiteY7" fmla="*/ 276468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042425 w 5145516"/>
              <a:gd name="connsiteY6" fmla="*/ 3054658 h 3828232"/>
              <a:gd name="connsiteX7" fmla="*/ 2515675 w 5145516"/>
              <a:gd name="connsiteY7" fmla="*/ 276468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4460826 w 5145516"/>
              <a:gd name="connsiteY5" fmla="*/ 3004874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4917945 w 5145516"/>
              <a:gd name="connsiteY4" fmla="*/ 3087053 h 3828232"/>
              <a:gd name="connsiteX5" fmla="*/ 3489001 w 5145516"/>
              <a:gd name="connsiteY5" fmla="*/ 3248416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798042 w 5145516"/>
              <a:gd name="connsiteY3" fmla="*/ 3282545 h 3828232"/>
              <a:gd name="connsiteX4" fmla="*/ 3847846 w 5145516"/>
              <a:gd name="connsiteY4" fmla="*/ 3419155 h 3828232"/>
              <a:gd name="connsiteX5" fmla="*/ 3489001 w 5145516"/>
              <a:gd name="connsiteY5" fmla="*/ 3248416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28232"/>
              <a:gd name="connsiteX1" fmla="*/ 5129885 w 5145516"/>
              <a:gd name="connsiteY1" fmla="*/ 22140 h 3828232"/>
              <a:gd name="connsiteX2" fmla="*/ 5145516 w 5145516"/>
              <a:gd name="connsiteY2" fmla="*/ 3828232 h 3828232"/>
              <a:gd name="connsiteX3" fmla="*/ 4503219 w 5145516"/>
              <a:gd name="connsiteY3" fmla="*/ 3669997 h 3828232"/>
              <a:gd name="connsiteX4" fmla="*/ 3847846 w 5145516"/>
              <a:gd name="connsiteY4" fmla="*/ 3419155 h 3828232"/>
              <a:gd name="connsiteX5" fmla="*/ 3489001 w 5145516"/>
              <a:gd name="connsiteY5" fmla="*/ 3248416 h 3828232"/>
              <a:gd name="connsiteX6" fmla="*/ 3042425 w 5145516"/>
              <a:gd name="connsiteY6" fmla="*/ 3054658 h 3828232"/>
              <a:gd name="connsiteX7" fmla="*/ 2526594 w 5145516"/>
              <a:gd name="connsiteY7" fmla="*/ 2786826 h 3828232"/>
              <a:gd name="connsiteX8" fmla="*/ 2039754 w 5145516"/>
              <a:gd name="connsiteY8" fmla="*/ 2566753 h 3828232"/>
              <a:gd name="connsiteX9" fmla="*/ 1574592 w 5145516"/>
              <a:gd name="connsiteY9" fmla="*/ 2193945 h 3828232"/>
              <a:gd name="connsiteX10" fmla="*/ 1108941 w 5145516"/>
              <a:gd name="connsiteY10" fmla="*/ 1726006 h 3828232"/>
              <a:gd name="connsiteX11" fmla="*/ 893280 w 5145516"/>
              <a:gd name="connsiteY11" fmla="*/ 1439752 h 3828232"/>
              <a:gd name="connsiteX12" fmla="*/ 583562 w 5145516"/>
              <a:gd name="connsiteY12" fmla="*/ 975924 h 3828232"/>
              <a:gd name="connsiteX13" fmla="*/ 355627 w 5145516"/>
              <a:gd name="connsiteY13" fmla="*/ 538321 h 3828232"/>
              <a:gd name="connsiteX14" fmla="*/ 0 w 5145516"/>
              <a:gd name="connsiteY14" fmla="*/ 0 h 3828232"/>
              <a:gd name="connsiteX0" fmla="*/ 0 w 5145516"/>
              <a:gd name="connsiteY0" fmla="*/ 0 h 3861442"/>
              <a:gd name="connsiteX1" fmla="*/ 5129885 w 5145516"/>
              <a:gd name="connsiteY1" fmla="*/ 22140 h 3861442"/>
              <a:gd name="connsiteX2" fmla="*/ 5145516 w 5145516"/>
              <a:gd name="connsiteY2" fmla="*/ 3861442 h 3861442"/>
              <a:gd name="connsiteX3" fmla="*/ 4503219 w 5145516"/>
              <a:gd name="connsiteY3" fmla="*/ 3669997 h 3861442"/>
              <a:gd name="connsiteX4" fmla="*/ 3847846 w 5145516"/>
              <a:gd name="connsiteY4" fmla="*/ 3419155 h 3861442"/>
              <a:gd name="connsiteX5" fmla="*/ 3489001 w 5145516"/>
              <a:gd name="connsiteY5" fmla="*/ 3248416 h 3861442"/>
              <a:gd name="connsiteX6" fmla="*/ 3042425 w 5145516"/>
              <a:gd name="connsiteY6" fmla="*/ 3054658 h 3861442"/>
              <a:gd name="connsiteX7" fmla="*/ 2526594 w 5145516"/>
              <a:gd name="connsiteY7" fmla="*/ 2786826 h 3861442"/>
              <a:gd name="connsiteX8" fmla="*/ 2039754 w 5145516"/>
              <a:gd name="connsiteY8" fmla="*/ 2566753 h 3861442"/>
              <a:gd name="connsiteX9" fmla="*/ 1574592 w 5145516"/>
              <a:gd name="connsiteY9" fmla="*/ 2193945 h 3861442"/>
              <a:gd name="connsiteX10" fmla="*/ 1108941 w 5145516"/>
              <a:gd name="connsiteY10" fmla="*/ 1726006 h 3861442"/>
              <a:gd name="connsiteX11" fmla="*/ 893280 w 5145516"/>
              <a:gd name="connsiteY11" fmla="*/ 1439752 h 3861442"/>
              <a:gd name="connsiteX12" fmla="*/ 583562 w 5145516"/>
              <a:gd name="connsiteY12" fmla="*/ 975924 h 3861442"/>
              <a:gd name="connsiteX13" fmla="*/ 355627 w 5145516"/>
              <a:gd name="connsiteY13" fmla="*/ 538321 h 3861442"/>
              <a:gd name="connsiteX14" fmla="*/ 0 w 5145516"/>
              <a:gd name="connsiteY14" fmla="*/ 0 h 3861442"/>
              <a:gd name="connsiteX0" fmla="*/ 0 w 5206592"/>
              <a:gd name="connsiteY0" fmla="*/ 33210 h 3894652"/>
              <a:gd name="connsiteX1" fmla="*/ 5206320 w 5206592"/>
              <a:gd name="connsiteY1" fmla="*/ 0 h 3894652"/>
              <a:gd name="connsiteX2" fmla="*/ 5145516 w 5206592"/>
              <a:gd name="connsiteY2" fmla="*/ 3894652 h 3894652"/>
              <a:gd name="connsiteX3" fmla="*/ 4503219 w 5206592"/>
              <a:gd name="connsiteY3" fmla="*/ 3703207 h 3894652"/>
              <a:gd name="connsiteX4" fmla="*/ 3847846 w 5206592"/>
              <a:gd name="connsiteY4" fmla="*/ 3452365 h 3894652"/>
              <a:gd name="connsiteX5" fmla="*/ 3489001 w 5206592"/>
              <a:gd name="connsiteY5" fmla="*/ 3281626 h 3894652"/>
              <a:gd name="connsiteX6" fmla="*/ 3042425 w 5206592"/>
              <a:gd name="connsiteY6" fmla="*/ 3087868 h 3894652"/>
              <a:gd name="connsiteX7" fmla="*/ 2526594 w 5206592"/>
              <a:gd name="connsiteY7" fmla="*/ 2820036 h 3894652"/>
              <a:gd name="connsiteX8" fmla="*/ 2039754 w 5206592"/>
              <a:gd name="connsiteY8" fmla="*/ 2599963 h 3894652"/>
              <a:gd name="connsiteX9" fmla="*/ 1574592 w 5206592"/>
              <a:gd name="connsiteY9" fmla="*/ 2227155 h 3894652"/>
              <a:gd name="connsiteX10" fmla="*/ 1108941 w 5206592"/>
              <a:gd name="connsiteY10" fmla="*/ 1759216 h 3894652"/>
              <a:gd name="connsiteX11" fmla="*/ 893280 w 5206592"/>
              <a:gd name="connsiteY11" fmla="*/ 1472962 h 3894652"/>
              <a:gd name="connsiteX12" fmla="*/ 583562 w 5206592"/>
              <a:gd name="connsiteY12" fmla="*/ 1009134 h 3894652"/>
              <a:gd name="connsiteX13" fmla="*/ 355627 w 5206592"/>
              <a:gd name="connsiteY13" fmla="*/ 571531 h 3894652"/>
              <a:gd name="connsiteX14" fmla="*/ 0 w 5206592"/>
              <a:gd name="connsiteY14" fmla="*/ 33210 h 3894652"/>
              <a:gd name="connsiteX0" fmla="*/ 0 w 5211032"/>
              <a:gd name="connsiteY0" fmla="*/ 33210 h 3894652"/>
              <a:gd name="connsiteX1" fmla="*/ 5206320 w 5211032"/>
              <a:gd name="connsiteY1" fmla="*/ 0 h 3894652"/>
              <a:gd name="connsiteX2" fmla="*/ 5211032 w 5211032"/>
              <a:gd name="connsiteY2" fmla="*/ 3894652 h 3894652"/>
              <a:gd name="connsiteX3" fmla="*/ 4503219 w 5211032"/>
              <a:gd name="connsiteY3" fmla="*/ 3703207 h 3894652"/>
              <a:gd name="connsiteX4" fmla="*/ 3847846 w 5211032"/>
              <a:gd name="connsiteY4" fmla="*/ 3452365 h 3894652"/>
              <a:gd name="connsiteX5" fmla="*/ 3489001 w 5211032"/>
              <a:gd name="connsiteY5" fmla="*/ 3281626 h 3894652"/>
              <a:gd name="connsiteX6" fmla="*/ 3042425 w 5211032"/>
              <a:gd name="connsiteY6" fmla="*/ 3087868 h 3894652"/>
              <a:gd name="connsiteX7" fmla="*/ 2526594 w 5211032"/>
              <a:gd name="connsiteY7" fmla="*/ 2820036 h 3894652"/>
              <a:gd name="connsiteX8" fmla="*/ 2039754 w 5211032"/>
              <a:gd name="connsiteY8" fmla="*/ 2599963 h 3894652"/>
              <a:gd name="connsiteX9" fmla="*/ 1574592 w 5211032"/>
              <a:gd name="connsiteY9" fmla="*/ 2227155 h 3894652"/>
              <a:gd name="connsiteX10" fmla="*/ 1108941 w 5211032"/>
              <a:gd name="connsiteY10" fmla="*/ 1759216 h 3894652"/>
              <a:gd name="connsiteX11" fmla="*/ 893280 w 5211032"/>
              <a:gd name="connsiteY11" fmla="*/ 1472962 h 3894652"/>
              <a:gd name="connsiteX12" fmla="*/ 583562 w 5211032"/>
              <a:gd name="connsiteY12" fmla="*/ 1009134 h 3894652"/>
              <a:gd name="connsiteX13" fmla="*/ 355627 w 5211032"/>
              <a:gd name="connsiteY13" fmla="*/ 571531 h 3894652"/>
              <a:gd name="connsiteX14" fmla="*/ 0 w 5211032"/>
              <a:gd name="connsiteY14" fmla="*/ 33210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2083431 w 5254709"/>
              <a:gd name="connsiteY8" fmla="*/ 2599963 h 3894652"/>
              <a:gd name="connsiteX9" fmla="*/ 1618269 w 5254709"/>
              <a:gd name="connsiteY9" fmla="*/ 2227155 h 3894652"/>
              <a:gd name="connsiteX10" fmla="*/ 1152618 w 5254709"/>
              <a:gd name="connsiteY10" fmla="*/ 1759216 h 3894652"/>
              <a:gd name="connsiteX11" fmla="*/ 936957 w 5254709"/>
              <a:gd name="connsiteY11" fmla="*/ 1472962 h 3894652"/>
              <a:gd name="connsiteX12" fmla="*/ 627239 w 5254709"/>
              <a:gd name="connsiteY12" fmla="*/ 1009134 h 3894652"/>
              <a:gd name="connsiteX13" fmla="*/ 399304 w 5254709"/>
              <a:gd name="connsiteY13" fmla="*/ 571531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2083431 w 5254709"/>
              <a:gd name="connsiteY8" fmla="*/ 2599963 h 3894652"/>
              <a:gd name="connsiteX9" fmla="*/ 1618269 w 5254709"/>
              <a:gd name="connsiteY9" fmla="*/ 2227155 h 3894652"/>
              <a:gd name="connsiteX10" fmla="*/ 1152618 w 5254709"/>
              <a:gd name="connsiteY10" fmla="*/ 1759216 h 3894652"/>
              <a:gd name="connsiteX11" fmla="*/ 936957 w 5254709"/>
              <a:gd name="connsiteY11" fmla="*/ 1472962 h 3894652"/>
              <a:gd name="connsiteX12" fmla="*/ 627239 w 5254709"/>
              <a:gd name="connsiteY12" fmla="*/ 1009134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2083431 w 5254709"/>
              <a:gd name="connsiteY8" fmla="*/ 2599963 h 3894652"/>
              <a:gd name="connsiteX9" fmla="*/ 1618269 w 5254709"/>
              <a:gd name="connsiteY9" fmla="*/ 2227155 h 3894652"/>
              <a:gd name="connsiteX10" fmla="*/ 1152618 w 5254709"/>
              <a:gd name="connsiteY10" fmla="*/ 1759216 h 3894652"/>
              <a:gd name="connsiteX11" fmla="*/ 936957 w 5254709"/>
              <a:gd name="connsiteY11" fmla="*/ 1472962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2083431 w 5254709"/>
              <a:gd name="connsiteY8" fmla="*/ 2599963 h 3894652"/>
              <a:gd name="connsiteX9" fmla="*/ 1618269 w 5254709"/>
              <a:gd name="connsiteY9" fmla="*/ 2227155 h 3894652"/>
              <a:gd name="connsiteX10" fmla="*/ 1152618 w 5254709"/>
              <a:gd name="connsiteY10" fmla="*/ 175921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2083431 w 5254709"/>
              <a:gd name="connsiteY8" fmla="*/ 2599963 h 3894652"/>
              <a:gd name="connsiteX9" fmla="*/ 1618269 w 5254709"/>
              <a:gd name="connsiteY9" fmla="*/ 2227155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2083431 w 5254709"/>
              <a:gd name="connsiteY8" fmla="*/ 2599963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70271 w 5254709"/>
              <a:gd name="connsiteY7" fmla="*/ 2820036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86102 w 5254709"/>
              <a:gd name="connsiteY6" fmla="*/ 3087868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32678 w 5254709"/>
              <a:gd name="connsiteY5" fmla="*/ 3281626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91523 w 5254709"/>
              <a:gd name="connsiteY4" fmla="*/ 3452365 h 3894652"/>
              <a:gd name="connsiteX5" fmla="*/ 3540501 w 5254709"/>
              <a:gd name="connsiteY5" fmla="*/ 3324447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546896 w 5254709"/>
              <a:gd name="connsiteY3" fmla="*/ 3703207 h 3894652"/>
              <a:gd name="connsiteX4" fmla="*/ 3874432 w 5254709"/>
              <a:gd name="connsiteY4" fmla="*/ 3473900 h 3894652"/>
              <a:gd name="connsiteX5" fmla="*/ 3540501 w 5254709"/>
              <a:gd name="connsiteY5" fmla="*/ 3324447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461071 w 5254709"/>
              <a:gd name="connsiteY3" fmla="*/ 3716759 h 3894652"/>
              <a:gd name="connsiteX4" fmla="*/ 3874432 w 5254709"/>
              <a:gd name="connsiteY4" fmla="*/ 3473900 h 3894652"/>
              <a:gd name="connsiteX5" fmla="*/ 3540501 w 5254709"/>
              <a:gd name="connsiteY5" fmla="*/ 3324447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461071 w 5254709"/>
              <a:gd name="connsiteY3" fmla="*/ 3716759 h 3894652"/>
              <a:gd name="connsiteX4" fmla="*/ 3874432 w 5254709"/>
              <a:gd name="connsiteY4" fmla="*/ 3473900 h 3894652"/>
              <a:gd name="connsiteX5" fmla="*/ 3540501 w 5254709"/>
              <a:gd name="connsiteY5" fmla="*/ 3324447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941243 w 5254709"/>
              <a:gd name="connsiteY11" fmla="*/ 1521684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461071 w 5254709"/>
              <a:gd name="connsiteY3" fmla="*/ 3716759 h 3894652"/>
              <a:gd name="connsiteX4" fmla="*/ 3874432 w 5254709"/>
              <a:gd name="connsiteY4" fmla="*/ 3473900 h 3894652"/>
              <a:gd name="connsiteX5" fmla="*/ 3540501 w 5254709"/>
              <a:gd name="connsiteY5" fmla="*/ 3324447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823916 w 5254709"/>
              <a:gd name="connsiteY11" fmla="*/ 1446958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461071 w 5254709"/>
              <a:gd name="connsiteY3" fmla="*/ 3716759 h 3894652"/>
              <a:gd name="connsiteX4" fmla="*/ 3874432 w 5254709"/>
              <a:gd name="connsiteY4" fmla="*/ 3473900 h 3894652"/>
              <a:gd name="connsiteX5" fmla="*/ 3540501 w 5254709"/>
              <a:gd name="connsiteY5" fmla="*/ 3324447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75898 w 5254709"/>
              <a:gd name="connsiteY10" fmla="*/ 1792566 h 3894652"/>
              <a:gd name="connsiteX11" fmla="*/ 850992 w 5254709"/>
              <a:gd name="connsiteY11" fmla="*/ 1437618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0 w 5254709"/>
              <a:gd name="connsiteY0" fmla="*/ 11069 h 3894652"/>
              <a:gd name="connsiteX1" fmla="*/ 5249997 w 5254709"/>
              <a:gd name="connsiteY1" fmla="*/ 0 h 3894652"/>
              <a:gd name="connsiteX2" fmla="*/ 5254709 w 5254709"/>
              <a:gd name="connsiteY2" fmla="*/ 3894652 h 3894652"/>
              <a:gd name="connsiteX3" fmla="*/ 4461071 w 5254709"/>
              <a:gd name="connsiteY3" fmla="*/ 3716759 h 3894652"/>
              <a:gd name="connsiteX4" fmla="*/ 3874432 w 5254709"/>
              <a:gd name="connsiteY4" fmla="*/ 3473900 h 3894652"/>
              <a:gd name="connsiteX5" fmla="*/ 3540501 w 5254709"/>
              <a:gd name="connsiteY5" fmla="*/ 3324447 h 3894652"/>
              <a:gd name="connsiteX6" fmla="*/ 3062165 w 5254709"/>
              <a:gd name="connsiteY6" fmla="*/ 3118952 h 3894652"/>
              <a:gd name="connsiteX7" fmla="*/ 2502602 w 5254709"/>
              <a:gd name="connsiteY7" fmla="*/ 2829388 h 3894652"/>
              <a:gd name="connsiteX8" fmla="*/ 1943040 w 5254709"/>
              <a:gd name="connsiteY8" fmla="*/ 2539825 h 3894652"/>
              <a:gd name="connsiteX9" fmla="*/ 1491780 w 5254709"/>
              <a:gd name="connsiteY9" fmla="*/ 2156854 h 3894652"/>
              <a:gd name="connsiteX10" fmla="*/ 1157848 w 5254709"/>
              <a:gd name="connsiteY10" fmla="*/ 1820587 h 3894652"/>
              <a:gd name="connsiteX11" fmla="*/ 850992 w 5254709"/>
              <a:gd name="connsiteY11" fmla="*/ 1437618 h 3894652"/>
              <a:gd name="connsiteX12" fmla="*/ 562185 w 5254709"/>
              <a:gd name="connsiteY12" fmla="*/ 989261 h 3894652"/>
              <a:gd name="connsiteX13" fmla="*/ 390706 w 5254709"/>
              <a:gd name="connsiteY13" fmla="*/ 634313 h 3894652"/>
              <a:gd name="connsiteX14" fmla="*/ 0 w 5254709"/>
              <a:gd name="connsiteY14" fmla="*/ 11069 h 3894652"/>
              <a:gd name="connsiteX0" fmla="*/ 322285 w 4864003"/>
              <a:gd name="connsiteY0" fmla="*/ 1729 h 3894652"/>
              <a:gd name="connsiteX1" fmla="*/ 4859291 w 4864003"/>
              <a:gd name="connsiteY1" fmla="*/ 0 h 3894652"/>
              <a:gd name="connsiteX2" fmla="*/ 4864003 w 4864003"/>
              <a:gd name="connsiteY2" fmla="*/ 3894652 h 3894652"/>
              <a:gd name="connsiteX3" fmla="*/ 4070365 w 4864003"/>
              <a:gd name="connsiteY3" fmla="*/ 3716759 h 3894652"/>
              <a:gd name="connsiteX4" fmla="*/ 3483726 w 4864003"/>
              <a:gd name="connsiteY4" fmla="*/ 3473900 h 3894652"/>
              <a:gd name="connsiteX5" fmla="*/ 3149795 w 4864003"/>
              <a:gd name="connsiteY5" fmla="*/ 3324447 h 3894652"/>
              <a:gd name="connsiteX6" fmla="*/ 2671459 w 4864003"/>
              <a:gd name="connsiteY6" fmla="*/ 3118952 h 3894652"/>
              <a:gd name="connsiteX7" fmla="*/ 2111896 w 4864003"/>
              <a:gd name="connsiteY7" fmla="*/ 2829388 h 3894652"/>
              <a:gd name="connsiteX8" fmla="*/ 1552334 w 4864003"/>
              <a:gd name="connsiteY8" fmla="*/ 2539825 h 3894652"/>
              <a:gd name="connsiteX9" fmla="*/ 1101074 w 4864003"/>
              <a:gd name="connsiteY9" fmla="*/ 2156854 h 3894652"/>
              <a:gd name="connsiteX10" fmla="*/ 767142 w 4864003"/>
              <a:gd name="connsiteY10" fmla="*/ 1820587 h 3894652"/>
              <a:gd name="connsiteX11" fmla="*/ 460286 w 4864003"/>
              <a:gd name="connsiteY11" fmla="*/ 1437618 h 3894652"/>
              <a:gd name="connsiteX12" fmla="*/ 171479 w 4864003"/>
              <a:gd name="connsiteY12" fmla="*/ 989261 h 3894652"/>
              <a:gd name="connsiteX13" fmla="*/ 0 w 4864003"/>
              <a:gd name="connsiteY13" fmla="*/ 634313 h 3894652"/>
              <a:gd name="connsiteX14" fmla="*/ 322285 w 4864003"/>
              <a:gd name="connsiteY14" fmla="*/ 1729 h 3894652"/>
              <a:gd name="connsiteX0" fmla="*/ 193511 w 4735229"/>
              <a:gd name="connsiteY0" fmla="*/ 1729 h 3894652"/>
              <a:gd name="connsiteX1" fmla="*/ 4730517 w 4735229"/>
              <a:gd name="connsiteY1" fmla="*/ 0 h 3894652"/>
              <a:gd name="connsiteX2" fmla="*/ 4735229 w 4735229"/>
              <a:gd name="connsiteY2" fmla="*/ 3894652 h 3894652"/>
              <a:gd name="connsiteX3" fmla="*/ 3941591 w 4735229"/>
              <a:gd name="connsiteY3" fmla="*/ 3716759 h 3894652"/>
              <a:gd name="connsiteX4" fmla="*/ 3354952 w 4735229"/>
              <a:gd name="connsiteY4" fmla="*/ 3473900 h 3894652"/>
              <a:gd name="connsiteX5" fmla="*/ 3021021 w 4735229"/>
              <a:gd name="connsiteY5" fmla="*/ 3324447 h 3894652"/>
              <a:gd name="connsiteX6" fmla="*/ 2542685 w 4735229"/>
              <a:gd name="connsiteY6" fmla="*/ 3118952 h 3894652"/>
              <a:gd name="connsiteX7" fmla="*/ 1983122 w 4735229"/>
              <a:gd name="connsiteY7" fmla="*/ 2829388 h 3894652"/>
              <a:gd name="connsiteX8" fmla="*/ 1423560 w 4735229"/>
              <a:gd name="connsiteY8" fmla="*/ 2539825 h 3894652"/>
              <a:gd name="connsiteX9" fmla="*/ 972300 w 4735229"/>
              <a:gd name="connsiteY9" fmla="*/ 2156854 h 3894652"/>
              <a:gd name="connsiteX10" fmla="*/ 638368 w 4735229"/>
              <a:gd name="connsiteY10" fmla="*/ 1820587 h 3894652"/>
              <a:gd name="connsiteX11" fmla="*/ 331512 w 4735229"/>
              <a:gd name="connsiteY11" fmla="*/ 1437618 h 3894652"/>
              <a:gd name="connsiteX12" fmla="*/ 42705 w 4735229"/>
              <a:gd name="connsiteY12" fmla="*/ 989261 h 3894652"/>
              <a:gd name="connsiteX13" fmla="*/ 502989 w 4735229"/>
              <a:gd name="connsiteY13" fmla="*/ 802447 h 3894652"/>
              <a:gd name="connsiteX14" fmla="*/ 193511 w 4735229"/>
              <a:gd name="connsiteY14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444857 w 4541718"/>
              <a:gd name="connsiteY10" fmla="*/ 1820587 h 3894652"/>
              <a:gd name="connsiteX11" fmla="*/ 138001 w 4541718"/>
              <a:gd name="connsiteY11" fmla="*/ 1437618 h 3894652"/>
              <a:gd name="connsiteX12" fmla="*/ 598286 w 4541718"/>
              <a:gd name="connsiteY12" fmla="*/ 1250802 h 3894652"/>
              <a:gd name="connsiteX13" fmla="*/ 309478 w 4541718"/>
              <a:gd name="connsiteY13" fmla="*/ 802447 h 3894652"/>
              <a:gd name="connsiteX14" fmla="*/ 0 w 4541718"/>
              <a:gd name="connsiteY14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444857 w 4541718"/>
              <a:gd name="connsiteY10" fmla="*/ 1820587 h 3894652"/>
              <a:gd name="connsiteX11" fmla="*/ 887093 w 4541718"/>
              <a:gd name="connsiteY11" fmla="*/ 1503003 h 3894652"/>
              <a:gd name="connsiteX12" fmla="*/ 598286 w 4541718"/>
              <a:gd name="connsiteY12" fmla="*/ 1250802 h 3894652"/>
              <a:gd name="connsiteX13" fmla="*/ 309478 w 4541718"/>
              <a:gd name="connsiteY13" fmla="*/ 802447 h 3894652"/>
              <a:gd name="connsiteX14" fmla="*/ 0 w 4541718"/>
              <a:gd name="connsiteY14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444857 w 4541718"/>
              <a:gd name="connsiteY10" fmla="*/ 1820587 h 3894652"/>
              <a:gd name="connsiteX11" fmla="*/ 887093 w 4541718"/>
              <a:gd name="connsiteY11" fmla="*/ 1503003 h 3894652"/>
              <a:gd name="connsiteX12" fmla="*/ 598286 w 4541718"/>
              <a:gd name="connsiteY12" fmla="*/ 1250802 h 3894652"/>
              <a:gd name="connsiteX13" fmla="*/ 309478 w 4541718"/>
              <a:gd name="connsiteY13" fmla="*/ 802447 h 3894652"/>
              <a:gd name="connsiteX14" fmla="*/ 0 w 4541718"/>
              <a:gd name="connsiteY14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444857 w 4541718"/>
              <a:gd name="connsiteY10" fmla="*/ 1820587 h 3894652"/>
              <a:gd name="connsiteX11" fmla="*/ 887093 w 4541718"/>
              <a:gd name="connsiteY11" fmla="*/ 1503003 h 3894652"/>
              <a:gd name="connsiteX12" fmla="*/ 598286 w 4541718"/>
              <a:gd name="connsiteY12" fmla="*/ 1250802 h 3894652"/>
              <a:gd name="connsiteX13" fmla="*/ 309478 w 4541718"/>
              <a:gd name="connsiteY13" fmla="*/ 802447 h 3894652"/>
              <a:gd name="connsiteX14" fmla="*/ 0 w 4541718"/>
              <a:gd name="connsiteY14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444857 w 4541718"/>
              <a:gd name="connsiteY10" fmla="*/ 1820587 h 3894652"/>
              <a:gd name="connsiteX11" fmla="*/ 598286 w 4541718"/>
              <a:gd name="connsiteY11" fmla="*/ 1250802 h 3894652"/>
              <a:gd name="connsiteX12" fmla="*/ 309478 w 4541718"/>
              <a:gd name="connsiteY12" fmla="*/ 802447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444857 w 4541718"/>
              <a:gd name="connsiteY10" fmla="*/ 1820587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444857 w 4541718"/>
              <a:gd name="connsiteY10" fmla="*/ 1820587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778789 w 4541718"/>
              <a:gd name="connsiteY9" fmla="*/ 2156854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230049 w 4541718"/>
              <a:gd name="connsiteY8" fmla="*/ 2539825 h 3894652"/>
              <a:gd name="connsiteX9" fmla="*/ 1266150 w 4541718"/>
              <a:gd name="connsiteY9" fmla="*/ 1867291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789611 w 4541718"/>
              <a:gd name="connsiteY7" fmla="*/ 2829388 h 3894652"/>
              <a:gd name="connsiteX8" fmla="*/ 1545931 w 4541718"/>
              <a:gd name="connsiteY8" fmla="*/ 2054106 h 3894652"/>
              <a:gd name="connsiteX9" fmla="*/ 1266150 w 4541718"/>
              <a:gd name="connsiteY9" fmla="*/ 1867291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349174 w 4541718"/>
              <a:gd name="connsiteY6" fmla="*/ 3118952 h 3894652"/>
              <a:gd name="connsiteX7" fmla="*/ 1934015 w 4541718"/>
              <a:gd name="connsiteY7" fmla="*/ 2259603 h 3894652"/>
              <a:gd name="connsiteX8" fmla="*/ 1545931 w 4541718"/>
              <a:gd name="connsiteY8" fmla="*/ 2054106 h 3894652"/>
              <a:gd name="connsiteX9" fmla="*/ 1266150 w 4541718"/>
              <a:gd name="connsiteY9" fmla="*/ 1867291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827510 w 4541718"/>
              <a:gd name="connsiteY5" fmla="*/ 3324447 h 3894652"/>
              <a:gd name="connsiteX6" fmla="*/ 2430400 w 4541718"/>
              <a:gd name="connsiteY6" fmla="*/ 2483781 h 3894652"/>
              <a:gd name="connsiteX7" fmla="*/ 1934015 w 4541718"/>
              <a:gd name="connsiteY7" fmla="*/ 2259603 h 3894652"/>
              <a:gd name="connsiteX8" fmla="*/ 1545931 w 4541718"/>
              <a:gd name="connsiteY8" fmla="*/ 2054106 h 3894652"/>
              <a:gd name="connsiteX9" fmla="*/ 1266150 w 4541718"/>
              <a:gd name="connsiteY9" fmla="*/ 1867291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161441 w 4541718"/>
              <a:gd name="connsiteY4" fmla="*/ 3473900 h 3894652"/>
              <a:gd name="connsiteX5" fmla="*/ 2944838 w 4541718"/>
              <a:gd name="connsiteY5" fmla="*/ 2698618 h 3894652"/>
              <a:gd name="connsiteX6" fmla="*/ 2430400 w 4541718"/>
              <a:gd name="connsiteY6" fmla="*/ 2483781 h 3894652"/>
              <a:gd name="connsiteX7" fmla="*/ 1934015 w 4541718"/>
              <a:gd name="connsiteY7" fmla="*/ 2259603 h 3894652"/>
              <a:gd name="connsiteX8" fmla="*/ 1545931 w 4541718"/>
              <a:gd name="connsiteY8" fmla="*/ 2054106 h 3894652"/>
              <a:gd name="connsiteX9" fmla="*/ 1266150 w 4541718"/>
              <a:gd name="connsiteY9" fmla="*/ 1867291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748080 w 4541718"/>
              <a:gd name="connsiteY3" fmla="*/ 3716759 h 3894652"/>
              <a:gd name="connsiteX4" fmla="*/ 3459273 w 4541718"/>
              <a:gd name="connsiteY4" fmla="*/ 2848071 h 3894652"/>
              <a:gd name="connsiteX5" fmla="*/ 2944838 w 4541718"/>
              <a:gd name="connsiteY5" fmla="*/ 2698618 h 3894652"/>
              <a:gd name="connsiteX6" fmla="*/ 2430400 w 4541718"/>
              <a:gd name="connsiteY6" fmla="*/ 2483781 h 3894652"/>
              <a:gd name="connsiteX7" fmla="*/ 1934015 w 4541718"/>
              <a:gd name="connsiteY7" fmla="*/ 2259603 h 3894652"/>
              <a:gd name="connsiteX8" fmla="*/ 1545931 w 4541718"/>
              <a:gd name="connsiteY8" fmla="*/ 2054106 h 3894652"/>
              <a:gd name="connsiteX9" fmla="*/ 1266150 w 4541718"/>
              <a:gd name="connsiteY9" fmla="*/ 1867291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894652"/>
              <a:gd name="connsiteX1" fmla="*/ 4537006 w 4541718"/>
              <a:gd name="connsiteY1" fmla="*/ 0 h 3894652"/>
              <a:gd name="connsiteX2" fmla="*/ 4541718 w 4541718"/>
              <a:gd name="connsiteY2" fmla="*/ 3894652 h 3894652"/>
              <a:gd name="connsiteX3" fmla="*/ 3964685 w 4541718"/>
              <a:gd name="connsiteY3" fmla="*/ 2997522 h 3894652"/>
              <a:gd name="connsiteX4" fmla="*/ 3459273 w 4541718"/>
              <a:gd name="connsiteY4" fmla="*/ 2848071 h 3894652"/>
              <a:gd name="connsiteX5" fmla="*/ 2944838 w 4541718"/>
              <a:gd name="connsiteY5" fmla="*/ 2698618 h 3894652"/>
              <a:gd name="connsiteX6" fmla="*/ 2430400 w 4541718"/>
              <a:gd name="connsiteY6" fmla="*/ 2483781 h 3894652"/>
              <a:gd name="connsiteX7" fmla="*/ 1934015 w 4541718"/>
              <a:gd name="connsiteY7" fmla="*/ 2259603 h 3894652"/>
              <a:gd name="connsiteX8" fmla="*/ 1545931 w 4541718"/>
              <a:gd name="connsiteY8" fmla="*/ 2054106 h 3894652"/>
              <a:gd name="connsiteX9" fmla="*/ 1266150 w 4541718"/>
              <a:gd name="connsiteY9" fmla="*/ 1867291 h 3894652"/>
              <a:gd name="connsiteX10" fmla="*/ 959293 w 4541718"/>
              <a:gd name="connsiteY10" fmla="*/ 1615090 h 3894652"/>
              <a:gd name="connsiteX11" fmla="*/ 598286 w 4541718"/>
              <a:gd name="connsiteY11" fmla="*/ 1250802 h 3894652"/>
              <a:gd name="connsiteX12" fmla="*/ 318504 w 4541718"/>
              <a:gd name="connsiteY12" fmla="*/ 802448 h 3894652"/>
              <a:gd name="connsiteX13" fmla="*/ 0 w 4541718"/>
              <a:gd name="connsiteY13" fmla="*/ 1729 h 3894652"/>
              <a:gd name="connsiteX0" fmla="*/ 0 w 4541718"/>
              <a:gd name="connsiteY0" fmla="*/ 1729 h 3184755"/>
              <a:gd name="connsiteX1" fmla="*/ 4537006 w 4541718"/>
              <a:gd name="connsiteY1" fmla="*/ 0 h 3184755"/>
              <a:gd name="connsiteX2" fmla="*/ 4541718 w 4541718"/>
              <a:gd name="connsiteY2" fmla="*/ 3184755 h 3184755"/>
              <a:gd name="connsiteX3" fmla="*/ 3964685 w 4541718"/>
              <a:gd name="connsiteY3" fmla="*/ 2997522 h 3184755"/>
              <a:gd name="connsiteX4" fmla="*/ 3459273 w 4541718"/>
              <a:gd name="connsiteY4" fmla="*/ 2848071 h 3184755"/>
              <a:gd name="connsiteX5" fmla="*/ 2944838 w 4541718"/>
              <a:gd name="connsiteY5" fmla="*/ 2698618 h 3184755"/>
              <a:gd name="connsiteX6" fmla="*/ 2430400 w 4541718"/>
              <a:gd name="connsiteY6" fmla="*/ 2483781 h 3184755"/>
              <a:gd name="connsiteX7" fmla="*/ 1934015 w 4541718"/>
              <a:gd name="connsiteY7" fmla="*/ 2259603 h 3184755"/>
              <a:gd name="connsiteX8" fmla="*/ 1545931 w 4541718"/>
              <a:gd name="connsiteY8" fmla="*/ 2054106 h 3184755"/>
              <a:gd name="connsiteX9" fmla="*/ 1266150 w 4541718"/>
              <a:gd name="connsiteY9" fmla="*/ 1867291 h 3184755"/>
              <a:gd name="connsiteX10" fmla="*/ 959293 w 4541718"/>
              <a:gd name="connsiteY10" fmla="*/ 1615090 h 3184755"/>
              <a:gd name="connsiteX11" fmla="*/ 598286 w 4541718"/>
              <a:gd name="connsiteY11" fmla="*/ 1250802 h 3184755"/>
              <a:gd name="connsiteX12" fmla="*/ 318504 w 4541718"/>
              <a:gd name="connsiteY12" fmla="*/ 802448 h 3184755"/>
              <a:gd name="connsiteX13" fmla="*/ 0 w 4541718"/>
              <a:gd name="connsiteY13" fmla="*/ 1729 h 3184755"/>
              <a:gd name="connsiteX0" fmla="*/ 0 w 4541718"/>
              <a:gd name="connsiteY0" fmla="*/ 1729 h 3184755"/>
              <a:gd name="connsiteX1" fmla="*/ 4537006 w 4541718"/>
              <a:gd name="connsiteY1" fmla="*/ 0 h 3184755"/>
              <a:gd name="connsiteX2" fmla="*/ 4541718 w 4541718"/>
              <a:gd name="connsiteY2" fmla="*/ 3184755 h 3184755"/>
              <a:gd name="connsiteX3" fmla="*/ 3964685 w 4541718"/>
              <a:gd name="connsiteY3" fmla="*/ 2997522 h 3184755"/>
              <a:gd name="connsiteX4" fmla="*/ 3459273 w 4541718"/>
              <a:gd name="connsiteY4" fmla="*/ 2848071 h 3184755"/>
              <a:gd name="connsiteX5" fmla="*/ 2944838 w 4541718"/>
              <a:gd name="connsiteY5" fmla="*/ 2698618 h 3184755"/>
              <a:gd name="connsiteX6" fmla="*/ 2430400 w 4541718"/>
              <a:gd name="connsiteY6" fmla="*/ 2483781 h 3184755"/>
              <a:gd name="connsiteX7" fmla="*/ 1934015 w 4541718"/>
              <a:gd name="connsiteY7" fmla="*/ 2259603 h 3184755"/>
              <a:gd name="connsiteX8" fmla="*/ 1545931 w 4541718"/>
              <a:gd name="connsiteY8" fmla="*/ 2054106 h 3184755"/>
              <a:gd name="connsiteX9" fmla="*/ 1266150 w 4541718"/>
              <a:gd name="connsiteY9" fmla="*/ 1867291 h 3184755"/>
              <a:gd name="connsiteX10" fmla="*/ 959293 w 4541718"/>
              <a:gd name="connsiteY10" fmla="*/ 1615090 h 3184755"/>
              <a:gd name="connsiteX11" fmla="*/ 598286 w 4541718"/>
              <a:gd name="connsiteY11" fmla="*/ 1250802 h 3184755"/>
              <a:gd name="connsiteX12" fmla="*/ 318504 w 4541718"/>
              <a:gd name="connsiteY12" fmla="*/ 802448 h 3184755"/>
              <a:gd name="connsiteX13" fmla="*/ 0 w 4541718"/>
              <a:gd name="connsiteY13" fmla="*/ 1729 h 3184755"/>
              <a:gd name="connsiteX0" fmla="*/ 0 w 4541718"/>
              <a:gd name="connsiteY0" fmla="*/ 1729 h 3184755"/>
              <a:gd name="connsiteX1" fmla="*/ 4537006 w 4541718"/>
              <a:gd name="connsiteY1" fmla="*/ 0 h 3184755"/>
              <a:gd name="connsiteX2" fmla="*/ 4541718 w 4541718"/>
              <a:gd name="connsiteY2" fmla="*/ 3184755 h 3184755"/>
              <a:gd name="connsiteX3" fmla="*/ 3964685 w 4541718"/>
              <a:gd name="connsiteY3" fmla="*/ 2997522 h 3184755"/>
              <a:gd name="connsiteX4" fmla="*/ 3459273 w 4541718"/>
              <a:gd name="connsiteY4" fmla="*/ 2848071 h 3184755"/>
              <a:gd name="connsiteX5" fmla="*/ 2944838 w 4541718"/>
              <a:gd name="connsiteY5" fmla="*/ 2698618 h 3184755"/>
              <a:gd name="connsiteX6" fmla="*/ 2430400 w 4541718"/>
              <a:gd name="connsiteY6" fmla="*/ 2483781 h 3184755"/>
              <a:gd name="connsiteX7" fmla="*/ 1934015 w 4541718"/>
              <a:gd name="connsiteY7" fmla="*/ 2259603 h 3184755"/>
              <a:gd name="connsiteX8" fmla="*/ 1545931 w 4541718"/>
              <a:gd name="connsiteY8" fmla="*/ 2054106 h 3184755"/>
              <a:gd name="connsiteX9" fmla="*/ 1266150 w 4541718"/>
              <a:gd name="connsiteY9" fmla="*/ 1867291 h 3184755"/>
              <a:gd name="connsiteX10" fmla="*/ 959293 w 4541718"/>
              <a:gd name="connsiteY10" fmla="*/ 1615090 h 3184755"/>
              <a:gd name="connsiteX11" fmla="*/ 489984 w 4541718"/>
              <a:gd name="connsiteY11" fmla="*/ 1101350 h 3184755"/>
              <a:gd name="connsiteX12" fmla="*/ 318504 w 4541718"/>
              <a:gd name="connsiteY12" fmla="*/ 802448 h 3184755"/>
              <a:gd name="connsiteX13" fmla="*/ 0 w 4541718"/>
              <a:gd name="connsiteY13" fmla="*/ 1729 h 3184755"/>
              <a:gd name="connsiteX0" fmla="*/ 0 w 4541718"/>
              <a:gd name="connsiteY0" fmla="*/ 1729 h 3184755"/>
              <a:gd name="connsiteX1" fmla="*/ 4537006 w 4541718"/>
              <a:gd name="connsiteY1" fmla="*/ 0 h 3184755"/>
              <a:gd name="connsiteX2" fmla="*/ 4541718 w 4541718"/>
              <a:gd name="connsiteY2" fmla="*/ 3184755 h 3184755"/>
              <a:gd name="connsiteX3" fmla="*/ 3964685 w 4541718"/>
              <a:gd name="connsiteY3" fmla="*/ 2997522 h 3184755"/>
              <a:gd name="connsiteX4" fmla="*/ 3459273 w 4541718"/>
              <a:gd name="connsiteY4" fmla="*/ 2848071 h 3184755"/>
              <a:gd name="connsiteX5" fmla="*/ 2944838 w 4541718"/>
              <a:gd name="connsiteY5" fmla="*/ 2698618 h 3184755"/>
              <a:gd name="connsiteX6" fmla="*/ 2430400 w 4541718"/>
              <a:gd name="connsiteY6" fmla="*/ 2483781 h 3184755"/>
              <a:gd name="connsiteX7" fmla="*/ 1934015 w 4541718"/>
              <a:gd name="connsiteY7" fmla="*/ 2259603 h 3184755"/>
              <a:gd name="connsiteX8" fmla="*/ 1545931 w 4541718"/>
              <a:gd name="connsiteY8" fmla="*/ 2054106 h 3184755"/>
              <a:gd name="connsiteX9" fmla="*/ 1266150 w 4541718"/>
              <a:gd name="connsiteY9" fmla="*/ 1867291 h 3184755"/>
              <a:gd name="connsiteX10" fmla="*/ 959293 w 4541718"/>
              <a:gd name="connsiteY10" fmla="*/ 1615090 h 3184755"/>
              <a:gd name="connsiteX11" fmla="*/ 489984 w 4541718"/>
              <a:gd name="connsiteY11" fmla="*/ 1101350 h 3184755"/>
              <a:gd name="connsiteX12" fmla="*/ 318504 w 4541718"/>
              <a:gd name="connsiteY12" fmla="*/ 802448 h 3184755"/>
              <a:gd name="connsiteX13" fmla="*/ 0 w 4541718"/>
              <a:gd name="connsiteY13" fmla="*/ 1729 h 3184755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88889 w 4496592"/>
              <a:gd name="connsiteY7" fmla="*/ 2276555 h 3201707"/>
              <a:gd name="connsiteX8" fmla="*/ 1500805 w 4496592"/>
              <a:gd name="connsiteY8" fmla="*/ 2071058 h 3201707"/>
              <a:gd name="connsiteX9" fmla="*/ 1221024 w 4496592"/>
              <a:gd name="connsiteY9" fmla="*/ 1884243 h 3201707"/>
              <a:gd name="connsiteX10" fmla="*/ 914167 w 4496592"/>
              <a:gd name="connsiteY10" fmla="*/ 1632042 h 3201707"/>
              <a:gd name="connsiteX11" fmla="*/ 444858 w 4496592"/>
              <a:gd name="connsiteY11" fmla="*/ 1118302 h 3201707"/>
              <a:gd name="connsiteX12" fmla="*/ 273378 w 4496592"/>
              <a:gd name="connsiteY12" fmla="*/ 819400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88889 w 4496592"/>
              <a:gd name="connsiteY7" fmla="*/ 2276555 h 3201707"/>
              <a:gd name="connsiteX8" fmla="*/ 1500805 w 4496592"/>
              <a:gd name="connsiteY8" fmla="*/ 2071058 h 3201707"/>
              <a:gd name="connsiteX9" fmla="*/ 1221024 w 4496592"/>
              <a:gd name="connsiteY9" fmla="*/ 1884243 h 3201707"/>
              <a:gd name="connsiteX10" fmla="*/ 914167 w 4496592"/>
              <a:gd name="connsiteY10" fmla="*/ 1632042 h 3201707"/>
              <a:gd name="connsiteX11" fmla="*/ 444858 w 4496592"/>
              <a:gd name="connsiteY11" fmla="*/ 1118302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88889 w 4496592"/>
              <a:gd name="connsiteY7" fmla="*/ 2276555 h 3201707"/>
              <a:gd name="connsiteX8" fmla="*/ 1500805 w 4496592"/>
              <a:gd name="connsiteY8" fmla="*/ 2071058 h 3201707"/>
              <a:gd name="connsiteX9" fmla="*/ 1221024 w 4496592"/>
              <a:gd name="connsiteY9" fmla="*/ 1884243 h 3201707"/>
              <a:gd name="connsiteX10" fmla="*/ 914167 w 4496592"/>
              <a:gd name="connsiteY10" fmla="*/ 1632042 h 3201707"/>
              <a:gd name="connsiteX11" fmla="*/ 562186 w 4496592"/>
              <a:gd name="connsiteY11" fmla="*/ 1174347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88889 w 4496592"/>
              <a:gd name="connsiteY7" fmla="*/ 2276555 h 3201707"/>
              <a:gd name="connsiteX8" fmla="*/ 1500805 w 4496592"/>
              <a:gd name="connsiteY8" fmla="*/ 2071058 h 3201707"/>
              <a:gd name="connsiteX9" fmla="*/ 1221024 w 4496592"/>
              <a:gd name="connsiteY9" fmla="*/ 1884243 h 3201707"/>
              <a:gd name="connsiteX10" fmla="*/ 986369 w 4496592"/>
              <a:gd name="connsiteY10" fmla="*/ 1622702 h 3201707"/>
              <a:gd name="connsiteX11" fmla="*/ 562186 w 4496592"/>
              <a:gd name="connsiteY11" fmla="*/ 1174347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88889 w 4496592"/>
              <a:gd name="connsiteY7" fmla="*/ 2276555 h 3201707"/>
              <a:gd name="connsiteX8" fmla="*/ 1500805 w 4496592"/>
              <a:gd name="connsiteY8" fmla="*/ 2071058 h 3201707"/>
              <a:gd name="connsiteX9" fmla="*/ 1221024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88889 w 4496592"/>
              <a:gd name="connsiteY7" fmla="*/ 2276555 h 3201707"/>
              <a:gd name="connsiteX8" fmla="*/ 1500805 w 4496592"/>
              <a:gd name="connsiteY8" fmla="*/ 2071058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88889 w 4496592"/>
              <a:gd name="connsiteY7" fmla="*/ 2276555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85274 w 4496592"/>
              <a:gd name="connsiteY6" fmla="*/ 2500733 h 3201707"/>
              <a:gd name="connsiteX7" fmla="*/ 1861813 w 4496592"/>
              <a:gd name="connsiteY7" fmla="*/ 2257873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94299 w 4496592"/>
              <a:gd name="connsiteY6" fmla="*/ 2454029 h 3201707"/>
              <a:gd name="connsiteX7" fmla="*/ 1861813 w 4496592"/>
              <a:gd name="connsiteY7" fmla="*/ 2257873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394299 w 4496592"/>
              <a:gd name="connsiteY6" fmla="*/ 2454029 h 3201707"/>
              <a:gd name="connsiteX7" fmla="*/ 1879863 w 4496592"/>
              <a:gd name="connsiteY7" fmla="*/ 2248532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899712 w 4496592"/>
              <a:gd name="connsiteY5" fmla="*/ 2715570 h 3201707"/>
              <a:gd name="connsiteX6" fmla="*/ 2412349 w 4496592"/>
              <a:gd name="connsiteY6" fmla="*/ 2491392 h 3201707"/>
              <a:gd name="connsiteX7" fmla="*/ 1879863 w 4496592"/>
              <a:gd name="connsiteY7" fmla="*/ 2248532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14147 w 4496592"/>
              <a:gd name="connsiteY4" fmla="*/ 2865023 h 3201707"/>
              <a:gd name="connsiteX5" fmla="*/ 2926787 w 4496592"/>
              <a:gd name="connsiteY5" fmla="*/ 2687548 h 3201707"/>
              <a:gd name="connsiteX6" fmla="*/ 2412349 w 4496592"/>
              <a:gd name="connsiteY6" fmla="*/ 2491392 h 3201707"/>
              <a:gd name="connsiteX7" fmla="*/ 1879863 w 4496592"/>
              <a:gd name="connsiteY7" fmla="*/ 2248532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3014474 h 3201707"/>
              <a:gd name="connsiteX4" fmla="*/ 3441223 w 4496592"/>
              <a:gd name="connsiteY4" fmla="*/ 2846342 h 3201707"/>
              <a:gd name="connsiteX5" fmla="*/ 2926787 w 4496592"/>
              <a:gd name="connsiteY5" fmla="*/ 2687548 h 3201707"/>
              <a:gd name="connsiteX6" fmla="*/ 2412349 w 4496592"/>
              <a:gd name="connsiteY6" fmla="*/ 2491392 h 3201707"/>
              <a:gd name="connsiteX7" fmla="*/ 1879863 w 4496592"/>
              <a:gd name="connsiteY7" fmla="*/ 2248532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201707"/>
              <a:gd name="connsiteX1" fmla="*/ 4491880 w 4496592"/>
              <a:gd name="connsiteY1" fmla="*/ 16952 h 3201707"/>
              <a:gd name="connsiteX2" fmla="*/ 4496592 w 4496592"/>
              <a:gd name="connsiteY2" fmla="*/ 3201707 h 3201707"/>
              <a:gd name="connsiteX3" fmla="*/ 3919559 w 4496592"/>
              <a:gd name="connsiteY3" fmla="*/ 2986452 h 3201707"/>
              <a:gd name="connsiteX4" fmla="*/ 3441223 w 4496592"/>
              <a:gd name="connsiteY4" fmla="*/ 2846342 h 3201707"/>
              <a:gd name="connsiteX5" fmla="*/ 2926787 w 4496592"/>
              <a:gd name="connsiteY5" fmla="*/ 2687548 h 3201707"/>
              <a:gd name="connsiteX6" fmla="*/ 2412349 w 4496592"/>
              <a:gd name="connsiteY6" fmla="*/ 2491392 h 3201707"/>
              <a:gd name="connsiteX7" fmla="*/ 1879863 w 4496592"/>
              <a:gd name="connsiteY7" fmla="*/ 2248532 h 3201707"/>
              <a:gd name="connsiteX8" fmla="*/ 1636182 w 4496592"/>
              <a:gd name="connsiteY8" fmla="*/ 2089740 h 3201707"/>
              <a:gd name="connsiteX9" fmla="*/ 1302252 w 4496592"/>
              <a:gd name="connsiteY9" fmla="*/ 1884243 h 3201707"/>
              <a:gd name="connsiteX10" fmla="*/ 986369 w 4496592"/>
              <a:gd name="connsiteY10" fmla="*/ 1622702 h 3201707"/>
              <a:gd name="connsiteX11" fmla="*/ 444858 w 4496592"/>
              <a:gd name="connsiteY11" fmla="*/ 1024895 h 3201707"/>
              <a:gd name="connsiteX12" fmla="*/ 309478 w 4496592"/>
              <a:gd name="connsiteY12" fmla="*/ 744675 h 3201707"/>
              <a:gd name="connsiteX13" fmla="*/ 0 w 4496592"/>
              <a:gd name="connsiteY13" fmla="*/ 0 h 3201707"/>
              <a:gd name="connsiteX0" fmla="*/ 0 w 4496592"/>
              <a:gd name="connsiteY0" fmla="*/ 0 h 3164343"/>
              <a:gd name="connsiteX1" fmla="*/ 4491880 w 4496592"/>
              <a:gd name="connsiteY1" fmla="*/ 16952 h 3164343"/>
              <a:gd name="connsiteX2" fmla="*/ 4496592 w 4496592"/>
              <a:gd name="connsiteY2" fmla="*/ 3164343 h 3164343"/>
              <a:gd name="connsiteX3" fmla="*/ 3919559 w 4496592"/>
              <a:gd name="connsiteY3" fmla="*/ 2986452 h 3164343"/>
              <a:gd name="connsiteX4" fmla="*/ 3441223 w 4496592"/>
              <a:gd name="connsiteY4" fmla="*/ 2846342 h 3164343"/>
              <a:gd name="connsiteX5" fmla="*/ 2926787 w 4496592"/>
              <a:gd name="connsiteY5" fmla="*/ 2687548 h 3164343"/>
              <a:gd name="connsiteX6" fmla="*/ 2412349 w 4496592"/>
              <a:gd name="connsiteY6" fmla="*/ 2491392 h 3164343"/>
              <a:gd name="connsiteX7" fmla="*/ 1879863 w 4496592"/>
              <a:gd name="connsiteY7" fmla="*/ 2248532 h 3164343"/>
              <a:gd name="connsiteX8" fmla="*/ 1636182 w 4496592"/>
              <a:gd name="connsiteY8" fmla="*/ 2089740 h 3164343"/>
              <a:gd name="connsiteX9" fmla="*/ 1302252 w 4496592"/>
              <a:gd name="connsiteY9" fmla="*/ 1884243 h 3164343"/>
              <a:gd name="connsiteX10" fmla="*/ 986369 w 4496592"/>
              <a:gd name="connsiteY10" fmla="*/ 1622702 h 3164343"/>
              <a:gd name="connsiteX11" fmla="*/ 444858 w 4496592"/>
              <a:gd name="connsiteY11" fmla="*/ 1024895 h 3164343"/>
              <a:gd name="connsiteX12" fmla="*/ 309478 w 4496592"/>
              <a:gd name="connsiteY12" fmla="*/ 744675 h 3164343"/>
              <a:gd name="connsiteX13" fmla="*/ 0 w 4496592"/>
              <a:gd name="connsiteY13" fmla="*/ 0 h 316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96592" h="3164343">
                <a:moveTo>
                  <a:pt x="0" y="0"/>
                </a:moveTo>
                <a:lnTo>
                  <a:pt x="4491880" y="16952"/>
                </a:lnTo>
                <a:cubicBezTo>
                  <a:pt x="4497090" y="1285649"/>
                  <a:pt x="4491382" y="1895646"/>
                  <a:pt x="4496592" y="3164343"/>
                </a:cubicBezTo>
                <a:cubicBezTo>
                  <a:pt x="4232046" y="3086363"/>
                  <a:pt x="4406919" y="3145244"/>
                  <a:pt x="3919559" y="2986452"/>
                </a:cubicBezTo>
                <a:lnTo>
                  <a:pt x="3441223" y="2846342"/>
                </a:lnTo>
                <a:lnTo>
                  <a:pt x="2926787" y="2687548"/>
                </a:lnTo>
                <a:lnTo>
                  <a:pt x="2412349" y="2491392"/>
                </a:lnTo>
                <a:lnTo>
                  <a:pt x="1879863" y="2248532"/>
                </a:lnTo>
                <a:lnTo>
                  <a:pt x="1636182" y="2089740"/>
                </a:lnTo>
                <a:lnTo>
                  <a:pt x="1302252" y="1884243"/>
                </a:lnTo>
                <a:lnTo>
                  <a:pt x="986369" y="1622702"/>
                </a:lnTo>
                <a:lnTo>
                  <a:pt x="444858" y="1024895"/>
                </a:lnTo>
                <a:cubicBezTo>
                  <a:pt x="210706" y="540546"/>
                  <a:pt x="488670" y="1036184"/>
                  <a:pt x="309478" y="74467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 26"/>
          <p:cNvSpPr/>
          <p:nvPr/>
        </p:nvSpPr>
        <p:spPr>
          <a:xfrm>
            <a:off x="3014882" y="1819461"/>
            <a:ext cx="3536075" cy="2425287"/>
          </a:xfrm>
          <a:custGeom>
            <a:avLst/>
            <a:gdLst>
              <a:gd name="connsiteX0" fmla="*/ 0 w 1860062"/>
              <a:gd name="connsiteY0" fmla="*/ 0 h 1565607"/>
              <a:gd name="connsiteX1" fmla="*/ 117231 w 1860062"/>
              <a:gd name="connsiteY1" fmla="*/ 304800 h 1565607"/>
              <a:gd name="connsiteX2" fmla="*/ 218831 w 1860062"/>
              <a:gd name="connsiteY2" fmla="*/ 648677 h 1565607"/>
              <a:gd name="connsiteX3" fmla="*/ 461108 w 1860062"/>
              <a:gd name="connsiteY3" fmla="*/ 1031630 h 1565607"/>
              <a:gd name="connsiteX4" fmla="*/ 672124 w 1860062"/>
              <a:gd name="connsiteY4" fmla="*/ 1195753 h 1565607"/>
              <a:gd name="connsiteX5" fmla="*/ 937847 w 1860062"/>
              <a:gd name="connsiteY5" fmla="*/ 1344246 h 1565607"/>
              <a:gd name="connsiteX6" fmla="*/ 1258277 w 1860062"/>
              <a:gd name="connsiteY6" fmla="*/ 1430215 h 1565607"/>
              <a:gd name="connsiteX7" fmla="*/ 1524000 w 1860062"/>
              <a:gd name="connsiteY7" fmla="*/ 1492738 h 1565607"/>
              <a:gd name="connsiteX8" fmla="*/ 1820985 w 1860062"/>
              <a:gd name="connsiteY8" fmla="*/ 1547446 h 1565607"/>
              <a:gd name="connsiteX9" fmla="*/ 1860062 w 1860062"/>
              <a:gd name="connsiteY9" fmla="*/ 1563077 h 1565607"/>
              <a:gd name="connsiteX0" fmla="*/ 0 w 1878723"/>
              <a:gd name="connsiteY0" fmla="*/ 0 h 2862562"/>
              <a:gd name="connsiteX1" fmla="*/ 135892 w 1878723"/>
              <a:gd name="connsiteY1" fmla="*/ 1601755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19867 w 1878723"/>
              <a:gd name="connsiteY1" fmla="*/ 864637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19867 w 1878723"/>
              <a:gd name="connsiteY1" fmla="*/ 864637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57189 w 1878723"/>
              <a:gd name="connsiteY1" fmla="*/ 855306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57189 w 1878723"/>
              <a:gd name="connsiteY1" fmla="*/ 855306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237492 w 1878723"/>
              <a:gd name="connsiteY2" fmla="*/ 1945632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769337 w 1878723"/>
              <a:gd name="connsiteY2" fmla="*/ 1768351 h 2862562"/>
              <a:gd name="connsiteX3" fmla="*/ 479769 w 1878723"/>
              <a:gd name="connsiteY3" fmla="*/ 2328585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769337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54209 w 1878723"/>
              <a:gd name="connsiteY3" fmla="*/ 2244610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72870 w 1878723"/>
              <a:gd name="connsiteY3" fmla="*/ 2179296 h 2862562"/>
              <a:gd name="connsiteX4" fmla="*/ 690785 w 1878723"/>
              <a:gd name="connsiteY4" fmla="*/ 2492708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72870 w 1878723"/>
              <a:gd name="connsiteY3" fmla="*/ 2179296 h 2862562"/>
              <a:gd name="connsiteX4" fmla="*/ 1521209 w 1878723"/>
              <a:gd name="connsiteY4" fmla="*/ 2324757 h 2862562"/>
              <a:gd name="connsiteX5" fmla="*/ 956508 w 1878723"/>
              <a:gd name="connsiteY5" fmla="*/ 2641201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1878723"/>
              <a:gd name="connsiteY0" fmla="*/ 0 h 2862562"/>
              <a:gd name="connsiteX1" fmla="*/ 275851 w 1878723"/>
              <a:gd name="connsiteY1" fmla="*/ 873967 h 2862562"/>
              <a:gd name="connsiteX2" fmla="*/ 871974 w 1878723"/>
              <a:gd name="connsiteY2" fmla="*/ 1768351 h 2862562"/>
              <a:gd name="connsiteX3" fmla="*/ 1272870 w 1878723"/>
              <a:gd name="connsiteY3" fmla="*/ 2179296 h 2862562"/>
              <a:gd name="connsiteX4" fmla="*/ 1521209 w 1878723"/>
              <a:gd name="connsiteY4" fmla="*/ 2324757 h 2862562"/>
              <a:gd name="connsiteX5" fmla="*/ 1870908 w 1878723"/>
              <a:gd name="connsiteY5" fmla="*/ 2482580 h 2862562"/>
              <a:gd name="connsiteX6" fmla="*/ 1276938 w 1878723"/>
              <a:gd name="connsiteY6" fmla="*/ 2727170 h 2862562"/>
              <a:gd name="connsiteX7" fmla="*/ 1542661 w 1878723"/>
              <a:gd name="connsiteY7" fmla="*/ 2789693 h 2862562"/>
              <a:gd name="connsiteX8" fmla="*/ 1839646 w 1878723"/>
              <a:gd name="connsiteY8" fmla="*/ 2844401 h 2862562"/>
              <a:gd name="connsiteX9" fmla="*/ 1878723 w 1878723"/>
              <a:gd name="connsiteY9" fmla="*/ 2860032 h 2862562"/>
              <a:gd name="connsiteX0" fmla="*/ 0 w 2162236"/>
              <a:gd name="connsiteY0" fmla="*/ 0 h 2862562"/>
              <a:gd name="connsiteX1" fmla="*/ 275851 w 2162236"/>
              <a:gd name="connsiteY1" fmla="*/ 873967 h 2862562"/>
              <a:gd name="connsiteX2" fmla="*/ 871974 w 2162236"/>
              <a:gd name="connsiteY2" fmla="*/ 1768351 h 2862562"/>
              <a:gd name="connsiteX3" fmla="*/ 1272870 w 2162236"/>
              <a:gd name="connsiteY3" fmla="*/ 2179296 h 2862562"/>
              <a:gd name="connsiteX4" fmla="*/ 1521209 w 2162236"/>
              <a:gd name="connsiteY4" fmla="*/ 2324757 h 2862562"/>
              <a:gd name="connsiteX5" fmla="*/ 1870908 w 2162236"/>
              <a:gd name="connsiteY5" fmla="*/ 2482580 h 2862562"/>
              <a:gd name="connsiteX6" fmla="*/ 2154016 w 2162236"/>
              <a:gd name="connsiteY6" fmla="*/ 2596542 h 2862562"/>
              <a:gd name="connsiteX7" fmla="*/ 1542661 w 2162236"/>
              <a:gd name="connsiteY7" fmla="*/ 2789693 h 2862562"/>
              <a:gd name="connsiteX8" fmla="*/ 1839646 w 2162236"/>
              <a:gd name="connsiteY8" fmla="*/ 2844401 h 2862562"/>
              <a:gd name="connsiteX9" fmla="*/ 1878723 w 2162236"/>
              <a:gd name="connsiteY9" fmla="*/ 2860032 h 2862562"/>
              <a:gd name="connsiteX0" fmla="*/ 0 w 2491501"/>
              <a:gd name="connsiteY0" fmla="*/ 0 h 2866238"/>
              <a:gd name="connsiteX1" fmla="*/ 275851 w 2491501"/>
              <a:gd name="connsiteY1" fmla="*/ 873967 h 2866238"/>
              <a:gd name="connsiteX2" fmla="*/ 871974 w 2491501"/>
              <a:gd name="connsiteY2" fmla="*/ 1768351 h 2866238"/>
              <a:gd name="connsiteX3" fmla="*/ 1272870 w 2491501"/>
              <a:gd name="connsiteY3" fmla="*/ 2179296 h 2866238"/>
              <a:gd name="connsiteX4" fmla="*/ 1521209 w 2491501"/>
              <a:gd name="connsiteY4" fmla="*/ 2324757 h 2866238"/>
              <a:gd name="connsiteX5" fmla="*/ 1870908 w 2491501"/>
              <a:gd name="connsiteY5" fmla="*/ 2482580 h 2866238"/>
              <a:gd name="connsiteX6" fmla="*/ 2154016 w 2491501"/>
              <a:gd name="connsiteY6" fmla="*/ 2596542 h 2866238"/>
              <a:gd name="connsiteX7" fmla="*/ 2485053 w 2491501"/>
              <a:gd name="connsiteY7" fmla="*/ 2687056 h 2866238"/>
              <a:gd name="connsiteX8" fmla="*/ 1839646 w 2491501"/>
              <a:gd name="connsiteY8" fmla="*/ 2844401 h 2866238"/>
              <a:gd name="connsiteX9" fmla="*/ 1878723 w 2491501"/>
              <a:gd name="connsiteY9" fmla="*/ 2860032 h 2866238"/>
              <a:gd name="connsiteX0" fmla="*/ 0 w 3418274"/>
              <a:gd name="connsiteY0" fmla="*/ 0 h 2866238"/>
              <a:gd name="connsiteX1" fmla="*/ 275851 w 3418274"/>
              <a:gd name="connsiteY1" fmla="*/ 873967 h 2866238"/>
              <a:gd name="connsiteX2" fmla="*/ 871974 w 3418274"/>
              <a:gd name="connsiteY2" fmla="*/ 1768351 h 2866238"/>
              <a:gd name="connsiteX3" fmla="*/ 1272870 w 3418274"/>
              <a:gd name="connsiteY3" fmla="*/ 2179296 h 2866238"/>
              <a:gd name="connsiteX4" fmla="*/ 1521209 w 3418274"/>
              <a:gd name="connsiteY4" fmla="*/ 2324757 h 2866238"/>
              <a:gd name="connsiteX5" fmla="*/ 1870908 w 3418274"/>
              <a:gd name="connsiteY5" fmla="*/ 2482580 h 2866238"/>
              <a:gd name="connsiteX6" fmla="*/ 2154016 w 3418274"/>
              <a:gd name="connsiteY6" fmla="*/ 2596542 h 2866238"/>
              <a:gd name="connsiteX7" fmla="*/ 2485053 w 3418274"/>
              <a:gd name="connsiteY7" fmla="*/ 2687056 h 2866238"/>
              <a:gd name="connsiteX8" fmla="*/ 1839646 w 3418274"/>
              <a:gd name="connsiteY8" fmla="*/ 2844401 h 2866238"/>
              <a:gd name="connsiteX9" fmla="*/ 3418274 w 3418274"/>
              <a:gd name="connsiteY9" fmla="*/ 2860032 h 2866238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72870 w 3418274"/>
              <a:gd name="connsiteY3" fmla="*/ 2179296 h 2860477"/>
              <a:gd name="connsiteX4" fmla="*/ 1521209 w 3418274"/>
              <a:gd name="connsiteY4" fmla="*/ 2324757 h 2860477"/>
              <a:gd name="connsiteX5" fmla="*/ 1870908 w 3418274"/>
              <a:gd name="connsiteY5" fmla="*/ 2482580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21209 w 3418274"/>
              <a:gd name="connsiteY4" fmla="*/ 2324757 h 2860477"/>
              <a:gd name="connsiteX5" fmla="*/ 1870908 w 3418274"/>
              <a:gd name="connsiteY5" fmla="*/ 2482580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86523 w 3418274"/>
              <a:gd name="connsiteY4" fmla="*/ 2324757 h 2860477"/>
              <a:gd name="connsiteX5" fmla="*/ 1870908 w 3418274"/>
              <a:gd name="connsiteY5" fmla="*/ 2482580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86523 w 3418274"/>
              <a:gd name="connsiteY4" fmla="*/ 2324757 h 2860477"/>
              <a:gd name="connsiteX5" fmla="*/ 1898900 w 3418274"/>
              <a:gd name="connsiteY5" fmla="*/ 2454588 h 2860477"/>
              <a:gd name="connsiteX6" fmla="*/ 2154016 w 3418274"/>
              <a:gd name="connsiteY6" fmla="*/ 2596542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77"/>
              <a:gd name="connsiteX1" fmla="*/ 275851 w 3418274"/>
              <a:gd name="connsiteY1" fmla="*/ 873967 h 2860477"/>
              <a:gd name="connsiteX2" fmla="*/ 871974 w 3418274"/>
              <a:gd name="connsiteY2" fmla="*/ 1768351 h 2860477"/>
              <a:gd name="connsiteX3" fmla="*/ 1282201 w 3418274"/>
              <a:gd name="connsiteY3" fmla="*/ 2169966 h 2860477"/>
              <a:gd name="connsiteX4" fmla="*/ 1586523 w 3418274"/>
              <a:gd name="connsiteY4" fmla="*/ 2324757 h 2860477"/>
              <a:gd name="connsiteX5" fmla="*/ 1898900 w 3418274"/>
              <a:gd name="connsiteY5" fmla="*/ 2454588 h 2860477"/>
              <a:gd name="connsiteX6" fmla="*/ 2210000 w 3418274"/>
              <a:gd name="connsiteY6" fmla="*/ 2568550 h 2860477"/>
              <a:gd name="connsiteX7" fmla="*/ 2485053 w 3418274"/>
              <a:gd name="connsiteY7" fmla="*/ 2687056 h 2860477"/>
              <a:gd name="connsiteX8" fmla="*/ 2791369 w 3418274"/>
              <a:gd name="connsiteY8" fmla="*/ 2741764 h 2860477"/>
              <a:gd name="connsiteX9" fmla="*/ 3418274 w 3418274"/>
              <a:gd name="connsiteY9" fmla="*/ 2860032 h 2860477"/>
              <a:gd name="connsiteX0" fmla="*/ 0 w 3418274"/>
              <a:gd name="connsiteY0" fmla="*/ 0 h 2860490"/>
              <a:gd name="connsiteX1" fmla="*/ 275851 w 3418274"/>
              <a:gd name="connsiteY1" fmla="*/ 873967 h 2860490"/>
              <a:gd name="connsiteX2" fmla="*/ 871974 w 3418274"/>
              <a:gd name="connsiteY2" fmla="*/ 1768351 h 2860490"/>
              <a:gd name="connsiteX3" fmla="*/ 1282201 w 3418274"/>
              <a:gd name="connsiteY3" fmla="*/ 2169966 h 2860490"/>
              <a:gd name="connsiteX4" fmla="*/ 1586523 w 3418274"/>
              <a:gd name="connsiteY4" fmla="*/ 2324757 h 2860490"/>
              <a:gd name="connsiteX5" fmla="*/ 1898900 w 3418274"/>
              <a:gd name="connsiteY5" fmla="*/ 2454588 h 2860490"/>
              <a:gd name="connsiteX6" fmla="*/ 2210000 w 3418274"/>
              <a:gd name="connsiteY6" fmla="*/ 2568550 h 2860490"/>
              <a:gd name="connsiteX7" fmla="*/ 2513045 w 3418274"/>
              <a:gd name="connsiteY7" fmla="*/ 2668395 h 2860490"/>
              <a:gd name="connsiteX8" fmla="*/ 2791369 w 3418274"/>
              <a:gd name="connsiteY8" fmla="*/ 2741764 h 2860490"/>
              <a:gd name="connsiteX9" fmla="*/ 3418274 w 3418274"/>
              <a:gd name="connsiteY9" fmla="*/ 2860032 h 2860490"/>
              <a:gd name="connsiteX0" fmla="*/ 0 w 3463430"/>
              <a:gd name="connsiteY0" fmla="*/ 0 h 3786179"/>
              <a:gd name="connsiteX1" fmla="*/ 321007 w 3463430"/>
              <a:gd name="connsiteY1" fmla="*/ 1799656 h 3786179"/>
              <a:gd name="connsiteX2" fmla="*/ 917130 w 3463430"/>
              <a:gd name="connsiteY2" fmla="*/ 2694040 h 3786179"/>
              <a:gd name="connsiteX3" fmla="*/ 1327357 w 3463430"/>
              <a:gd name="connsiteY3" fmla="*/ 3095655 h 3786179"/>
              <a:gd name="connsiteX4" fmla="*/ 1631679 w 3463430"/>
              <a:gd name="connsiteY4" fmla="*/ 3250446 h 3786179"/>
              <a:gd name="connsiteX5" fmla="*/ 1944056 w 3463430"/>
              <a:gd name="connsiteY5" fmla="*/ 3380277 h 3786179"/>
              <a:gd name="connsiteX6" fmla="*/ 2255156 w 3463430"/>
              <a:gd name="connsiteY6" fmla="*/ 3494239 h 3786179"/>
              <a:gd name="connsiteX7" fmla="*/ 2558201 w 3463430"/>
              <a:gd name="connsiteY7" fmla="*/ 3594084 h 3786179"/>
              <a:gd name="connsiteX8" fmla="*/ 2836525 w 3463430"/>
              <a:gd name="connsiteY8" fmla="*/ 3667453 h 3786179"/>
              <a:gd name="connsiteX9" fmla="*/ 3463430 w 3463430"/>
              <a:gd name="connsiteY9" fmla="*/ 3785721 h 3786179"/>
              <a:gd name="connsiteX0" fmla="*/ 0 w 3463430"/>
              <a:gd name="connsiteY0" fmla="*/ 0 h 3786179"/>
              <a:gd name="connsiteX1" fmla="*/ 321007 w 3463430"/>
              <a:gd name="connsiteY1" fmla="*/ 1799656 h 3786179"/>
              <a:gd name="connsiteX2" fmla="*/ 917130 w 3463430"/>
              <a:gd name="connsiteY2" fmla="*/ 2694040 h 3786179"/>
              <a:gd name="connsiteX3" fmla="*/ 1327357 w 3463430"/>
              <a:gd name="connsiteY3" fmla="*/ 3095655 h 3786179"/>
              <a:gd name="connsiteX4" fmla="*/ 1631679 w 3463430"/>
              <a:gd name="connsiteY4" fmla="*/ 3250446 h 3786179"/>
              <a:gd name="connsiteX5" fmla="*/ 1944056 w 3463430"/>
              <a:gd name="connsiteY5" fmla="*/ 3380277 h 3786179"/>
              <a:gd name="connsiteX6" fmla="*/ 2255156 w 3463430"/>
              <a:gd name="connsiteY6" fmla="*/ 3494239 h 3786179"/>
              <a:gd name="connsiteX7" fmla="*/ 2558201 w 3463430"/>
              <a:gd name="connsiteY7" fmla="*/ 3594084 h 3786179"/>
              <a:gd name="connsiteX8" fmla="*/ 2836525 w 3463430"/>
              <a:gd name="connsiteY8" fmla="*/ 3667453 h 3786179"/>
              <a:gd name="connsiteX9" fmla="*/ 3463430 w 3463430"/>
              <a:gd name="connsiteY9" fmla="*/ 3785721 h 3786179"/>
              <a:gd name="connsiteX0" fmla="*/ 0 w 3463430"/>
              <a:gd name="connsiteY0" fmla="*/ 0 h 3786179"/>
              <a:gd name="connsiteX1" fmla="*/ 783851 w 3463430"/>
              <a:gd name="connsiteY1" fmla="*/ 1314234 h 3786179"/>
              <a:gd name="connsiteX2" fmla="*/ 917130 w 3463430"/>
              <a:gd name="connsiteY2" fmla="*/ 2694040 h 3786179"/>
              <a:gd name="connsiteX3" fmla="*/ 1327357 w 3463430"/>
              <a:gd name="connsiteY3" fmla="*/ 3095655 h 3786179"/>
              <a:gd name="connsiteX4" fmla="*/ 1631679 w 3463430"/>
              <a:gd name="connsiteY4" fmla="*/ 3250446 h 3786179"/>
              <a:gd name="connsiteX5" fmla="*/ 1944056 w 3463430"/>
              <a:gd name="connsiteY5" fmla="*/ 3380277 h 3786179"/>
              <a:gd name="connsiteX6" fmla="*/ 2255156 w 3463430"/>
              <a:gd name="connsiteY6" fmla="*/ 3494239 h 3786179"/>
              <a:gd name="connsiteX7" fmla="*/ 2558201 w 3463430"/>
              <a:gd name="connsiteY7" fmla="*/ 3594084 h 3786179"/>
              <a:gd name="connsiteX8" fmla="*/ 2836525 w 3463430"/>
              <a:gd name="connsiteY8" fmla="*/ 3667453 h 3786179"/>
              <a:gd name="connsiteX9" fmla="*/ 3463430 w 3463430"/>
              <a:gd name="connsiteY9" fmla="*/ 3785721 h 3786179"/>
              <a:gd name="connsiteX0" fmla="*/ 0 w 3463430"/>
              <a:gd name="connsiteY0" fmla="*/ 0 h 3786179"/>
              <a:gd name="connsiteX1" fmla="*/ 783851 w 3463430"/>
              <a:gd name="connsiteY1" fmla="*/ 1314234 h 3786179"/>
              <a:gd name="connsiteX2" fmla="*/ 2000863 w 3463430"/>
              <a:gd name="connsiteY2" fmla="*/ 2637596 h 3786179"/>
              <a:gd name="connsiteX3" fmla="*/ 1327357 w 3463430"/>
              <a:gd name="connsiteY3" fmla="*/ 3095655 h 3786179"/>
              <a:gd name="connsiteX4" fmla="*/ 1631679 w 3463430"/>
              <a:gd name="connsiteY4" fmla="*/ 3250446 h 3786179"/>
              <a:gd name="connsiteX5" fmla="*/ 1944056 w 3463430"/>
              <a:gd name="connsiteY5" fmla="*/ 3380277 h 3786179"/>
              <a:gd name="connsiteX6" fmla="*/ 2255156 w 3463430"/>
              <a:gd name="connsiteY6" fmla="*/ 3494239 h 3786179"/>
              <a:gd name="connsiteX7" fmla="*/ 2558201 w 3463430"/>
              <a:gd name="connsiteY7" fmla="*/ 3594084 h 3786179"/>
              <a:gd name="connsiteX8" fmla="*/ 2836525 w 3463430"/>
              <a:gd name="connsiteY8" fmla="*/ 3667453 h 3786179"/>
              <a:gd name="connsiteX9" fmla="*/ 3463430 w 3463430"/>
              <a:gd name="connsiteY9" fmla="*/ 3785721 h 3786179"/>
              <a:gd name="connsiteX0" fmla="*/ 0 w 3463430"/>
              <a:gd name="connsiteY0" fmla="*/ 0 h 3786179"/>
              <a:gd name="connsiteX1" fmla="*/ 783851 w 3463430"/>
              <a:gd name="connsiteY1" fmla="*/ 1314234 h 3786179"/>
              <a:gd name="connsiteX2" fmla="*/ 2000863 w 3463430"/>
              <a:gd name="connsiteY2" fmla="*/ 2637596 h 3786179"/>
              <a:gd name="connsiteX3" fmla="*/ 2365935 w 3463430"/>
              <a:gd name="connsiteY3" fmla="*/ 2982766 h 3786179"/>
              <a:gd name="connsiteX4" fmla="*/ 1631679 w 3463430"/>
              <a:gd name="connsiteY4" fmla="*/ 3250446 h 3786179"/>
              <a:gd name="connsiteX5" fmla="*/ 1944056 w 3463430"/>
              <a:gd name="connsiteY5" fmla="*/ 3380277 h 3786179"/>
              <a:gd name="connsiteX6" fmla="*/ 2255156 w 3463430"/>
              <a:gd name="connsiteY6" fmla="*/ 3494239 h 3786179"/>
              <a:gd name="connsiteX7" fmla="*/ 2558201 w 3463430"/>
              <a:gd name="connsiteY7" fmla="*/ 3594084 h 3786179"/>
              <a:gd name="connsiteX8" fmla="*/ 2836525 w 3463430"/>
              <a:gd name="connsiteY8" fmla="*/ 3667453 h 3786179"/>
              <a:gd name="connsiteX9" fmla="*/ 3463430 w 3463430"/>
              <a:gd name="connsiteY9" fmla="*/ 3785721 h 3786179"/>
              <a:gd name="connsiteX0" fmla="*/ 0 w 3463430"/>
              <a:gd name="connsiteY0" fmla="*/ 0 h 3786179"/>
              <a:gd name="connsiteX1" fmla="*/ 783851 w 3463430"/>
              <a:gd name="connsiteY1" fmla="*/ 1314234 h 3786179"/>
              <a:gd name="connsiteX2" fmla="*/ 2000863 w 3463430"/>
              <a:gd name="connsiteY2" fmla="*/ 2637596 h 3786179"/>
              <a:gd name="connsiteX3" fmla="*/ 2365935 w 3463430"/>
              <a:gd name="connsiteY3" fmla="*/ 2982766 h 3786179"/>
              <a:gd name="connsiteX4" fmla="*/ 3200834 w 3463430"/>
              <a:gd name="connsiteY4" fmla="*/ 3284312 h 3786179"/>
              <a:gd name="connsiteX5" fmla="*/ 1944056 w 3463430"/>
              <a:gd name="connsiteY5" fmla="*/ 3380277 h 3786179"/>
              <a:gd name="connsiteX6" fmla="*/ 2255156 w 3463430"/>
              <a:gd name="connsiteY6" fmla="*/ 3494239 h 3786179"/>
              <a:gd name="connsiteX7" fmla="*/ 2558201 w 3463430"/>
              <a:gd name="connsiteY7" fmla="*/ 3594084 h 3786179"/>
              <a:gd name="connsiteX8" fmla="*/ 2836525 w 3463430"/>
              <a:gd name="connsiteY8" fmla="*/ 3667453 h 3786179"/>
              <a:gd name="connsiteX9" fmla="*/ 3463430 w 3463430"/>
              <a:gd name="connsiteY9" fmla="*/ 3785721 h 3786179"/>
              <a:gd name="connsiteX0" fmla="*/ 0 w 3890274"/>
              <a:gd name="connsiteY0" fmla="*/ 0 h 3786179"/>
              <a:gd name="connsiteX1" fmla="*/ 783851 w 3890274"/>
              <a:gd name="connsiteY1" fmla="*/ 1314234 h 3786179"/>
              <a:gd name="connsiteX2" fmla="*/ 2000863 w 3890274"/>
              <a:gd name="connsiteY2" fmla="*/ 2637596 h 3786179"/>
              <a:gd name="connsiteX3" fmla="*/ 2365935 w 3890274"/>
              <a:gd name="connsiteY3" fmla="*/ 2982766 h 3786179"/>
              <a:gd name="connsiteX4" fmla="*/ 3200834 w 3890274"/>
              <a:gd name="connsiteY4" fmla="*/ 3284312 h 3786179"/>
              <a:gd name="connsiteX5" fmla="*/ 3863167 w 3890274"/>
              <a:gd name="connsiteY5" fmla="*/ 3515744 h 3786179"/>
              <a:gd name="connsiteX6" fmla="*/ 2255156 w 3890274"/>
              <a:gd name="connsiteY6" fmla="*/ 3494239 h 3786179"/>
              <a:gd name="connsiteX7" fmla="*/ 2558201 w 3890274"/>
              <a:gd name="connsiteY7" fmla="*/ 3594084 h 3786179"/>
              <a:gd name="connsiteX8" fmla="*/ 2836525 w 3890274"/>
              <a:gd name="connsiteY8" fmla="*/ 3667453 h 3786179"/>
              <a:gd name="connsiteX9" fmla="*/ 3463430 w 3890274"/>
              <a:gd name="connsiteY9" fmla="*/ 3785721 h 3786179"/>
              <a:gd name="connsiteX0" fmla="*/ 0 w 3890274"/>
              <a:gd name="connsiteY0" fmla="*/ 0 h 3786179"/>
              <a:gd name="connsiteX1" fmla="*/ 783851 w 3890274"/>
              <a:gd name="connsiteY1" fmla="*/ 1314234 h 3786179"/>
              <a:gd name="connsiteX2" fmla="*/ 1267085 w 3890274"/>
              <a:gd name="connsiteY2" fmla="*/ 1836085 h 3786179"/>
              <a:gd name="connsiteX3" fmla="*/ 2365935 w 3890274"/>
              <a:gd name="connsiteY3" fmla="*/ 2982766 h 3786179"/>
              <a:gd name="connsiteX4" fmla="*/ 3200834 w 3890274"/>
              <a:gd name="connsiteY4" fmla="*/ 3284312 h 3786179"/>
              <a:gd name="connsiteX5" fmla="*/ 3863167 w 3890274"/>
              <a:gd name="connsiteY5" fmla="*/ 3515744 h 3786179"/>
              <a:gd name="connsiteX6" fmla="*/ 2255156 w 3890274"/>
              <a:gd name="connsiteY6" fmla="*/ 3494239 h 3786179"/>
              <a:gd name="connsiteX7" fmla="*/ 2558201 w 3890274"/>
              <a:gd name="connsiteY7" fmla="*/ 3594084 h 3786179"/>
              <a:gd name="connsiteX8" fmla="*/ 2836525 w 3890274"/>
              <a:gd name="connsiteY8" fmla="*/ 3667453 h 3786179"/>
              <a:gd name="connsiteX9" fmla="*/ 3463430 w 3890274"/>
              <a:gd name="connsiteY9" fmla="*/ 3785721 h 3786179"/>
              <a:gd name="connsiteX0" fmla="*/ 0 w 3894771"/>
              <a:gd name="connsiteY0" fmla="*/ 0 h 3786179"/>
              <a:gd name="connsiteX1" fmla="*/ 783851 w 3894771"/>
              <a:gd name="connsiteY1" fmla="*/ 1314234 h 3786179"/>
              <a:gd name="connsiteX2" fmla="*/ 1267085 w 3894771"/>
              <a:gd name="connsiteY2" fmla="*/ 1836085 h 3786179"/>
              <a:gd name="connsiteX3" fmla="*/ 1733757 w 3894771"/>
              <a:gd name="connsiteY3" fmla="*/ 2282854 h 3786179"/>
              <a:gd name="connsiteX4" fmla="*/ 3200834 w 3894771"/>
              <a:gd name="connsiteY4" fmla="*/ 3284312 h 3786179"/>
              <a:gd name="connsiteX5" fmla="*/ 3863167 w 3894771"/>
              <a:gd name="connsiteY5" fmla="*/ 3515744 h 3786179"/>
              <a:gd name="connsiteX6" fmla="*/ 2255156 w 3894771"/>
              <a:gd name="connsiteY6" fmla="*/ 3494239 h 3786179"/>
              <a:gd name="connsiteX7" fmla="*/ 2558201 w 3894771"/>
              <a:gd name="connsiteY7" fmla="*/ 3594084 h 3786179"/>
              <a:gd name="connsiteX8" fmla="*/ 2836525 w 3894771"/>
              <a:gd name="connsiteY8" fmla="*/ 3667453 h 3786179"/>
              <a:gd name="connsiteX9" fmla="*/ 3463430 w 3894771"/>
              <a:gd name="connsiteY9" fmla="*/ 3785721 h 3786179"/>
              <a:gd name="connsiteX0" fmla="*/ 0 w 3868805"/>
              <a:gd name="connsiteY0" fmla="*/ 0 h 3786179"/>
              <a:gd name="connsiteX1" fmla="*/ 783851 w 3868805"/>
              <a:gd name="connsiteY1" fmla="*/ 1314234 h 3786179"/>
              <a:gd name="connsiteX2" fmla="*/ 1267085 w 3868805"/>
              <a:gd name="connsiteY2" fmla="*/ 1836085 h 3786179"/>
              <a:gd name="connsiteX3" fmla="*/ 1733757 w 3868805"/>
              <a:gd name="connsiteY3" fmla="*/ 2282854 h 3786179"/>
              <a:gd name="connsiteX4" fmla="*/ 2749279 w 3868805"/>
              <a:gd name="connsiteY4" fmla="*/ 2855335 h 3786179"/>
              <a:gd name="connsiteX5" fmla="*/ 3863167 w 3868805"/>
              <a:gd name="connsiteY5" fmla="*/ 3515744 h 3786179"/>
              <a:gd name="connsiteX6" fmla="*/ 2255156 w 3868805"/>
              <a:gd name="connsiteY6" fmla="*/ 3494239 h 3786179"/>
              <a:gd name="connsiteX7" fmla="*/ 2558201 w 3868805"/>
              <a:gd name="connsiteY7" fmla="*/ 3594084 h 3786179"/>
              <a:gd name="connsiteX8" fmla="*/ 2836525 w 3868805"/>
              <a:gd name="connsiteY8" fmla="*/ 3667453 h 3786179"/>
              <a:gd name="connsiteX9" fmla="*/ 3463430 w 3868805"/>
              <a:gd name="connsiteY9" fmla="*/ 3785721 h 3786179"/>
              <a:gd name="connsiteX0" fmla="*/ 0 w 3655702"/>
              <a:gd name="connsiteY0" fmla="*/ 0 h 3786179"/>
              <a:gd name="connsiteX1" fmla="*/ 783851 w 3655702"/>
              <a:gd name="connsiteY1" fmla="*/ 1314234 h 3786179"/>
              <a:gd name="connsiteX2" fmla="*/ 1267085 w 3655702"/>
              <a:gd name="connsiteY2" fmla="*/ 1836085 h 3786179"/>
              <a:gd name="connsiteX3" fmla="*/ 1733757 w 3655702"/>
              <a:gd name="connsiteY3" fmla="*/ 2282854 h 3786179"/>
              <a:gd name="connsiteX4" fmla="*/ 2749279 w 3655702"/>
              <a:gd name="connsiteY4" fmla="*/ 2855335 h 3786179"/>
              <a:gd name="connsiteX5" fmla="*/ 3648678 w 3655702"/>
              <a:gd name="connsiteY5" fmla="*/ 3346411 h 3786179"/>
              <a:gd name="connsiteX6" fmla="*/ 2255156 w 3655702"/>
              <a:gd name="connsiteY6" fmla="*/ 3494239 h 3786179"/>
              <a:gd name="connsiteX7" fmla="*/ 2558201 w 3655702"/>
              <a:gd name="connsiteY7" fmla="*/ 3594084 h 3786179"/>
              <a:gd name="connsiteX8" fmla="*/ 2836525 w 3655702"/>
              <a:gd name="connsiteY8" fmla="*/ 3667453 h 3786179"/>
              <a:gd name="connsiteX9" fmla="*/ 3463430 w 3655702"/>
              <a:gd name="connsiteY9" fmla="*/ 3785721 h 3786179"/>
              <a:gd name="connsiteX0" fmla="*/ 0 w 4088728"/>
              <a:gd name="connsiteY0" fmla="*/ 0 h 3786179"/>
              <a:gd name="connsiteX1" fmla="*/ 783851 w 4088728"/>
              <a:gd name="connsiteY1" fmla="*/ 1314234 h 3786179"/>
              <a:gd name="connsiteX2" fmla="*/ 1267085 w 4088728"/>
              <a:gd name="connsiteY2" fmla="*/ 1836085 h 3786179"/>
              <a:gd name="connsiteX3" fmla="*/ 1733757 w 4088728"/>
              <a:gd name="connsiteY3" fmla="*/ 2282854 h 3786179"/>
              <a:gd name="connsiteX4" fmla="*/ 2749279 w 4088728"/>
              <a:gd name="connsiteY4" fmla="*/ 2855335 h 3786179"/>
              <a:gd name="connsiteX5" fmla="*/ 3648678 w 4088728"/>
              <a:gd name="connsiteY5" fmla="*/ 3346411 h 3786179"/>
              <a:gd name="connsiteX6" fmla="*/ 4038800 w 4088728"/>
              <a:gd name="connsiteY6" fmla="*/ 3494239 h 3786179"/>
              <a:gd name="connsiteX7" fmla="*/ 2558201 w 4088728"/>
              <a:gd name="connsiteY7" fmla="*/ 3594084 h 3786179"/>
              <a:gd name="connsiteX8" fmla="*/ 2836525 w 4088728"/>
              <a:gd name="connsiteY8" fmla="*/ 3667453 h 3786179"/>
              <a:gd name="connsiteX9" fmla="*/ 3463430 w 4088728"/>
              <a:gd name="connsiteY9" fmla="*/ 3785721 h 3786179"/>
              <a:gd name="connsiteX0" fmla="*/ 0 w 4051334"/>
              <a:gd name="connsiteY0" fmla="*/ 0 h 3786179"/>
              <a:gd name="connsiteX1" fmla="*/ 783851 w 4051334"/>
              <a:gd name="connsiteY1" fmla="*/ 1314234 h 3786179"/>
              <a:gd name="connsiteX2" fmla="*/ 1267085 w 4051334"/>
              <a:gd name="connsiteY2" fmla="*/ 1836085 h 3786179"/>
              <a:gd name="connsiteX3" fmla="*/ 1733757 w 4051334"/>
              <a:gd name="connsiteY3" fmla="*/ 2282854 h 3786179"/>
              <a:gd name="connsiteX4" fmla="*/ 2749279 w 4051334"/>
              <a:gd name="connsiteY4" fmla="*/ 2855335 h 3786179"/>
              <a:gd name="connsiteX5" fmla="*/ 3242278 w 4051334"/>
              <a:gd name="connsiteY5" fmla="*/ 3109344 h 3786179"/>
              <a:gd name="connsiteX6" fmla="*/ 4038800 w 4051334"/>
              <a:gd name="connsiteY6" fmla="*/ 3494239 h 3786179"/>
              <a:gd name="connsiteX7" fmla="*/ 2558201 w 4051334"/>
              <a:gd name="connsiteY7" fmla="*/ 3594084 h 3786179"/>
              <a:gd name="connsiteX8" fmla="*/ 2836525 w 4051334"/>
              <a:gd name="connsiteY8" fmla="*/ 3667453 h 3786179"/>
              <a:gd name="connsiteX9" fmla="*/ 3463430 w 4051334"/>
              <a:gd name="connsiteY9" fmla="*/ 3785721 h 3786179"/>
              <a:gd name="connsiteX0" fmla="*/ 0 w 4052176"/>
              <a:gd name="connsiteY0" fmla="*/ 0 h 3786179"/>
              <a:gd name="connsiteX1" fmla="*/ 783851 w 4052176"/>
              <a:gd name="connsiteY1" fmla="*/ 1314234 h 3786179"/>
              <a:gd name="connsiteX2" fmla="*/ 1267085 w 4052176"/>
              <a:gd name="connsiteY2" fmla="*/ 1836085 h 3786179"/>
              <a:gd name="connsiteX3" fmla="*/ 1733757 w 4052176"/>
              <a:gd name="connsiteY3" fmla="*/ 2282854 h 3786179"/>
              <a:gd name="connsiteX4" fmla="*/ 2444479 w 4052176"/>
              <a:gd name="connsiteY4" fmla="*/ 2697291 h 3786179"/>
              <a:gd name="connsiteX5" fmla="*/ 3242278 w 4052176"/>
              <a:gd name="connsiteY5" fmla="*/ 3109344 h 3786179"/>
              <a:gd name="connsiteX6" fmla="*/ 4038800 w 4052176"/>
              <a:gd name="connsiteY6" fmla="*/ 3494239 h 3786179"/>
              <a:gd name="connsiteX7" fmla="*/ 2558201 w 4052176"/>
              <a:gd name="connsiteY7" fmla="*/ 3594084 h 3786179"/>
              <a:gd name="connsiteX8" fmla="*/ 2836525 w 4052176"/>
              <a:gd name="connsiteY8" fmla="*/ 3667453 h 3786179"/>
              <a:gd name="connsiteX9" fmla="*/ 3463430 w 4052176"/>
              <a:gd name="connsiteY9" fmla="*/ 3785721 h 3786179"/>
              <a:gd name="connsiteX0" fmla="*/ 0 w 4044020"/>
              <a:gd name="connsiteY0" fmla="*/ 0 h 3786179"/>
              <a:gd name="connsiteX1" fmla="*/ 783851 w 4044020"/>
              <a:gd name="connsiteY1" fmla="*/ 1314234 h 3786179"/>
              <a:gd name="connsiteX2" fmla="*/ 1267085 w 4044020"/>
              <a:gd name="connsiteY2" fmla="*/ 1836085 h 3786179"/>
              <a:gd name="connsiteX3" fmla="*/ 1733757 w 4044020"/>
              <a:gd name="connsiteY3" fmla="*/ 2282854 h 3786179"/>
              <a:gd name="connsiteX4" fmla="*/ 2444479 w 4044020"/>
              <a:gd name="connsiteY4" fmla="*/ 2697291 h 3786179"/>
              <a:gd name="connsiteX5" fmla="*/ 3027789 w 4044020"/>
              <a:gd name="connsiteY5" fmla="*/ 2996455 h 3786179"/>
              <a:gd name="connsiteX6" fmla="*/ 4038800 w 4044020"/>
              <a:gd name="connsiteY6" fmla="*/ 3494239 h 3786179"/>
              <a:gd name="connsiteX7" fmla="*/ 2558201 w 4044020"/>
              <a:gd name="connsiteY7" fmla="*/ 3594084 h 3786179"/>
              <a:gd name="connsiteX8" fmla="*/ 2836525 w 4044020"/>
              <a:gd name="connsiteY8" fmla="*/ 3667453 h 3786179"/>
              <a:gd name="connsiteX9" fmla="*/ 3463430 w 4044020"/>
              <a:gd name="connsiteY9" fmla="*/ 3785721 h 3786179"/>
              <a:gd name="connsiteX0" fmla="*/ 0 w 3629727"/>
              <a:gd name="connsiteY0" fmla="*/ 0 h 3786179"/>
              <a:gd name="connsiteX1" fmla="*/ 783851 w 3629727"/>
              <a:gd name="connsiteY1" fmla="*/ 1314234 h 3786179"/>
              <a:gd name="connsiteX2" fmla="*/ 1267085 w 3629727"/>
              <a:gd name="connsiteY2" fmla="*/ 1836085 h 3786179"/>
              <a:gd name="connsiteX3" fmla="*/ 1733757 w 3629727"/>
              <a:gd name="connsiteY3" fmla="*/ 2282854 h 3786179"/>
              <a:gd name="connsiteX4" fmla="*/ 2444479 w 3629727"/>
              <a:gd name="connsiteY4" fmla="*/ 2697291 h 3786179"/>
              <a:gd name="connsiteX5" fmla="*/ 3027789 w 3629727"/>
              <a:gd name="connsiteY5" fmla="*/ 2996455 h 3786179"/>
              <a:gd name="connsiteX6" fmla="*/ 3621111 w 3629727"/>
              <a:gd name="connsiteY6" fmla="*/ 3257173 h 3786179"/>
              <a:gd name="connsiteX7" fmla="*/ 2558201 w 3629727"/>
              <a:gd name="connsiteY7" fmla="*/ 3594084 h 3786179"/>
              <a:gd name="connsiteX8" fmla="*/ 2836525 w 3629727"/>
              <a:gd name="connsiteY8" fmla="*/ 3667453 h 3786179"/>
              <a:gd name="connsiteX9" fmla="*/ 3463430 w 3629727"/>
              <a:gd name="connsiteY9" fmla="*/ 3785721 h 3786179"/>
              <a:gd name="connsiteX0" fmla="*/ 0 w 4118051"/>
              <a:gd name="connsiteY0" fmla="*/ 0 h 3786296"/>
              <a:gd name="connsiteX1" fmla="*/ 783851 w 4118051"/>
              <a:gd name="connsiteY1" fmla="*/ 1314234 h 3786296"/>
              <a:gd name="connsiteX2" fmla="*/ 1267085 w 4118051"/>
              <a:gd name="connsiteY2" fmla="*/ 1836085 h 3786296"/>
              <a:gd name="connsiteX3" fmla="*/ 1733757 w 4118051"/>
              <a:gd name="connsiteY3" fmla="*/ 2282854 h 3786296"/>
              <a:gd name="connsiteX4" fmla="*/ 2444479 w 4118051"/>
              <a:gd name="connsiteY4" fmla="*/ 2697291 h 3786296"/>
              <a:gd name="connsiteX5" fmla="*/ 3027789 w 4118051"/>
              <a:gd name="connsiteY5" fmla="*/ 2996455 h 3786296"/>
              <a:gd name="connsiteX6" fmla="*/ 3621111 w 4118051"/>
              <a:gd name="connsiteY6" fmla="*/ 3257173 h 3786296"/>
              <a:gd name="connsiteX7" fmla="*/ 4093490 w 4118051"/>
              <a:gd name="connsiteY7" fmla="*/ 3469906 h 3786296"/>
              <a:gd name="connsiteX8" fmla="*/ 2836525 w 4118051"/>
              <a:gd name="connsiteY8" fmla="*/ 3667453 h 3786296"/>
              <a:gd name="connsiteX9" fmla="*/ 3463430 w 4118051"/>
              <a:gd name="connsiteY9" fmla="*/ 3785721 h 3786296"/>
              <a:gd name="connsiteX0" fmla="*/ 0 w 4635435"/>
              <a:gd name="connsiteY0" fmla="*/ 0 h 3786170"/>
              <a:gd name="connsiteX1" fmla="*/ 783851 w 4635435"/>
              <a:gd name="connsiteY1" fmla="*/ 1314234 h 3786170"/>
              <a:gd name="connsiteX2" fmla="*/ 1267085 w 4635435"/>
              <a:gd name="connsiteY2" fmla="*/ 1836085 h 3786170"/>
              <a:gd name="connsiteX3" fmla="*/ 1733757 w 4635435"/>
              <a:gd name="connsiteY3" fmla="*/ 2282854 h 3786170"/>
              <a:gd name="connsiteX4" fmla="*/ 2444479 w 4635435"/>
              <a:gd name="connsiteY4" fmla="*/ 2697291 h 3786170"/>
              <a:gd name="connsiteX5" fmla="*/ 3027789 w 4635435"/>
              <a:gd name="connsiteY5" fmla="*/ 2996455 h 3786170"/>
              <a:gd name="connsiteX6" fmla="*/ 3621111 w 4635435"/>
              <a:gd name="connsiteY6" fmla="*/ 3257173 h 3786170"/>
              <a:gd name="connsiteX7" fmla="*/ 4093490 w 4635435"/>
              <a:gd name="connsiteY7" fmla="*/ 3469906 h 3786170"/>
              <a:gd name="connsiteX8" fmla="*/ 4620169 w 4635435"/>
              <a:gd name="connsiteY8" fmla="*/ 3644875 h 3786170"/>
              <a:gd name="connsiteX9" fmla="*/ 3463430 w 4635435"/>
              <a:gd name="connsiteY9" fmla="*/ 3785721 h 3786170"/>
              <a:gd name="connsiteX0" fmla="*/ 0 w 5168052"/>
              <a:gd name="connsiteY0" fmla="*/ 0 h 3786170"/>
              <a:gd name="connsiteX1" fmla="*/ 783851 w 5168052"/>
              <a:gd name="connsiteY1" fmla="*/ 1314234 h 3786170"/>
              <a:gd name="connsiteX2" fmla="*/ 1267085 w 5168052"/>
              <a:gd name="connsiteY2" fmla="*/ 1836085 h 3786170"/>
              <a:gd name="connsiteX3" fmla="*/ 1733757 w 5168052"/>
              <a:gd name="connsiteY3" fmla="*/ 2282854 h 3786170"/>
              <a:gd name="connsiteX4" fmla="*/ 2444479 w 5168052"/>
              <a:gd name="connsiteY4" fmla="*/ 2697291 h 3786170"/>
              <a:gd name="connsiteX5" fmla="*/ 3027789 w 5168052"/>
              <a:gd name="connsiteY5" fmla="*/ 2996455 h 3786170"/>
              <a:gd name="connsiteX6" fmla="*/ 3621111 w 5168052"/>
              <a:gd name="connsiteY6" fmla="*/ 3257173 h 3786170"/>
              <a:gd name="connsiteX7" fmla="*/ 4093490 w 5168052"/>
              <a:gd name="connsiteY7" fmla="*/ 3469906 h 3786170"/>
              <a:gd name="connsiteX8" fmla="*/ 4620169 w 5168052"/>
              <a:gd name="connsiteY8" fmla="*/ 3644875 h 3786170"/>
              <a:gd name="connsiteX9" fmla="*/ 5168052 w 5168052"/>
              <a:gd name="connsiteY9" fmla="*/ 3785721 h 3786170"/>
              <a:gd name="connsiteX0" fmla="*/ 0 w 5168052"/>
              <a:gd name="connsiteY0" fmla="*/ 0 h 3786170"/>
              <a:gd name="connsiteX1" fmla="*/ 603229 w 5168052"/>
              <a:gd name="connsiteY1" fmla="*/ 964278 h 3786170"/>
              <a:gd name="connsiteX2" fmla="*/ 1267085 w 5168052"/>
              <a:gd name="connsiteY2" fmla="*/ 1836085 h 3786170"/>
              <a:gd name="connsiteX3" fmla="*/ 1733757 w 5168052"/>
              <a:gd name="connsiteY3" fmla="*/ 2282854 h 3786170"/>
              <a:gd name="connsiteX4" fmla="*/ 2444479 w 5168052"/>
              <a:gd name="connsiteY4" fmla="*/ 2697291 h 3786170"/>
              <a:gd name="connsiteX5" fmla="*/ 3027789 w 5168052"/>
              <a:gd name="connsiteY5" fmla="*/ 2996455 h 3786170"/>
              <a:gd name="connsiteX6" fmla="*/ 3621111 w 5168052"/>
              <a:gd name="connsiteY6" fmla="*/ 3257173 h 3786170"/>
              <a:gd name="connsiteX7" fmla="*/ 4093490 w 5168052"/>
              <a:gd name="connsiteY7" fmla="*/ 3469906 h 3786170"/>
              <a:gd name="connsiteX8" fmla="*/ 4620169 w 5168052"/>
              <a:gd name="connsiteY8" fmla="*/ 3644875 h 3786170"/>
              <a:gd name="connsiteX9" fmla="*/ 5168052 w 5168052"/>
              <a:gd name="connsiteY9" fmla="*/ 3785721 h 3786170"/>
              <a:gd name="connsiteX0" fmla="*/ 0 w 5168052"/>
              <a:gd name="connsiteY0" fmla="*/ 0 h 3786170"/>
              <a:gd name="connsiteX1" fmla="*/ 603229 w 5168052"/>
              <a:gd name="connsiteY1" fmla="*/ 964278 h 3786170"/>
              <a:gd name="connsiteX2" fmla="*/ 1165485 w 5168052"/>
              <a:gd name="connsiteY2" fmla="*/ 1723196 h 3786170"/>
              <a:gd name="connsiteX3" fmla="*/ 1733757 w 5168052"/>
              <a:gd name="connsiteY3" fmla="*/ 2282854 h 3786170"/>
              <a:gd name="connsiteX4" fmla="*/ 2444479 w 5168052"/>
              <a:gd name="connsiteY4" fmla="*/ 2697291 h 3786170"/>
              <a:gd name="connsiteX5" fmla="*/ 3027789 w 5168052"/>
              <a:gd name="connsiteY5" fmla="*/ 2996455 h 3786170"/>
              <a:gd name="connsiteX6" fmla="*/ 3621111 w 5168052"/>
              <a:gd name="connsiteY6" fmla="*/ 3257173 h 3786170"/>
              <a:gd name="connsiteX7" fmla="*/ 4093490 w 5168052"/>
              <a:gd name="connsiteY7" fmla="*/ 3469906 h 3786170"/>
              <a:gd name="connsiteX8" fmla="*/ 4620169 w 5168052"/>
              <a:gd name="connsiteY8" fmla="*/ 3644875 h 3786170"/>
              <a:gd name="connsiteX9" fmla="*/ 5168052 w 5168052"/>
              <a:gd name="connsiteY9" fmla="*/ 3785721 h 3786170"/>
              <a:gd name="connsiteX0" fmla="*/ 0 w 5168052"/>
              <a:gd name="connsiteY0" fmla="*/ 0 h 3786170"/>
              <a:gd name="connsiteX1" fmla="*/ 603229 w 5168052"/>
              <a:gd name="connsiteY1" fmla="*/ 964278 h 3786170"/>
              <a:gd name="connsiteX2" fmla="*/ 1165485 w 5168052"/>
              <a:gd name="connsiteY2" fmla="*/ 1723196 h 3786170"/>
              <a:gd name="connsiteX3" fmla="*/ 1857935 w 5168052"/>
              <a:gd name="connsiteY3" fmla="*/ 2373165 h 3786170"/>
              <a:gd name="connsiteX4" fmla="*/ 2444479 w 5168052"/>
              <a:gd name="connsiteY4" fmla="*/ 2697291 h 3786170"/>
              <a:gd name="connsiteX5" fmla="*/ 3027789 w 5168052"/>
              <a:gd name="connsiteY5" fmla="*/ 2996455 h 3786170"/>
              <a:gd name="connsiteX6" fmla="*/ 3621111 w 5168052"/>
              <a:gd name="connsiteY6" fmla="*/ 3257173 h 3786170"/>
              <a:gd name="connsiteX7" fmla="*/ 4093490 w 5168052"/>
              <a:gd name="connsiteY7" fmla="*/ 3469906 h 3786170"/>
              <a:gd name="connsiteX8" fmla="*/ 4620169 w 5168052"/>
              <a:gd name="connsiteY8" fmla="*/ 3644875 h 3786170"/>
              <a:gd name="connsiteX9" fmla="*/ 5168052 w 5168052"/>
              <a:gd name="connsiteY9" fmla="*/ 3785721 h 3786170"/>
              <a:gd name="connsiteX0" fmla="*/ 0 w 5134185"/>
              <a:gd name="connsiteY0" fmla="*/ 0 h 3786170"/>
              <a:gd name="connsiteX1" fmla="*/ 569362 w 5134185"/>
              <a:gd name="connsiteY1" fmla="*/ 964278 h 3786170"/>
              <a:gd name="connsiteX2" fmla="*/ 1131618 w 5134185"/>
              <a:gd name="connsiteY2" fmla="*/ 1723196 h 3786170"/>
              <a:gd name="connsiteX3" fmla="*/ 1824068 w 5134185"/>
              <a:gd name="connsiteY3" fmla="*/ 2373165 h 3786170"/>
              <a:gd name="connsiteX4" fmla="*/ 2410612 w 5134185"/>
              <a:gd name="connsiteY4" fmla="*/ 2697291 h 3786170"/>
              <a:gd name="connsiteX5" fmla="*/ 2993922 w 5134185"/>
              <a:gd name="connsiteY5" fmla="*/ 2996455 h 3786170"/>
              <a:gd name="connsiteX6" fmla="*/ 3587244 w 5134185"/>
              <a:gd name="connsiteY6" fmla="*/ 3257173 h 3786170"/>
              <a:gd name="connsiteX7" fmla="*/ 4059623 w 5134185"/>
              <a:gd name="connsiteY7" fmla="*/ 3469906 h 3786170"/>
              <a:gd name="connsiteX8" fmla="*/ 4586302 w 5134185"/>
              <a:gd name="connsiteY8" fmla="*/ 3644875 h 3786170"/>
              <a:gd name="connsiteX9" fmla="*/ 5134185 w 5134185"/>
              <a:gd name="connsiteY9" fmla="*/ 3785721 h 3786170"/>
              <a:gd name="connsiteX0" fmla="*/ 0 w 5190630"/>
              <a:gd name="connsiteY0" fmla="*/ 0 h 3831204"/>
              <a:gd name="connsiteX1" fmla="*/ 569362 w 5190630"/>
              <a:gd name="connsiteY1" fmla="*/ 964278 h 3831204"/>
              <a:gd name="connsiteX2" fmla="*/ 1131618 w 5190630"/>
              <a:gd name="connsiteY2" fmla="*/ 1723196 h 3831204"/>
              <a:gd name="connsiteX3" fmla="*/ 1824068 w 5190630"/>
              <a:gd name="connsiteY3" fmla="*/ 2373165 h 3831204"/>
              <a:gd name="connsiteX4" fmla="*/ 2410612 w 5190630"/>
              <a:gd name="connsiteY4" fmla="*/ 2697291 h 3831204"/>
              <a:gd name="connsiteX5" fmla="*/ 2993922 w 5190630"/>
              <a:gd name="connsiteY5" fmla="*/ 2996455 h 3831204"/>
              <a:gd name="connsiteX6" fmla="*/ 3587244 w 5190630"/>
              <a:gd name="connsiteY6" fmla="*/ 3257173 h 3831204"/>
              <a:gd name="connsiteX7" fmla="*/ 4059623 w 5190630"/>
              <a:gd name="connsiteY7" fmla="*/ 3469906 h 3831204"/>
              <a:gd name="connsiteX8" fmla="*/ 4586302 w 5190630"/>
              <a:gd name="connsiteY8" fmla="*/ 3644875 h 3831204"/>
              <a:gd name="connsiteX9" fmla="*/ 5190630 w 5190630"/>
              <a:gd name="connsiteY9" fmla="*/ 3830876 h 3831204"/>
              <a:gd name="connsiteX0" fmla="*/ 2801 w 4661586"/>
              <a:gd name="connsiteY0" fmla="*/ 0 h 3840535"/>
              <a:gd name="connsiteX1" fmla="*/ 40318 w 4661586"/>
              <a:gd name="connsiteY1" fmla="*/ 973609 h 3840535"/>
              <a:gd name="connsiteX2" fmla="*/ 602574 w 4661586"/>
              <a:gd name="connsiteY2" fmla="*/ 1732527 h 3840535"/>
              <a:gd name="connsiteX3" fmla="*/ 1295024 w 4661586"/>
              <a:gd name="connsiteY3" fmla="*/ 2382496 h 3840535"/>
              <a:gd name="connsiteX4" fmla="*/ 1881568 w 4661586"/>
              <a:gd name="connsiteY4" fmla="*/ 2706622 h 3840535"/>
              <a:gd name="connsiteX5" fmla="*/ 2464878 w 4661586"/>
              <a:gd name="connsiteY5" fmla="*/ 3005786 h 3840535"/>
              <a:gd name="connsiteX6" fmla="*/ 3058200 w 4661586"/>
              <a:gd name="connsiteY6" fmla="*/ 3266504 h 3840535"/>
              <a:gd name="connsiteX7" fmla="*/ 3530579 w 4661586"/>
              <a:gd name="connsiteY7" fmla="*/ 3479237 h 3840535"/>
              <a:gd name="connsiteX8" fmla="*/ 4057258 w 4661586"/>
              <a:gd name="connsiteY8" fmla="*/ 3654206 h 3840535"/>
              <a:gd name="connsiteX9" fmla="*/ 4661586 w 4661586"/>
              <a:gd name="connsiteY9" fmla="*/ 3840207 h 3840535"/>
              <a:gd name="connsiteX0" fmla="*/ 0 w 4658785"/>
              <a:gd name="connsiteY0" fmla="*/ 0 h 3840535"/>
              <a:gd name="connsiteX1" fmla="*/ 560031 w 4658785"/>
              <a:gd name="connsiteY1" fmla="*/ 1066915 h 3840535"/>
              <a:gd name="connsiteX2" fmla="*/ 599773 w 4658785"/>
              <a:gd name="connsiteY2" fmla="*/ 1732527 h 3840535"/>
              <a:gd name="connsiteX3" fmla="*/ 1292223 w 4658785"/>
              <a:gd name="connsiteY3" fmla="*/ 2382496 h 3840535"/>
              <a:gd name="connsiteX4" fmla="*/ 1878767 w 4658785"/>
              <a:gd name="connsiteY4" fmla="*/ 2706622 h 3840535"/>
              <a:gd name="connsiteX5" fmla="*/ 2462077 w 4658785"/>
              <a:gd name="connsiteY5" fmla="*/ 3005786 h 3840535"/>
              <a:gd name="connsiteX6" fmla="*/ 3055399 w 4658785"/>
              <a:gd name="connsiteY6" fmla="*/ 3266504 h 3840535"/>
              <a:gd name="connsiteX7" fmla="*/ 3527778 w 4658785"/>
              <a:gd name="connsiteY7" fmla="*/ 3479237 h 3840535"/>
              <a:gd name="connsiteX8" fmla="*/ 4054457 w 4658785"/>
              <a:gd name="connsiteY8" fmla="*/ 3654206 h 3840535"/>
              <a:gd name="connsiteX9" fmla="*/ 4658785 w 4658785"/>
              <a:gd name="connsiteY9" fmla="*/ 3840207 h 3840535"/>
              <a:gd name="connsiteX0" fmla="*/ 0 w 4658785"/>
              <a:gd name="connsiteY0" fmla="*/ 0 h 3840535"/>
              <a:gd name="connsiteX1" fmla="*/ 560031 w 4658785"/>
              <a:gd name="connsiteY1" fmla="*/ 1066915 h 3840535"/>
              <a:gd name="connsiteX2" fmla="*/ 1299569 w 4658785"/>
              <a:gd name="connsiteY2" fmla="*/ 1751188 h 3840535"/>
              <a:gd name="connsiteX3" fmla="*/ 1292223 w 4658785"/>
              <a:gd name="connsiteY3" fmla="*/ 2382496 h 3840535"/>
              <a:gd name="connsiteX4" fmla="*/ 1878767 w 4658785"/>
              <a:gd name="connsiteY4" fmla="*/ 2706622 h 3840535"/>
              <a:gd name="connsiteX5" fmla="*/ 2462077 w 4658785"/>
              <a:gd name="connsiteY5" fmla="*/ 3005786 h 3840535"/>
              <a:gd name="connsiteX6" fmla="*/ 3055399 w 4658785"/>
              <a:gd name="connsiteY6" fmla="*/ 3266504 h 3840535"/>
              <a:gd name="connsiteX7" fmla="*/ 3527778 w 4658785"/>
              <a:gd name="connsiteY7" fmla="*/ 3479237 h 3840535"/>
              <a:gd name="connsiteX8" fmla="*/ 4054457 w 4658785"/>
              <a:gd name="connsiteY8" fmla="*/ 3654206 h 3840535"/>
              <a:gd name="connsiteX9" fmla="*/ 4658785 w 4658785"/>
              <a:gd name="connsiteY9" fmla="*/ 3840207 h 3840535"/>
              <a:gd name="connsiteX0" fmla="*/ 0 w 4658785"/>
              <a:gd name="connsiteY0" fmla="*/ 0 h 3840535"/>
              <a:gd name="connsiteX1" fmla="*/ 560031 w 4658785"/>
              <a:gd name="connsiteY1" fmla="*/ 1066915 h 3840535"/>
              <a:gd name="connsiteX2" fmla="*/ 1299569 w 4658785"/>
              <a:gd name="connsiteY2" fmla="*/ 1751188 h 3840535"/>
              <a:gd name="connsiteX3" fmla="*/ 2103986 w 4658785"/>
              <a:gd name="connsiteY3" fmla="*/ 2335843 h 3840535"/>
              <a:gd name="connsiteX4" fmla="*/ 1878767 w 4658785"/>
              <a:gd name="connsiteY4" fmla="*/ 2706622 h 3840535"/>
              <a:gd name="connsiteX5" fmla="*/ 2462077 w 4658785"/>
              <a:gd name="connsiteY5" fmla="*/ 3005786 h 3840535"/>
              <a:gd name="connsiteX6" fmla="*/ 3055399 w 4658785"/>
              <a:gd name="connsiteY6" fmla="*/ 3266504 h 3840535"/>
              <a:gd name="connsiteX7" fmla="*/ 3527778 w 4658785"/>
              <a:gd name="connsiteY7" fmla="*/ 3479237 h 3840535"/>
              <a:gd name="connsiteX8" fmla="*/ 4054457 w 4658785"/>
              <a:gd name="connsiteY8" fmla="*/ 3654206 h 3840535"/>
              <a:gd name="connsiteX9" fmla="*/ 4658785 w 4658785"/>
              <a:gd name="connsiteY9" fmla="*/ 3840207 h 3840535"/>
              <a:gd name="connsiteX0" fmla="*/ 0 w 4658785"/>
              <a:gd name="connsiteY0" fmla="*/ 0 h 3840535"/>
              <a:gd name="connsiteX1" fmla="*/ 560031 w 4658785"/>
              <a:gd name="connsiteY1" fmla="*/ 1066915 h 3840535"/>
              <a:gd name="connsiteX2" fmla="*/ 1299569 w 4658785"/>
              <a:gd name="connsiteY2" fmla="*/ 1751188 h 3840535"/>
              <a:gd name="connsiteX3" fmla="*/ 2103986 w 4658785"/>
              <a:gd name="connsiteY3" fmla="*/ 2335843 h 3840535"/>
              <a:gd name="connsiteX4" fmla="*/ 2828829 w 4658785"/>
              <a:gd name="connsiteY4" fmla="*/ 2641559 h 3840535"/>
              <a:gd name="connsiteX5" fmla="*/ 1878767 w 4658785"/>
              <a:gd name="connsiteY5" fmla="*/ 2706622 h 3840535"/>
              <a:gd name="connsiteX6" fmla="*/ 2462077 w 4658785"/>
              <a:gd name="connsiteY6" fmla="*/ 3005786 h 3840535"/>
              <a:gd name="connsiteX7" fmla="*/ 3055399 w 4658785"/>
              <a:gd name="connsiteY7" fmla="*/ 3266504 h 3840535"/>
              <a:gd name="connsiteX8" fmla="*/ 3527778 w 4658785"/>
              <a:gd name="connsiteY8" fmla="*/ 3479237 h 3840535"/>
              <a:gd name="connsiteX9" fmla="*/ 4054457 w 4658785"/>
              <a:gd name="connsiteY9" fmla="*/ 3654206 h 3840535"/>
              <a:gd name="connsiteX10" fmla="*/ 4658785 w 4658785"/>
              <a:gd name="connsiteY10" fmla="*/ 3840207 h 3840535"/>
              <a:gd name="connsiteX0" fmla="*/ 0 w 4658785"/>
              <a:gd name="connsiteY0" fmla="*/ 0 h 3840535"/>
              <a:gd name="connsiteX1" fmla="*/ 560031 w 4658785"/>
              <a:gd name="connsiteY1" fmla="*/ 1066915 h 3840535"/>
              <a:gd name="connsiteX2" fmla="*/ 1299569 w 4658785"/>
              <a:gd name="connsiteY2" fmla="*/ 1751188 h 3840535"/>
              <a:gd name="connsiteX3" fmla="*/ 2103986 w 4658785"/>
              <a:gd name="connsiteY3" fmla="*/ 2335843 h 3840535"/>
              <a:gd name="connsiteX4" fmla="*/ 2828829 w 4658785"/>
              <a:gd name="connsiteY4" fmla="*/ 2641559 h 3840535"/>
              <a:gd name="connsiteX5" fmla="*/ 1878767 w 4658785"/>
              <a:gd name="connsiteY5" fmla="*/ 2706622 h 3840535"/>
              <a:gd name="connsiteX6" fmla="*/ 3488444 w 4658785"/>
              <a:gd name="connsiteY6" fmla="*/ 2893818 h 3840535"/>
              <a:gd name="connsiteX7" fmla="*/ 3055399 w 4658785"/>
              <a:gd name="connsiteY7" fmla="*/ 3266504 h 3840535"/>
              <a:gd name="connsiteX8" fmla="*/ 3527778 w 4658785"/>
              <a:gd name="connsiteY8" fmla="*/ 3479237 h 3840535"/>
              <a:gd name="connsiteX9" fmla="*/ 4054457 w 4658785"/>
              <a:gd name="connsiteY9" fmla="*/ 3654206 h 3840535"/>
              <a:gd name="connsiteX10" fmla="*/ 4658785 w 4658785"/>
              <a:gd name="connsiteY10" fmla="*/ 3840207 h 3840535"/>
              <a:gd name="connsiteX0" fmla="*/ 0 w 4658785"/>
              <a:gd name="connsiteY0" fmla="*/ 0 h 3840535"/>
              <a:gd name="connsiteX1" fmla="*/ 560031 w 4658785"/>
              <a:gd name="connsiteY1" fmla="*/ 1066915 h 3840535"/>
              <a:gd name="connsiteX2" fmla="*/ 1299569 w 4658785"/>
              <a:gd name="connsiteY2" fmla="*/ 1751188 h 3840535"/>
              <a:gd name="connsiteX3" fmla="*/ 2103986 w 4658785"/>
              <a:gd name="connsiteY3" fmla="*/ 2335843 h 3840535"/>
              <a:gd name="connsiteX4" fmla="*/ 2828829 w 4658785"/>
              <a:gd name="connsiteY4" fmla="*/ 2641559 h 3840535"/>
              <a:gd name="connsiteX5" fmla="*/ 3488444 w 4658785"/>
              <a:gd name="connsiteY5" fmla="*/ 2893818 h 3840535"/>
              <a:gd name="connsiteX6" fmla="*/ 3055399 w 4658785"/>
              <a:gd name="connsiteY6" fmla="*/ 3266504 h 3840535"/>
              <a:gd name="connsiteX7" fmla="*/ 3527778 w 4658785"/>
              <a:gd name="connsiteY7" fmla="*/ 3479237 h 3840535"/>
              <a:gd name="connsiteX8" fmla="*/ 4054457 w 4658785"/>
              <a:gd name="connsiteY8" fmla="*/ 3654206 h 3840535"/>
              <a:gd name="connsiteX9" fmla="*/ 4658785 w 4658785"/>
              <a:gd name="connsiteY9" fmla="*/ 3840207 h 3840535"/>
              <a:gd name="connsiteX0" fmla="*/ 0 w 4658785"/>
              <a:gd name="connsiteY0" fmla="*/ 0 h 3840535"/>
              <a:gd name="connsiteX1" fmla="*/ 560031 w 4658785"/>
              <a:gd name="connsiteY1" fmla="*/ 1066915 h 3840535"/>
              <a:gd name="connsiteX2" fmla="*/ 1299569 w 4658785"/>
              <a:gd name="connsiteY2" fmla="*/ 1751188 h 3840535"/>
              <a:gd name="connsiteX3" fmla="*/ 2103986 w 4658785"/>
              <a:gd name="connsiteY3" fmla="*/ 2335843 h 3840535"/>
              <a:gd name="connsiteX4" fmla="*/ 2828829 w 4658785"/>
              <a:gd name="connsiteY4" fmla="*/ 2641559 h 3840535"/>
              <a:gd name="connsiteX5" fmla="*/ 3488444 w 4658785"/>
              <a:gd name="connsiteY5" fmla="*/ 2893818 h 3840535"/>
              <a:gd name="connsiteX6" fmla="*/ 3960468 w 4658785"/>
              <a:gd name="connsiteY6" fmla="*/ 3089223 h 3840535"/>
              <a:gd name="connsiteX7" fmla="*/ 3527778 w 4658785"/>
              <a:gd name="connsiteY7" fmla="*/ 3479237 h 3840535"/>
              <a:gd name="connsiteX8" fmla="*/ 4054457 w 4658785"/>
              <a:gd name="connsiteY8" fmla="*/ 3654206 h 3840535"/>
              <a:gd name="connsiteX9" fmla="*/ 4658785 w 4658785"/>
              <a:gd name="connsiteY9" fmla="*/ 3840207 h 3840535"/>
              <a:gd name="connsiteX0" fmla="*/ 0 w 4658785"/>
              <a:gd name="connsiteY0" fmla="*/ 0 h 3840595"/>
              <a:gd name="connsiteX1" fmla="*/ 560031 w 4658785"/>
              <a:gd name="connsiteY1" fmla="*/ 1066915 h 3840595"/>
              <a:gd name="connsiteX2" fmla="*/ 1299569 w 4658785"/>
              <a:gd name="connsiteY2" fmla="*/ 1751188 h 3840595"/>
              <a:gd name="connsiteX3" fmla="*/ 2103986 w 4658785"/>
              <a:gd name="connsiteY3" fmla="*/ 2335843 h 3840595"/>
              <a:gd name="connsiteX4" fmla="*/ 2828829 w 4658785"/>
              <a:gd name="connsiteY4" fmla="*/ 2641559 h 3840595"/>
              <a:gd name="connsiteX5" fmla="*/ 3488444 w 4658785"/>
              <a:gd name="connsiteY5" fmla="*/ 2893818 h 3840595"/>
              <a:gd name="connsiteX6" fmla="*/ 3960468 w 4658785"/>
              <a:gd name="connsiteY6" fmla="*/ 3089223 h 3840595"/>
              <a:gd name="connsiteX7" fmla="*/ 4451508 w 4658785"/>
              <a:gd name="connsiteY7" fmla="*/ 3348609 h 3840595"/>
              <a:gd name="connsiteX8" fmla="*/ 4054457 w 4658785"/>
              <a:gd name="connsiteY8" fmla="*/ 3654206 h 3840595"/>
              <a:gd name="connsiteX9" fmla="*/ 4658785 w 4658785"/>
              <a:gd name="connsiteY9" fmla="*/ 3840207 h 3840595"/>
              <a:gd name="connsiteX0" fmla="*/ 0 w 4658785"/>
              <a:gd name="connsiteY0" fmla="*/ 0 h 3840595"/>
              <a:gd name="connsiteX1" fmla="*/ 560031 w 4658785"/>
              <a:gd name="connsiteY1" fmla="*/ 1066915 h 3840595"/>
              <a:gd name="connsiteX2" fmla="*/ 1299569 w 4658785"/>
              <a:gd name="connsiteY2" fmla="*/ 1751188 h 3840595"/>
              <a:gd name="connsiteX3" fmla="*/ 2103986 w 4658785"/>
              <a:gd name="connsiteY3" fmla="*/ 2335843 h 3840595"/>
              <a:gd name="connsiteX4" fmla="*/ 2828829 w 4658785"/>
              <a:gd name="connsiteY4" fmla="*/ 2641559 h 3840595"/>
              <a:gd name="connsiteX5" fmla="*/ 3488444 w 4658785"/>
              <a:gd name="connsiteY5" fmla="*/ 2893818 h 3840595"/>
              <a:gd name="connsiteX6" fmla="*/ 3960468 w 4658785"/>
              <a:gd name="connsiteY6" fmla="*/ 3089223 h 3840595"/>
              <a:gd name="connsiteX7" fmla="*/ 4451508 w 4658785"/>
              <a:gd name="connsiteY7" fmla="*/ 3348609 h 3840595"/>
              <a:gd name="connsiteX8" fmla="*/ 4054457 w 4658785"/>
              <a:gd name="connsiteY8" fmla="*/ 3654206 h 3840595"/>
              <a:gd name="connsiteX9" fmla="*/ 4658785 w 4658785"/>
              <a:gd name="connsiteY9" fmla="*/ 3840207 h 3840595"/>
              <a:gd name="connsiteX0" fmla="*/ 0 w 4658785"/>
              <a:gd name="connsiteY0" fmla="*/ 0 h 3840207"/>
              <a:gd name="connsiteX1" fmla="*/ 560031 w 4658785"/>
              <a:gd name="connsiteY1" fmla="*/ 1066915 h 3840207"/>
              <a:gd name="connsiteX2" fmla="*/ 1299569 w 4658785"/>
              <a:gd name="connsiteY2" fmla="*/ 1751188 h 3840207"/>
              <a:gd name="connsiteX3" fmla="*/ 2103986 w 4658785"/>
              <a:gd name="connsiteY3" fmla="*/ 2335843 h 3840207"/>
              <a:gd name="connsiteX4" fmla="*/ 2828829 w 4658785"/>
              <a:gd name="connsiteY4" fmla="*/ 2641559 h 3840207"/>
              <a:gd name="connsiteX5" fmla="*/ 3488444 w 4658785"/>
              <a:gd name="connsiteY5" fmla="*/ 2893818 h 3840207"/>
              <a:gd name="connsiteX6" fmla="*/ 3960468 w 4658785"/>
              <a:gd name="connsiteY6" fmla="*/ 3089223 h 3840207"/>
              <a:gd name="connsiteX7" fmla="*/ 4451508 w 4658785"/>
              <a:gd name="connsiteY7" fmla="*/ 3348609 h 3840207"/>
              <a:gd name="connsiteX8" fmla="*/ 4658785 w 4658785"/>
              <a:gd name="connsiteY8" fmla="*/ 3840207 h 3840207"/>
              <a:gd name="connsiteX0" fmla="*/ 0 w 4724099"/>
              <a:gd name="connsiteY0" fmla="*/ 0 h 3532296"/>
              <a:gd name="connsiteX1" fmla="*/ 560031 w 4724099"/>
              <a:gd name="connsiteY1" fmla="*/ 1066915 h 3532296"/>
              <a:gd name="connsiteX2" fmla="*/ 1299569 w 4724099"/>
              <a:gd name="connsiteY2" fmla="*/ 1751188 h 3532296"/>
              <a:gd name="connsiteX3" fmla="*/ 2103986 w 4724099"/>
              <a:gd name="connsiteY3" fmla="*/ 2335843 h 3532296"/>
              <a:gd name="connsiteX4" fmla="*/ 2828829 w 4724099"/>
              <a:gd name="connsiteY4" fmla="*/ 2641559 h 3532296"/>
              <a:gd name="connsiteX5" fmla="*/ 3488444 w 4724099"/>
              <a:gd name="connsiteY5" fmla="*/ 2893818 h 3532296"/>
              <a:gd name="connsiteX6" fmla="*/ 3960468 w 4724099"/>
              <a:gd name="connsiteY6" fmla="*/ 3089223 h 3532296"/>
              <a:gd name="connsiteX7" fmla="*/ 4451508 w 4724099"/>
              <a:gd name="connsiteY7" fmla="*/ 3348609 h 3532296"/>
              <a:gd name="connsiteX8" fmla="*/ 4724099 w 4724099"/>
              <a:gd name="connsiteY8" fmla="*/ 3532296 h 3532296"/>
              <a:gd name="connsiteX0" fmla="*/ 0 w 4630793"/>
              <a:gd name="connsiteY0" fmla="*/ 0 h 3513635"/>
              <a:gd name="connsiteX1" fmla="*/ 466725 w 4630793"/>
              <a:gd name="connsiteY1" fmla="*/ 1048254 h 3513635"/>
              <a:gd name="connsiteX2" fmla="*/ 1206263 w 4630793"/>
              <a:gd name="connsiteY2" fmla="*/ 1732527 h 3513635"/>
              <a:gd name="connsiteX3" fmla="*/ 2010680 w 4630793"/>
              <a:gd name="connsiteY3" fmla="*/ 2317182 h 3513635"/>
              <a:gd name="connsiteX4" fmla="*/ 2735523 w 4630793"/>
              <a:gd name="connsiteY4" fmla="*/ 2622898 h 3513635"/>
              <a:gd name="connsiteX5" fmla="*/ 3395138 w 4630793"/>
              <a:gd name="connsiteY5" fmla="*/ 2875157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466725 w 4630793"/>
              <a:gd name="connsiteY1" fmla="*/ 1048254 h 3513635"/>
              <a:gd name="connsiteX2" fmla="*/ 1206263 w 4630793"/>
              <a:gd name="connsiteY2" fmla="*/ 1807172 h 3513635"/>
              <a:gd name="connsiteX3" fmla="*/ 2010680 w 4630793"/>
              <a:gd name="connsiteY3" fmla="*/ 2317182 h 3513635"/>
              <a:gd name="connsiteX4" fmla="*/ 2735523 w 4630793"/>
              <a:gd name="connsiteY4" fmla="*/ 2622898 h 3513635"/>
              <a:gd name="connsiteX5" fmla="*/ 3395138 w 4630793"/>
              <a:gd name="connsiteY5" fmla="*/ 2875157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466725 w 4630793"/>
              <a:gd name="connsiteY1" fmla="*/ 1048254 h 3513635"/>
              <a:gd name="connsiteX2" fmla="*/ 1206263 w 4630793"/>
              <a:gd name="connsiteY2" fmla="*/ 1807172 h 3513635"/>
              <a:gd name="connsiteX3" fmla="*/ 2010680 w 4630793"/>
              <a:gd name="connsiteY3" fmla="*/ 2317182 h 3513635"/>
              <a:gd name="connsiteX4" fmla="*/ 2744853 w 4630793"/>
              <a:gd name="connsiteY4" fmla="*/ 2538923 h 3513635"/>
              <a:gd name="connsiteX5" fmla="*/ 3395138 w 4630793"/>
              <a:gd name="connsiteY5" fmla="*/ 2875157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373419 w 4630793"/>
              <a:gd name="connsiteY1" fmla="*/ 852311 h 3513635"/>
              <a:gd name="connsiteX2" fmla="*/ 1206263 w 4630793"/>
              <a:gd name="connsiteY2" fmla="*/ 1807172 h 3513635"/>
              <a:gd name="connsiteX3" fmla="*/ 2010680 w 4630793"/>
              <a:gd name="connsiteY3" fmla="*/ 2317182 h 3513635"/>
              <a:gd name="connsiteX4" fmla="*/ 2744853 w 4630793"/>
              <a:gd name="connsiteY4" fmla="*/ 2538923 h 3513635"/>
              <a:gd name="connsiteX5" fmla="*/ 3395138 w 4630793"/>
              <a:gd name="connsiteY5" fmla="*/ 2875157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373419 w 4630793"/>
              <a:gd name="connsiteY1" fmla="*/ 852311 h 3513635"/>
              <a:gd name="connsiteX2" fmla="*/ 926344 w 4630793"/>
              <a:gd name="connsiteY2" fmla="*/ 1527254 h 3513635"/>
              <a:gd name="connsiteX3" fmla="*/ 2010680 w 4630793"/>
              <a:gd name="connsiteY3" fmla="*/ 2317182 h 3513635"/>
              <a:gd name="connsiteX4" fmla="*/ 2744853 w 4630793"/>
              <a:gd name="connsiteY4" fmla="*/ 2538923 h 3513635"/>
              <a:gd name="connsiteX5" fmla="*/ 3395138 w 4630793"/>
              <a:gd name="connsiteY5" fmla="*/ 2875157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373419 w 4630793"/>
              <a:gd name="connsiteY1" fmla="*/ 852311 h 3513635"/>
              <a:gd name="connsiteX2" fmla="*/ 926344 w 4630793"/>
              <a:gd name="connsiteY2" fmla="*/ 1527254 h 3513635"/>
              <a:gd name="connsiteX3" fmla="*/ 1460174 w 4630793"/>
              <a:gd name="connsiteY3" fmla="*/ 1934627 h 3513635"/>
              <a:gd name="connsiteX4" fmla="*/ 2744853 w 4630793"/>
              <a:gd name="connsiteY4" fmla="*/ 2538923 h 3513635"/>
              <a:gd name="connsiteX5" fmla="*/ 3395138 w 4630793"/>
              <a:gd name="connsiteY5" fmla="*/ 2875157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373419 w 4630793"/>
              <a:gd name="connsiteY1" fmla="*/ 852311 h 3513635"/>
              <a:gd name="connsiteX2" fmla="*/ 926344 w 4630793"/>
              <a:gd name="connsiteY2" fmla="*/ 1527254 h 3513635"/>
              <a:gd name="connsiteX3" fmla="*/ 1460174 w 4630793"/>
              <a:gd name="connsiteY3" fmla="*/ 1934627 h 3513635"/>
              <a:gd name="connsiteX4" fmla="*/ 1979743 w 4630793"/>
              <a:gd name="connsiteY4" fmla="*/ 2175029 h 3513635"/>
              <a:gd name="connsiteX5" fmla="*/ 3395138 w 4630793"/>
              <a:gd name="connsiteY5" fmla="*/ 2875157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373419 w 4630793"/>
              <a:gd name="connsiteY1" fmla="*/ 852311 h 3513635"/>
              <a:gd name="connsiteX2" fmla="*/ 926344 w 4630793"/>
              <a:gd name="connsiteY2" fmla="*/ 1527254 h 3513635"/>
              <a:gd name="connsiteX3" fmla="*/ 1460174 w 4630793"/>
              <a:gd name="connsiteY3" fmla="*/ 1934627 h 3513635"/>
              <a:gd name="connsiteX4" fmla="*/ 1979743 w 4630793"/>
              <a:gd name="connsiteY4" fmla="*/ 2175029 h 3513635"/>
              <a:gd name="connsiteX5" fmla="*/ 2751326 w 4630793"/>
              <a:gd name="connsiteY5" fmla="*/ 2473941 h 3513635"/>
              <a:gd name="connsiteX6" fmla="*/ 3867162 w 4630793"/>
              <a:gd name="connsiteY6" fmla="*/ 3070562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373419 w 4630793"/>
              <a:gd name="connsiteY1" fmla="*/ 852311 h 3513635"/>
              <a:gd name="connsiteX2" fmla="*/ 926344 w 4630793"/>
              <a:gd name="connsiteY2" fmla="*/ 1527254 h 3513635"/>
              <a:gd name="connsiteX3" fmla="*/ 1460174 w 4630793"/>
              <a:gd name="connsiteY3" fmla="*/ 1934627 h 3513635"/>
              <a:gd name="connsiteX4" fmla="*/ 1979743 w 4630793"/>
              <a:gd name="connsiteY4" fmla="*/ 2175029 h 3513635"/>
              <a:gd name="connsiteX5" fmla="*/ 2751326 w 4630793"/>
              <a:gd name="connsiteY5" fmla="*/ 2473941 h 3513635"/>
              <a:gd name="connsiteX6" fmla="*/ 3521929 w 4630793"/>
              <a:gd name="connsiteY6" fmla="*/ 2743991 h 3513635"/>
              <a:gd name="connsiteX7" fmla="*/ 4358202 w 4630793"/>
              <a:gd name="connsiteY7" fmla="*/ 3329948 h 3513635"/>
              <a:gd name="connsiteX8" fmla="*/ 4630793 w 4630793"/>
              <a:gd name="connsiteY8" fmla="*/ 3513635 h 3513635"/>
              <a:gd name="connsiteX0" fmla="*/ 0 w 4630793"/>
              <a:gd name="connsiteY0" fmla="*/ 0 h 3513635"/>
              <a:gd name="connsiteX1" fmla="*/ 373419 w 4630793"/>
              <a:gd name="connsiteY1" fmla="*/ 852311 h 3513635"/>
              <a:gd name="connsiteX2" fmla="*/ 926344 w 4630793"/>
              <a:gd name="connsiteY2" fmla="*/ 1527254 h 3513635"/>
              <a:gd name="connsiteX3" fmla="*/ 1460174 w 4630793"/>
              <a:gd name="connsiteY3" fmla="*/ 1934627 h 3513635"/>
              <a:gd name="connsiteX4" fmla="*/ 1979743 w 4630793"/>
              <a:gd name="connsiteY4" fmla="*/ 2175029 h 3513635"/>
              <a:gd name="connsiteX5" fmla="*/ 2751326 w 4630793"/>
              <a:gd name="connsiteY5" fmla="*/ 2473941 h 3513635"/>
              <a:gd name="connsiteX6" fmla="*/ 3521929 w 4630793"/>
              <a:gd name="connsiteY6" fmla="*/ 2743991 h 3513635"/>
              <a:gd name="connsiteX7" fmla="*/ 4040961 w 4630793"/>
              <a:gd name="connsiteY7" fmla="*/ 2956724 h 3513635"/>
              <a:gd name="connsiteX8" fmla="*/ 4630793 w 4630793"/>
              <a:gd name="connsiteY8" fmla="*/ 3513635 h 3513635"/>
              <a:gd name="connsiteX0" fmla="*/ 0 w 4649454"/>
              <a:gd name="connsiteY0" fmla="*/ 0 h 3168402"/>
              <a:gd name="connsiteX1" fmla="*/ 373419 w 4649454"/>
              <a:gd name="connsiteY1" fmla="*/ 852311 h 3168402"/>
              <a:gd name="connsiteX2" fmla="*/ 926344 w 4649454"/>
              <a:gd name="connsiteY2" fmla="*/ 1527254 h 3168402"/>
              <a:gd name="connsiteX3" fmla="*/ 1460174 w 4649454"/>
              <a:gd name="connsiteY3" fmla="*/ 1934627 h 3168402"/>
              <a:gd name="connsiteX4" fmla="*/ 1979743 w 4649454"/>
              <a:gd name="connsiteY4" fmla="*/ 2175029 h 3168402"/>
              <a:gd name="connsiteX5" fmla="*/ 2751326 w 4649454"/>
              <a:gd name="connsiteY5" fmla="*/ 2473941 h 3168402"/>
              <a:gd name="connsiteX6" fmla="*/ 3521929 w 4649454"/>
              <a:gd name="connsiteY6" fmla="*/ 2743991 h 3168402"/>
              <a:gd name="connsiteX7" fmla="*/ 4040961 w 4649454"/>
              <a:gd name="connsiteY7" fmla="*/ 2956724 h 3168402"/>
              <a:gd name="connsiteX8" fmla="*/ 4649454 w 4649454"/>
              <a:gd name="connsiteY8" fmla="*/ 3168402 h 3168402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175029 h 3159071"/>
              <a:gd name="connsiteX5" fmla="*/ 2751326 w 4649454"/>
              <a:gd name="connsiteY5" fmla="*/ 2473941 h 3159071"/>
              <a:gd name="connsiteX6" fmla="*/ 3521929 w 4649454"/>
              <a:gd name="connsiteY6" fmla="*/ 2743991 h 3159071"/>
              <a:gd name="connsiteX7" fmla="*/ 4040961 w 4649454"/>
              <a:gd name="connsiteY7" fmla="*/ 2956724 h 3159071"/>
              <a:gd name="connsiteX8" fmla="*/ 4649454 w 4649454"/>
              <a:gd name="connsiteY8" fmla="*/ 3159071 h 3159071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175029 h 3159071"/>
              <a:gd name="connsiteX5" fmla="*/ 2751326 w 4649454"/>
              <a:gd name="connsiteY5" fmla="*/ 2473941 h 3159071"/>
              <a:gd name="connsiteX6" fmla="*/ 3521929 w 4649454"/>
              <a:gd name="connsiteY6" fmla="*/ 2743991 h 3159071"/>
              <a:gd name="connsiteX7" fmla="*/ 4040961 w 4649454"/>
              <a:gd name="connsiteY7" fmla="*/ 2956724 h 3159071"/>
              <a:gd name="connsiteX8" fmla="*/ 4649454 w 4649454"/>
              <a:gd name="connsiteY8" fmla="*/ 3159071 h 3159071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175029 h 3159071"/>
              <a:gd name="connsiteX5" fmla="*/ 2751326 w 4649454"/>
              <a:gd name="connsiteY5" fmla="*/ 2473941 h 3159071"/>
              <a:gd name="connsiteX6" fmla="*/ 3521929 w 4649454"/>
              <a:gd name="connsiteY6" fmla="*/ 2743991 h 3159071"/>
              <a:gd name="connsiteX7" fmla="*/ 3910333 w 4649454"/>
              <a:gd name="connsiteY7" fmla="*/ 2919401 h 3159071"/>
              <a:gd name="connsiteX8" fmla="*/ 4649454 w 4649454"/>
              <a:gd name="connsiteY8" fmla="*/ 3159071 h 3159071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175029 h 3159071"/>
              <a:gd name="connsiteX5" fmla="*/ 2751326 w 4649454"/>
              <a:gd name="connsiteY5" fmla="*/ 2473941 h 3159071"/>
              <a:gd name="connsiteX6" fmla="*/ 3409961 w 4649454"/>
              <a:gd name="connsiteY6" fmla="*/ 2743991 h 3159071"/>
              <a:gd name="connsiteX7" fmla="*/ 3910333 w 4649454"/>
              <a:gd name="connsiteY7" fmla="*/ 2919401 h 3159071"/>
              <a:gd name="connsiteX8" fmla="*/ 4649454 w 4649454"/>
              <a:gd name="connsiteY8" fmla="*/ 3159071 h 3159071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175029 h 3159071"/>
              <a:gd name="connsiteX5" fmla="*/ 2751326 w 4649454"/>
              <a:gd name="connsiteY5" fmla="*/ 2501933 h 3159071"/>
              <a:gd name="connsiteX6" fmla="*/ 3409961 w 4649454"/>
              <a:gd name="connsiteY6" fmla="*/ 2743991 h 3159071"/>
              <a:gd name="connsiteX7" fmla="*/ 3910333 w 4649454"/>
              <a:gd name="connsiteY7" fmla="*/ 2919401 h 3159071"/>
              <a:gd name="connsiteX8" fmla="*/ 4649454 w 4649454"/>
              <a:gd name="connsiteY8" fmla="*/ 3159071 h 3159071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175029 h 3159071"/>
              <a:gd name="connsiteX5" fmla="*/ 2741995 w 4649454"/>
              <a:gd name="connsiteY5" fmla="*/ 2557917 h 3159071"/>
              <a:gd name="connsiteX6" fmla="*/ 3409961 w 4649454"/>
              <a:gd name="connsiteY6" fmla="*/ 2743991 h 3159071"/>
              <a:gd name="connsiteX7" fmla="*/ 3910333 w 4649454"/>
              <a:gd name="connsiteY7" fmla="*/ 2919401 h 3159071"/>
              <a:gd name="connsiteX8" fmla="*/ 4649454 w 4649454"/>
              <a:gd name="connsiteY8" fmla="*/ 3159071 h 3159071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231013 h 3159071"/>
              <a:gd name="connsiteX5" fmla="*/ 2741995 w 4649454"/>
              <a:gd name="connsiteY5" fmla="*/ 2557917 h 3159071"/>
              <a:gd name="connsiteX6" fmla="*/ 3409961 w 4649454"/>
              <a:gd name="connsiteY6" fmla="*/ 2743991 h 3159071"/>
              <a:gd name="connsiteX7" fmla="*/ 3910333 w 4649454"/>
              <a:gd name="connsiteY7" fmla="*/ 2919401 h 3159071"/>
              <a:gd name="connsiteX8" fmla="*/ 4649454 w 4649454"/>
              <a:gd name="connsiteY8" fmla="*/ 3159071 h 3159071"/>
              <a:gd name="connsiteX0" fmla="*/ 0 w 4649454"/>
              <a:gd name="connsiteY0" fmla="*/ 0 h 3159071"/>
              <a:gd name="connsiteX1" fmla="*/ 373419 w 4649454"/>
              <a:gd name="connsiteY1" fmla="*/ 852311 h 3159071"/>
              <a:gd name="connsiteX2" fmla="*/ 926344 w 4649454"/>
              <a:gd name="connsiteY2" fmla="*/ 1527254 h 3159071"/>
              <a:gd name="connsiteX3" fmla="*/ 1460174 w 4649454"/>
              <a:gd name="connsiteY3" fmla="*/ 1934627 h 3159071"/>
              <a:gd name="connsiteX4" fmla="*/ 1979743 w 4649454"/>
              <a:gd name="connsiteY4" fmla="*/ 2231013 h 3159071"/>
              <a:gd name="connsiteX5" fmla="*/ 2741995 w 4649454"/>
              <a:gd name="connsiteY5" fmla="*/ 2557917 h 3159071"/>
              <a:gd name="connsiteX6" fmla="*/ 3409961 w 4649454"/>
              <a:gd name="connsiteY6" fmla="*/ 2781314 h 3159071"/>
              <a:gd name="connsiteX7" fmla="*/ 3910333 w 4649454"/>
              <a:gd name="connsiteY7" fmla="*/ 2919401 h 3159071"/>
              <a:gd name="connsiteX8" fmla="*/ 4649454 w 4649454"/>
              <a:gd name="connsiteY8" fmla="*/ 3159071 h 3159071"/>
              <a:gd name="connsiteX0" fmla="*/ 0 w 4677445"/>
              <a:gd name="connsiteY0" fmla="*/ 0 h 3233716"/>
              <a:gd name="connsiteX1" fmla="*/ 401410 w 4677445"/>
              <a:gd name="connsiteY1" fmla="*/ 926956 h 3233716"/>
              <a:gd name="connsiteX2" fmla="*/ 954335 w 4677445"/>
              <a:gd name="connsiteY2" fmla="*/ 1601899 h 3233716"/>
              <a:gd name="connsiteX3" fmla="*/ 1488165 w 4677445"/>
              <a:gd name="connsiteY3" fmla="*/ 2009272 h 3233716"/>
              <a:gd name="connsiteX4" fmla="*/ 2007734 w 4677445"/>
              <a:gd name="connsiteY4" fmla="*/ 2305658 h 3233716"/>
              <a:gd name="connsiteX5" fmla="*/ 2769986 w 4677445"/>
              <a:gd name="connsiteY5" fmla="*/ 2632562 h 3233716"/>
              <a:gd name="connsiteX6" fmla="*/ 3437952 w 4677445"/>
              <a:gd name="connsiteY6" fmla="*/ 2855959 h 3233716"/>
              <a:gd name="connsiteX7" fmla="*/ 3938324 w 4677445"/>
              <a:gd name="connsiteY7" fmla="*/ 2994046 h 3233716"/>
              <a:gd name="connsiteX8" fmla="*/ 4677445 w 4677445"/>
              <a:gd name="connsiteY8" fmla="*/ 3233716 h 3233716"/>
              <a:gd name="connsiteX0" fmla="*/ 0 w 4714767"/>
              <a:gd name="connsiteY0" fmla="*/ 0 h 3233716"/>
              <a:gd name="connsiteX1" fmla="*/ 401410 w 4714767"/>
              <a:gd name="connsiteY1" fmla="*/ 926956 h 3233716"/>
              <a:gd name="connsiteX2" fmla="*/ 954335 w 4714767"/>
              <a:gd name="connsiteY2" fmla="*/ 1601899 h 3233716"/>
              <a:gd name="connsiteX3" fmla="*/ 1488165 w 4714767"/>
              <a:gd name="connsiteY3" fmla="*/ 2009272 h 3233716"/>
              <a:gd name="connsiteX4" fmla="*/ 2007734 w 4714767"/>
              <a:gd name="connsiteY4" fmla="*/ 2305658 h 3233716"/>
              <a:gd name="connsiteX5" fmla="*/ 2769986 w 4714767"/>
              <a:gd name="connsiteY5" fmla="*/ 2632562 h 3233716"/>
              <a:gd name="connsiteX6" fmla="*/ 3437952 w 4714767"/>
              <a:gd name="connsiteY6" fmla="*/ 2855959 h 3233716"/>
              <a:gd name="connsiteX7" fmla="*/ 3938324 w 4714767"/>
              <a:gd name="connsiteY7" fmla="*/ 2994046 h 3233716"/>
              <a:gd name="connsiteX8" fmla="*/ 4714767 w 4714767"/>
              <a:gd name="connsiteY8" fmla="*/ 3233716 h 323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14767" h="3233716">
                <a:moveTo>
                  <a:pt x="0" y="0"/>
                </a:moveTo>
                <a:cubicBezTo>
                  <a:pt x="62957" y="53187"/>
                  <a:pt x="242354" y="659973"/>
                  <a:pt x="401410" y="926956"/>
                </a:cubicBezTo>
                <a:cubicBezTo>
                  <a:pt x="560466" y="1193939"/>
                  <a:pt x="773209" y="1421513"/>
                  <a:pt x="954335" y="1601899"/>
                </a:cubicBezTo>
                <a:cubicBezTo>
                  <a:pt x="1135461" y="1782285"/>
                  <a:pt x="1312599" y="1891979"/>
                  <a:pt x="1488165" y="2009272"/>
                </a:cubicBezTo>
                <a:cubicBezTo>
                  <a:pt x="1663731" y="2126565"/>
                  <a:pt x="1776991" y="2212662"/>
                  <a:pt x="2007734" y="2305658"/>
                </a:cubicBezTo>
                <a:cubicBezTo>
                  <a:pt x="2238477" y="2398654"/>
                  <a:pt x="2531616" y="2540845"/>
                  <a:pt x="2769986" y="2632562"/>
                </a:cubicBezTo>
                <a:cubicBezTo>
                  <a:pt x="3008356" y="2724279"/>
                  <a:pt x="3243229" y="2795712"/>
                  <a:pt x="3437952" y="2855959"/>
                </a:cubicBezTo>
                <a:cubicBezTo>
                  <a:pt x="3632675" y="2916206"/>
                  <a:pt x="3725522" y="2931087"/>
                  <a:pt x="3938324" y="2994046"/>
                </a:cubicBezTo>
                <a:cubicBezTo>
                  <a:pt x="4151126" y="3057005"/>
                  <a:pt x="4317021" y="3103309"/>
                  <a:pt x="4714767" y="3233716"/>
                </a:cubicBezTo>
              </a:path>
            </a:pathLst>
          </a:custGeom>
          <a:noFill/>
          <a:ln w="635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2938748" y="3954585"/>
            <a:ext cx="630941" cy="461867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597828" y="3450734"/>
            <a:ext cx="687170" cy="475741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289546" y="1919667"/>
            <a:ext cx="2225098" cy="1528306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457166" y="4434845"/>
            <a:ext cx="814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</a:rPr>
              <a:t>Simple Hierarchical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63588" y="3591650"/>
            <a:ext cx="744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Agile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394013" y="4324103"/>
            <a:ext cx="10709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Comparative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999797" y="2964169"/>
            <a:ext cx="7441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Time Horizon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093813" y="3806254"/>
            <a:ext cx="8964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Stage-Gate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823222" y="2283029"/>
            <a:ext cx="9627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Centralized Research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176163" y="2992156"/>
            <a:ext cx="7441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Internal Venture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2522" y="2953408"/>
            <a:ext cx="211388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/>
              <a:t>Uncertainty</a:t>
            </a:r>
          </a:p>
          <a:p>
            <a:pPr algn="ctr"/>
            <a:r>
              <a:rPr lang="en-US" sz="1400" b="1" dirty="0" smtClean="0"/>
              <a:t>(Complexity &amp; Ill-Structuredness)</a:t>
            </a:r>
            <a:endParaRPr lang="en-US" sz="1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009084" y="4865420"/>
            <a:ext cx="304422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 smtClean="0"/>
              <a:t>Context</a:t>
            </a:r>
          </a:p>
          <a:p>
            <a:pPr algn="ctr"/>
            <a:r>
              <a:rPr lang="en-US" sz="1400" b="1" dirty="0" smtClean="0"/>
              <a:t>(Cost of Experiment)</a:t>
            </a:r>
            <a:endParaRPr lang="en-US" sz="1400" b="1" dirty="0"/>
          </a:p>
        </p:txBody>
      </p:sp>
      <p:sp>
        <p:nvSpPr>
          <p:cNvPr id="35" name="Rectangle 34"/>
          <p:cNvSpPr/>
          <p:nvPr/>
        </p:nvSpPr>
        <p:spPr>
          <a:xfrm rot="5400000">
            <a:off x="5176328" y="3206093"/>
            <a:ext cx="2875250" cy="190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96154" y="4776583"/>
            <a:ext cx="4348049" cy="1901"/>
          </a:xfrm>
          <a:prstGeom prst="straightConnector1">
            <a:avLst/>
          </a:prstGeom>
          <a:ln w="76200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537807" y="1673252"/>
            <a:ext cx="3976836" cy="190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30541" y="1492874"/>
            <a:ext cx="13923" cy="3320269"/>
          </a:xfrm>
          <a:prstGeom prst="straightConnector1">
            <a:avLst/>
          </a:prstGeom>
          <a:ln w="76200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2" y="387577"/>
            <a:ext cx="647700" cy="61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4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9" grpId="1" animBg="1"/>
      <p:bldP spid="25" grpId="0" animBg="1"/>
      <p:bldP spid="25" grpId="1" animBg="1"/>
      <p:bldP spid="25" grpId="2" animBg="1"/>
      <p:bldP spid="11" grpId="0" animBg="1"/>
      <p:bldP spid="23" grpId="0" animBg="1"/>
      <p:bldP spid="23" grpId="1" animBg="1"/>
      <p:bldP spid="26" grpId="0" animBg="1"/>
      <p:bldP spid="28" grpId="0" animBg="1"/>
      <p:bldP spid="24" grpId="0" animBg="1"/>
      <p:bldP spid="30" grpId="0" animBg="1"/>
      <p:bldP spid="27" grpId="0" animBg="1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487</Words>
  <Application>Microsoft Office PowerPoint</Application>
  <PresentationFormat>On-screen Show (4:3)</PresentationFormat>
  <Paragraphs>92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ＭＳ Ｐゴシック</vt:lpstr>
      <vt:lpstr>Arial</vt:lpstr>
      <vt:lpstr>Calibri</vt:lpstr>
      <vt:lpstr>Wingdings</vt:lpstr>
      <vt:lpstr>Wingdings 3</vt:lpstr>
      <vt:lpstr>Default Design</vt:lpstr>
      <vt:lpstr>A Theory of Governing  Internal Innovation</vt:lpstr>
      <vt:lpstr>Internal Innovation Processes</vt:lpstr>
      <vt:lpstr>Internal Innovation Literature</vt:lpstr>
      <vt:lpstr>Key Research Questions</vt:lpstr>
      <vt:lpstr>Our Approach</vt:lpstr>
      <vt:lpstr>Model of Human Behavior</vt:lpstr>
      <vt:lpstr>Problem context and uncertainty</vt:lpstr>
      <vt:lpstr>Corrupting Effect of Biases</vt:lpstr>
      <vt:lpstr>(Preliminary) Discriminating Alignment</vt:lpstr>
      <vt:lpstr>Insights</vt:lpstr>
    </vt:vector>
  </TitlesOfParts>
  <Company>Washington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kelly</dc:creator>
  <cp:lastModifiedBy>Samuel Cummings</cp:lastModifiedBy>
  <cp:revision>138</cp:revision>
  <cp:lastPrinted>2016-02-01T19:42:03Z</cp:lastPrinted>
  <dcterms:created xsi:type="dcterms:W3CDTF">2007-08-24T16:35:02Z</dcterms:created>
  <dcterms:modified xsi:type="dcterms:W3CDTF">2016-02-07T05:37:43Z</dcterms:modified>
</cp:coreProperties>
</file>