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7" r:id="rId3"/>
  </p:sldMasterIdLst>
  <p:notesMasterIdLst>
    <p:notesMasterId r:id="rId28"/>
  </p:notesMasterIdLst>
  <p:sldIdLst>
    <p:sldId id="543" r:id="rId4"/>
    <p:sldId id="542" r:id="rId5"/>
    <p:sldId id="416" r:id="rId6"/>
    <p:sldId id="417" r:id="rId7"/>
    <p:sldId id="537" r:id="rId8"/>
    <p:sldId id="256" r:id="rId9"/>
    <p:sldId id="259" r:id="rId10"/>
    <p:sldId id="257" r:id="rId11"/>
    <p:sldId id="258" r:id="rId12"/>
    <p:sldId id="260" r:id="rId13"/>
    <p:sldId id="272" r:id="rId14"/>
    <p:sldId id="274" r:id="rId15"/>
    <p:sldId id="273" r:id="rId16"/>
    <p:sldId id="270" r:id="rId17"/>
    <p:sldId id="271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93" d="100"/>
          <a:sy n="93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9D879-4769-428E-9850-2A8C4E1D25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A4F9F-F8B9-4ED3-9195-AB8D5DF53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51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50A8E5BE-B5A0-4B22-B5BF-ACC2A859F1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6777E513-BA1C-4811-A359-B4D773E832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EB7CA65E-1529-4576-93CC-50F3C34E2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552CC1-7CF8-4B92-BBEC-1F003B1EFE7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413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464C8B-6631-4679-AB53-63B50279E5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016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464C8B-6631-4679-AB53-63B50279E5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822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464C8B-6631-4679-AB53-63B50279E5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822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twitter.com/IMA_News" TargetMode="External"/><Relationship Id="rId7" Type="http://schemas.openxmlformats.org/officeDocument/2006/relationships/hyperlink" Target="https://www.facebook.com/IMAnetORG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hyperlink" Target="http://www.youtube.com/user/LinkUpIMA?feature=watch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://www.linkedin.com/company/508262?trk=tyah" TargetMode="Externa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kedin.com/company/508262?trk=tyah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hyperlink" Target="https://twitter.com/IMA_News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facebook.com/IMAnetORG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3.jpeg"/><Relationship Id="rId4" Type="http://schemas.openxmlformats.org/officeDocument/2006/relationships/hyperlink" Target="http://www.youtube.com/user/LinkUpIMA?feature=watch" TargetMode="External"/><Relationship Id="rId9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09600" y="2514600"/>
            <a:ext cx="7416800" cy="762000"/>
          </a:xfrm>
        </p:spPr>
        <p:txBody>
          <a:bodyPr>
            <a:normAutofit/>
          </a:bodyPr>
          <a:lstStyle>
            <a:lvl1pPr>
              <a:defRPr sz="40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Main 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276600"/>
            <a:ext cx="7416800" cy="685800"/>
          </a:xfrm>
        </p:spPr>
        <p:txBody>
          <a:bodyPr>
            <a:normAutofit/>
          </a:bodyPr>
          <a:lstStyle>
            <a:lvl1pPr marL="0" indent="0">
              <a:buNone/>
              <a:defRPr sz="2800" b="1" baseline="0">
                <a:solidFill>
                  <a:srgbClr val="73C6A1"/>
                </a:solidFill>
              </a:defRPr>
            </a:lvl1pPr>
          </a:lstStyle>
          <a:p>
            <a:pPr lvl="0"/>
            <a:r>
              <a:rPr lang="en-US" dirty="0"/>
              <a:t>Second Statement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8026400" y="2514600"/>
            <a:ext cx="4064000" cy="2743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IMAGE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5869685"/>
            <a:ext cx="3556000" cy="912114"/>
          </a:xfrm>
          <a:prstGeom prst="rect">
            <a:avLst/>
          </a:prstGeom>
        </p:spPr>
      </p:pic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4634346"/>
            <a:ext cx="7416800" cy="623455"/>
          </a:xfrm>
        </p:spPr>
        <p:txBody>
          <a:bodyPr>
            <a:norm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PowerPoint Author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22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Presentation Index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447800"/>
            <a:ext cx="5689600" cy="4419600"/>
          </a:xfrm>
        </p:spPr>
        <p:txBody>
          <a:bodyPr/>
          <a:lstStyle>
            <a:lvl1pPr marL="457200" indent="-457200">
              <a:lnSpc>
                <a:spcPct val="150000"/>
              </a:lnSpc>
              <a:buFont typeface="Wingdings" panose="05000000000000000000" pitchFamily="2" charset="2"/>
              <a:buChar char="§"/>
              <a:defRPr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Topic 1 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6502400" y="1447800"/>
            <a:ext cx="5080000" cy="4419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24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1909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737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283200" cy="4190999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00201"/>
            <a:ext cx="5283200" cy="4190999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773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417638"/>
            <a:ext cx="5283200" cy="639762"/>
          </a:xfrm>
        </p:spPr>
        <p:txBody>
          <a:bodyPr anchor="b"/>
          <a:lstStyle>
            <a:lvl1pPr marL="0" indent="0">
              <a:buNone/>
              <a:defRPr sz="2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283200" cy="3616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99200" y="1417638"/>
            <a:ext cx="5283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200" y="2174876"/>
            <a:ext cx="5283200" cy="3616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850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371602"/>
            <a:ext cx="7010400" cy="4343399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371602"/>
            <a:ext cx="3860800" cy="4343399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972800" cy="86836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567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1" y="1371600"/>
            <a:ext cx="6954983" cy="4343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371600"/>
            <a:ext cx="3860800" cy="43434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902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1"/>
          </p:nvPr>
        </p:nvSpPr>
        <p:spPr>
          <a:xfrm>
            <a:off x="609600" y="1524000"/>
            <a:ext cx="10972800" cy="4191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513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and Cap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1"/>
          </p:nvPr>
        </p:nvSpPr>
        <p:spPr>
          <a:xfrm>
            <a:off x="4064000" y="1524000"/>
            <a:ext cx="7518400" cy="4191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524000"/>
            <a:ext cx="3352800" cy="4191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7738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1"/>
          </p:nvPr>
        </p:nvSpPr>
        <p:spPr>
          <a:xfrm>
            <a:off x="609600" y="1524000"/>
            <a:ext cx="10972800" cy="4191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699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and Cap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524000"/>
            <a:ext cx="3352800" cy="373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3"/>
          </p:nvPr>
        </p:nvSpPr>
        <p:spPr>
          <a:xfrm>
            <a:off x="4064000" y="1524000"/>
            <a:ext cx="7518400" cy="373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5340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 Blue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19099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24" y="5881261"/>
            <a:ext cx="1625600" cy="86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8308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POWERPOINT\PPT\Original\IMA_Logo-Tag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502" y="890346"/>
            <a:ext cx="4846996" cy="124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2743200" y="2842730"/>
            <a:ext cx="6705600" cy="22626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dirty="0"/>
              <a:t>10 Paragon Drive, Suite 1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dirty="0"/>
              <a:t>Montvale, New Jersey 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dirty="0"/>
              <a:t>07645-1760</a:t>
            </a:r>
            <a:r>
              <a:rPr lang="en-US" altLang="en-US" sz="1600" b="0" baseline="0" dirty="0"/>
              <a:t>  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baseline="0" dirty="0"/>
              <a:t> </a:t>
            </a:r>
            <a:r>
              <a:rPr lang="en-US" altLang="en-US" sz="1600" b="0" dirty="0"/>
              <a:t>U.S.A.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dirty="0"/>
              <a:t>(800) 638-4427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600" b="0" dirty="0"/>
              <a:t>(201) 573-9000</a:t>
            </a:r>
          </a:p>
        </p:txBody>
      </p:sp>
      <p:pic>
        <p:nvPicPr>
          <p:cNvPr id="11267" name="Picture 3" descr="C:\Users\cucaja\Desktop\twitter.png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488" y="5850293"/>
            <a:ext cx="735747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cucaja\Desktop\youtube.png">
            <a:hlinkClick r:id="rId5"/>
          </p:cNvPr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289" y="5822704"/>
            <a:ext cx="809321" cy="60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cucaja\Desktop\facebook.png">
            <a:hlinkClick r:id="rId7"/>
          </p:cNvPr>
          <p:cNvPicPr>
            <a:picLocks noChangeAspect="1" noChangeArrowheads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088" y="5850293"/>
            <a:ext cx="735747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cucaja\Desktop\linkedIn.png">
            <a:hlinkClick r:id="rId9"/>
          </p:cNvPr>
          <p:cNvPicPr>
            <a:picLocks noChangeAspect="1" noChangeArrowheads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015" y="5850293"/>
            <a:ext cx="735747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649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cucaja\Desktop\twitter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488" y="5850293"/>
            <a:ext cx="735747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cucaja\Desktop\youtube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289" y="5822704"/>
            <a:ext cx="809321" cy="60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cucaja\Desktop\facebook.png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088" y="5850293"/>
            <a:ext cx="735747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cucaja\Desktop\linkedIn.png">
            <a:hlinkClick r:id="rId8"/>
          </p:cNvPr>
          <p:cNvPicPr>
            <a:picLocks noChangeAspect="1" noChangeArrowheads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015" y="5850293"/>
            <a:ext cx="735747" cy="5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POWERPOINT\PPT\Original\IMA_Logo-Tag.jpg"/>
          <p:cNvPicPr>
            <a:picLocks noChangeAspect="1" noChangeArrowheads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502" y="890346"/>
            <a:ext cx="4846996" cy="124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812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ransition Blu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2508"/>
            <a:ext cx="10972800" cy="8104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106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ransition Gree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89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2508"/>
            <a:ext cx="10972800" cy="8104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9158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ransition Gre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FDE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2508"/>
            <a:ext cx="10972800" cy="8104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6143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ransition Blu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9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2508"/>
            <a:ext cx="10972800" cy="8104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96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ransition Gre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3C6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2508"/>
            <a:ext cx="10972800" cy="8104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790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ransition Blu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5B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2508"/>
            <a:ext cx="10972800" cy="8104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2340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ransition Gra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17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2508"/>
            <a:ext cx="10972800" cy="8104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1530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ransition Gra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18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2508"/>
            <a:ext cx="10972800" cy="8104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289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ransition Gra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1CD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2508"/>
            <a:ext cx="10972800" cy="8104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5149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ransition Gra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2508"/>
            <a:ext cx="10972800" cy="810492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4997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1"/>
          </p:nvPr>
        </p:nvSpPr>
        <p:spPr>
          <a:xfrm>
            <a:off x="609600" y="1524000"/>
            <a:ext cx="10972800" cy="419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>
          <a:xfrm>
            <a:off x="9652000" y="6324600"/>
            <a:ext cx="1930400" cy="381000"/>
          </a:xfrm>
          <a:prstGeom prst="rect">
            <a:avLst/>
          </a:prstGeom>
        </p:spPr>
        <p:txBody>
          <a:bodyPr/>
          <a:lstStyle/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76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24" y="5881261"/>
            <a:ext cx="1625600" cy="86934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9652000" y="6324600"/>
            <a:ext cx="19304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25A976-D368-4A7C-A42F-F9474EF49DA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9728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07396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14400" indent="-4572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7145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1717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810000"/>
            <a:ext cx="10972800" cy="1039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76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noun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merriam-webster.com/login" TargetMode="External"/><Relationship Id="rId4" Type="http://schemas.openxmlformats.org/officeDocument/2006/relationships/hyperlink" Target="https://www.merriam-webster.com/saved-words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Makpan@scad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IMA-CHAPTERS.png">
            <a:extLst>
              <a:ext uri="{FF2B5EF4-FFF2-40B4-BE49-F238E27FC236}">
                <a16:creationId xmlns:a16="http://schemas.microsoft.com/office/drawing/2014/main" id="{37ABD85A-1D04-40CC-A85D-5235750F60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33" y="4280452"/>
            <a:ext cx="4700367" cy="2577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Title 1">
            <a:extLst>
              <a:ext uri="{FF2B5EF4-FFF2-40B4-BE49-F238E27FC236}">
                <a16:creationId xmlns:a16="http://schemas.microsoft.com/office/drawing/2014/main" id="{C631099C-2349-4838-86ED-9FE5AC19B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Akron Chapter IMA</a:t>
            </a:r>
          </a:p>
        </p:txBody>
      </p:sp>
      <p:sp>
        <p:nvSpPr>
          <p:cNvPr id="86020" name="Footer Placeholder 2">
            <a:extLst>
              <a:ext uri="{FF2B5EF4-FFF2-40B4-BE49-F238E27FC236}">
                <a16:creationId xmlns:a16="http://schemas.microsoft.com/office/drawing/2014/main" id="{C6407DE9-05D7-4EF8-A1AF-E7F13806AE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auto">
          <a:xfrm>
            <a:off x="8763000" y="6324600"/>
            <a:ext cx="14478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498974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fld id="{76D567B1-46DB-4FFF-B7B6-F28B52F8FFA1}" type="slidenum">
              <a:rPr lang="en-US" altLang="en-US"/>
              <a:pPr>
                <a:defRPr/>
              </a:pPr>
              <a:t>1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4629AC-0550-4320-9914-C5DE4A77A255}"/>
              </a:ext>
            </a:extLst>
          </p:cNvPr>
          <p:cNvSpPr txBox="1"/>
          <p:nvPr/>
        </p:nvSpPr>
        <p:spPr>
          <a:xfrm>
            <a:off x="1524000" y="2879726"/>
            <a:ext cx="8686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US" sz="2400" dirty="0">
              <a:solidFill>
                <a:srgbClr val="003260"/>
              </a:solidFill>
              <a:latin typeface="Arial"/>
            </a:endParaRPr>
          </a:p>
          <a:p>
            <a:pPr>
              <a:defRPr/>
            </a:pPr>
            <a:endParaRPr lang="en-US" sz="2400" dirty="0">
              <a:solidFill>
                <a:srgbClr val="003260"/>
              </a:solidFill>
              <a:latin typeface="Arial"/>
            </a:endParaRPr>
          </a:p>
        </p:txBody>
      </p:sp>
      <p:sp>
        <p:nvSpPr>
          <p:cNvPr id="86022" name="TextBox 3">
            <a:extLst>
              <a:ext uri="{FF2B5EF4-FFF2-40B4-BE49-F238E27FC236}">
                <a16:creationId xmlns:a16="http://schemas.microsoft.com/office/drawing/2014/main" id="{B6DCB28E-A558-4680-8CA6-8C9E8817A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986" y="1091159"/>
            <a:ext cx="8483010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3200" b="1" dirty="0">
                <a:solidFill>
                  <a:srgbClr val="0032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proud to present</a:t>
            </a:r>
          </a:p>
          <a:p>
            <a:pPr>
              <a:defRPr/>
            </a:pPr>
            <a:endParaRPr lang="en-US" altLang="en-US" b="1" dirty="0">
              <a:solidFill>
                <a:srgbClr val="0032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en-US" sz="4000" b="1" i="1" dirty="0">
                <a:solidFill>
                  <a:srgbClr val="49897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Anxiety</a:t>
            </a:r>
          </a:p>
          <a:p>
            <a:pPr>
              <a:defRPr/>
            </a:pPr>
            <a:endParaRPr lang="en-US" altLang="en-US" sz="4000" b="1" i="1" dirty="0">
              <a:solidFill>
                <a:srgbClr val="498974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en-US" sz="3200" b="1" dirty="0">
                <a:solidFill>
                  <a:srgbClr val="0032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 Mfon Akpan, Savannah College of Art and Design</a:t>
            </a:r>
          </a:p>
          <a:p>
            <a:pPr>
              <a:defRPr/>
            </a:pPr>
            <a:endParaRPr lang="en-US" altLang="en-US" sz="2400" b="1" dirty="0">
              <a:solidFill>
                <a:srgbClr val="0032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en-US" sz="3200" b="1" dirty="0">
                <a:solidFill>
                  <a:srgbClr val="49897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Qualifies for up to </a:t>
            </a:r>
          </a:p>
          <a:p>
            <a:pPr>
              <a:defRPr/>
            </a:pPr>
            <a:r>
              <a:rPr lang="en-US" altLang="en-US" sz="3200" b="1" dirty="0">
                <a:solidFill>
                  <a:srgbClr val="49897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 hour of CPE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5843E3-018A-426C-8D24-F544A23B2722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84"/>
          <a:stretch/>
        </p:blipFill>
        <p:spPr>
          <a:xfrm>
            <a:off x="7996350" y="1119577"/>
            <a:ext cx="2352675" cy="7380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2E50328-D207-4A98-8DC4-C9A6E10672B5}"/>
              </a:ext>
            </a:extLst>
          </p:cNvPr>
          <p:cNvSpPr txBox="1"/>
          <p:nvPr/>
        </p:nvSpPr>
        <p:spPr>
          <a:xfrm>
            <a:off x="3091851" y="6037270"/>
            <a:ext cx="45849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2800" b="1" dirty="0">
                <a:solidFill>
                  <a:srgbClr val="0032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18, 2020 </a:t>
            </a:r>
            <a:endParaRPr lang="en-US" altLang="en-US" sz="3600" b="1" dirty="0">
              <a:solidFill>
                <a:srgbClr val="003260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739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miling school boys sharing a tablet">
            <a:extLst>
              <a:ext uri="{FF2B5EF4-FFF2-40B4-BE49-F238E27FC236}">
                <a16:creationId xmlns:a16="http://schemas.microsoft.com/office/drawing/2014/main" id="{9C666735-8C64-4250-B408-6000B301AC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D71EF4-428A-40D5-A343-165B7D3BB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Share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293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3F38-2CAC-4886-BBF9-7D34CE2C7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0B3EF-641D-4724-9DD9-B6F55F52C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7200" dirty="0">
                <a:ea typeface="+mn-lt"/>
                <a:cs typeface="+mn-lt"/>
              </a:rPr>
              <a:t>If you were an animal, what kind would you be?</a:t>
            </a:r>
            <a:endParaRPr lang="en-US" sz="72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54233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0DD92-990D-4F1E-A087-744351EE3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88723-0FD6-4DDC-B7BB-67833D191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7200" dirty="0">
                <a:ea typeface="+mn-lt"/>
                <a:cs typeface="+mn-lt"/>
              </a:rPr>
              <a:t>Do you love working from home or would you rather be in the office? Is there a balance of both that you like best?</a:t>
            </a:r>
            <a:endParaRPr lang="en-US" sz="7200" dirty="0">
              <a:cs typeface="Calibri" panose="020F0502020204030204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9798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20EDA-C6EA-4033-B3A6-AE4A527F4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4A61D-52A5-49C3-9015-FEAB5CD4A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7200" dirty="0">
                <a:ea typeface="+mn-lt"/>
                <a:cs typeface="+mn-lt"/>
              </a:rPr>
              <a:t>What’s the hardest part about working virtually for you? The easiest?</a:t>
            </a:r>
            <a:endParaRPr lang="en-US" sz="7200" dirty="0">
              <a:cs typeface="Calibri" panose="020F0502020204030204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7734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FE2C1-433F-45D1-A3AA-B8591C648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F430A-D9EF-41E4-9B37-918E2B71C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7200" dirty="0">
                <a:cs typeface="Calibri"/>
              </a:rPr>
              <a:t>Do you think technology is a good thing?</a:t>
            </a:r>
          </a:p>
        </p:txBody>
      </p:sp>
    </p:spTree>
    <p:extLst>
      <p:ext uri="{BB962C8B-B14F-4D97-AF65-F5344CB8AC3E}">
        <p14:creationId xmlns:p14="http://schemas.microsoft.com/office/powerpoint/2010/main" val="2501416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AF799-E793-4298-B2B9-28CCA354E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2432E-5FFE-407B-9C1A-5BC8C618F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7200" dirty="0">
                <a:cs typeface="Calibri"/>
              </a:rPr>
              <a:t>What challenges or problems have you faced with technology?</a:t>
            </a:r>
          </a:p>
        </p:txBody>
      </p:sp>
    </p:spTree>
    <p:extLst>
      <p:ext uri="{BB962C8B-B14F-4D97-AF65-F5344CB8AC3E}">
        <p14:creationId xmlns:p14="http://schemas.microsoft.com/office/powerpoint/2010/main" val="10228252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BE4D8-300A-4AFD-9EB8-67F9EAFD9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>
              <a:cs typeface="Calibri Light"/>
            </a:endParaRPr>
          </a:p>
        </p:txBody>
      </p:sp>
      <p:pic>
        <p:nvPicPr>
          <p:cNvPr id="4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27ED363-3873-4ADE-A2BA-88B25DA3B06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47850" y="2410619"/>
            <a:ext cx="3162300" cy="318135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7117FD-A1A6-4CC3-B4C8-3F5AA5627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39597" y="1502135"/>
            <a:ext cx="6317410" cy="508458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ea typeface="+mn-lt"/>
                <a:cs typeface="+mn-lt"/>
              </a:rPr>
              <a:t>FOMO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 </a:t>
            </a:r>
            <a:r>
              <a:rPr lang="en-US" b="1" dirty="0">
                <a:ea typeface="+mn-lt"/>
                <a:cs typeface="+mn-lt"/>
                <a:hlinkClick r:id="rId3"/>
              </a:rPr>
              <a:t>noun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>
              <a:cs typeface="Calibri" panose="020F0502020204030204"/>
            </a:endParaRPr>
          </a:p>
          <a:p>
            <a:pPr marL="0" indent="0">
              <a:buNone/>
            </a:pPr>
            <a:r>
              <a:rPr lang="en-US" dirty="0">
                <a:ea typeface="+mn-lt"/>
                <a:cs typeface="+mn-lt"/>
                <a:hlinkClick r:id="rId4"/>
              </a:rPr>
              <a:t>Save Word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>
              <a:cs typeface="Calibri" panose="020F0502020204030204"/>
            </a:endParaRPr>
          </a:p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To save this word, you'll need to log in. </a:t>
            </a:r>
            <a:endParaRPr lang="en-US">
              <a:cs typeface="Calibri" panose="020F0502020204030204"/>
            </a:endParaRPr>
          </a:p>
          <a:p>
            <a:pPr marL="0" indent="0">
              <a:buNone/>
            </a:pPr>
            <a:r>
              <a:rPr lang="en-US" b="1" dirty="0">
                <a:ea typeface="+mn-lt"/>
                <a:cs typeface="+mn-lt"/>
                <a:hlinkClick r:id="rId5"/>
              </a:rPr>
              <a:t>Log In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>
              <a:cs typeface="Calibri" panose="020F0502020204030204"/>
            </a:endParaRPr>
          </a:p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  </a:t>
            </a:r>
            <a:endParaRPr lang="en-US">
              <a:cs typeface="Calibri" panose="020F0502020204030204"/>
            </a:endParaRPr>
          </a:p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\ ˈ</a:t>
            </a:r>
            <a:r>
              <a:rPr lang="en-US" dirty="0" err="1">
                <a:ea typeface="+mn-lt"/>
                <a:cs typeface="+mn-lt"/>
              </a:rPr>
              <a:t>fō</a:t>
            </a:r>
            <a:r>
              <a:rPr lang="en-US" dirty="0">
                <a:ea typeface="+mn-lt"/>
                <a:cs typeface="+mn-lt"/>
              </a:rPr>
              <a:t>-(ˌ)</a:t>
            </a:r>
            <a:r>
              <a:rPr lang="en-US" dirty="0" err="1">
                <a:ea typeface="+mn-lt"/>
                <a:cs typeface="+mn-lt"/>
              </a:rPr>
              <a:t>mō</a:t>
            </a:r>
            <a:r>
              <a:rPr lang="en-US" dirty="0">
                <a:ea typeface="+mn-lt"/>
                <a:cs typeface="+mn-lt"/>
              </a:rPr>
              <a:t>  \ </a:t>
            </a:r>
            <a:endParaRPr lang="en-US">
              <a:cs typeface="Calibri" panose="020F0502020204030204"/>
            </a:endParaRPr>
          </a:p>
          <a:p>
            <a:pPr marL="0" indent="0">
              <a:buNone/>
            </a:pPr>
            <a:r>
              <a:rPr lang="en-US" b="1" dirty="0">
                <a:ea typeface="+mn-lt"/>
                <a:cs typeface="+mn-lt"/>
              </a:rPr>
              <a:t>Definition of </a:t>
            </a:r>
            <a:r>
              <a:rPr lang="en-US" b="1" i="1" dirty="0">
                <a:ea typeface="+mn-lt"/>
                <a:cs typeface="+mn-lt"/>
              </a:rPr>
              <a:t>FOMO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>
              <a:cs typeface="Calibri" panose="020F0502020204030204"/>
            </a:endParaRPr>
          </a:p>
          <a:p>
            <a:pPr marL="0" indent="0">
              <a:buNone/>
            </a:pPr>
            <a:r>
              <a:rPr lang="en-US" i="1" dirty="0">
                <a:ea typeface="+mn-lt"/>
                <a:cs typeface="+mn-lt"/>
              </a:rPr>
              <a:t>informal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>
              <a:cs typeface="Calibri" panose="020F0502020204030204"/>
            </a:endParaRPr>
          </a:p>
          <a:p>
            <a:pPr marL="0" indent="0">
              <a:buNone/>
            </a:pPr>
            <a:r>
              <a:rPr lang="en-US" b="1" dirty="0">
                <a:ea typeface="+mn-lt"/>
                <a:cs typeface="+mn-lt"/>
              </a:rPr>
              <a:t>: </a:t>
            </a:r>
            <a:r>
              <a:rPr lang="en-US" dirty="0">
                <a:ea typeface="+mn-lt"/>
                <a:cs typeface="+mn-lt"/>
              </a:rPr>
              <a:t>fear of missing out </a:t>
            </a:r>
            <a:r>
              <a:rPr lang="en-US" b="1" dirty="0">
                <a:ea typeface="+mn-lt"/>
                <a:cs typeface="+mn-lt"/>
              </a:rPr>
              <a:t>: </a:t>
            </a:r>
            <a:r>
              <a:rPr lang="en-US" dirty="0">
                <a:ea typeface="+mn-lt"/>
                <a:cs typeface="+mn-lt"/>
              </a:rPr>
              <a:t>fear of not being included in something (such as an interesting or enjoyable activity) that others are experiencing.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644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46187E64-7A77-4D13-A5F4-9AEC282BB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10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76F1D9-D3D2-42BE-B67A-CD74A5052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818" y="1370171"/>
            <a:ext cx="508558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/>
              <a:t>Social Media Stress</a:t>
            </a:r>
          </a:p>
        </p:txBody>
      </p:sp>
      <p:sp>
        <p:nvSpPr>
          <p:cNvPr id="8" name="Oval 12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9802" y="832686"/>
            <a:ext cx="1104943" cy="107496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A picture containing clothing, wearing, person, holding&#10;&#10;Description automatically generated">
            <a:extLst>
              <a:ext uri="{FF2B5EF4-FFF2-40B4-BE49-F238E27FC236}">
                <a16:creationId xmlns:a16="http://schemas.microsoft.com/office/drawing/2014/main" id="{E08B26D5-2712-4ACF-BC66-7B75E0C2A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184" r="25112"/>
          <a:stretch/>
        </p:blipFill>
        <p:spPr>
          <a:xfrm>
            <a:off x="6521381" y="773723"/>
            <a:ext cx="5194998" cy="5194998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10" name="Rectangle 14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17806" y="4790720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189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A80E18-20A2-4046-827B-EFA27E339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7737" y="1384296"/>
            <a:ext cx="460534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>
                <a:solidFill>
                  <a:schemeClr val="bg1"/>
                </a:solidFill>
              </a:rPr>
              <a:t>Recommendations</a:t>
            </a:r>
          </a:p>
        </p:txBody>
      </p:sp>
      <p:pic>
        <p:nvPicPr>
          <p:cNvPr id="4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C9746B5D-04B0-45B4-9447-01D9C567B1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</a:blip>
          <a:srcRect l="4379" r="12605" b="-2"/>
          <a:stretch/>
        </p:blipFill>
        <p:spPr>
          <a:xfrm>
            <a:off x="473874" y="1057275"/>
            <a:ext cx="5917401" cy="4743450"/>
          </a:xfrm>
          <a:prstGeom prst="rect">
            <a:avLst/>
          </a:prstGeom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36B2BE-65F4-46E3-AFDD-A9AE9E88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97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396781C-32A1-4FDA-A83B-A7FF8C1B1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50B6EF-2D59-4F1F-A361-B730FAACF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400" y="1641752"/>
            <a:ext cx="6140449" cy="1323439"/>
          </a:xfrm>
        </p:spPr>
        <p:txBody>
          <a:bodyPr anchor="t">
            <a:normAutofit/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95843C-118C-4E0A-BD2A-4599B4A889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23" r="28885"/>
          <a:stretch/>
        </p:blipFill>
        <p:spPr>
          <a:xfrm>
            <a:off x="20" y="10"/>
            <a:ext cx="4546582" cy="6857990"/>
          </a:xfrm>
          <a:custGeom>
            <a:avLst/>
            <a:gdLst/>
            <a:ahLst/>
            <a:cxnLst/>
            <a:rect l="l" t="t" r="r" b="b"/>
            <a:pathLst>
              <a:path w="4546602" h="6858000">
                <a:moveTo>
                  <a:pt x="4221600" y="6662544"/>
                </a:moveTo>
                <a:lnTo>
                  <a:pt x="4210150" y="6683027"/>
                </a:lnTo>
                <a:lnTo>
                  <a:pt x="4207002" y="6702976"/>
                </a:lnTo>
                <a:lnTo>
                  <a:pt x="4207002" y="6702977"/>
                </a:lnTo>
                <a:cubicBezTo>
                  <a:pt x="4207407" y="6716169"/>
                  <a:pt x="4212552" y="6729219"/>
                  <a:pt x="4220838" y="6742553"/>
                </a:cubicBezTo>
                <a:lnTo>
                  <a:pt x="4220839" y="6742555"/>
                </a:lnTo>
                <a:lnTo>
                  <a:pt x="4240316" y="6812062"/>
                </a:lnTo>
                <a:lnTo>
                  <a:pt x="4235543" y="6776800"/>
                </a:lnTo>
                <a:lnTo>
                  <a:pt x="4220839" y="6742555"/>
                </a:lnTo>
                <a:lnTo>
                  <a:pt x="4220838" y="6742552"/>
                </a:lnTo>
                <a:lnTo>
                  <a:pt x="4207002" y="6702976"/>
                </a:lnTo>
                <a:close/>
                <a:moveTo>
                  <a:pt x="4189594" y="6564620"/>
                </a:moveTo>
                <a:lnTo>
                  <a:pt x="4189594" y="6564621"/>
                </a:lnTo>
                <a:cubicBezTo>
                  <a:pt x="4199883" y="6575479"/>
                  <a:pt x="4205977" y="6582147"/>
                  <a:pt x="4212073" y="6588626"/>
                </a:cubicBezTo>
                <a:lnTo>
                  <a:pt x="4228695" y="6625225"/>
                </a:lnTo>
                <a:lnTo>
                  <a:pt x="4221601" y="6662541"/>
                </a:lnTo>
                <a:lnTo>
                  <a:pt x="4221600" y="6662541"/>
                </a:lnTo>
                <a:lnTo>
                  <a:pt x="4221600" y="6662542"/>
                </a:lnTo>
                <a:lnTo>
                  <a:pt x="4221601" y="6662541"/>
                </a:lnTo>
                <a:lnTo>
                  <a:pt x="4228684" y="6645552"/>
                </a:lnTo>
                <a:lnTo>
                  <a:pt x="4228695" y="6625225"/>
                </a:lnTo>
                <a:lnTo>
                  <a:pt x="4228695" y="6625224"/>
                </a:lnTo>
                <a:cubicBezTo>
                  <a:pt x="4226599" y="6611342"/>
                  <a:pt x="4220551" y="6597578"/>
                  <a:pt x="4212073" y="6588625"/>
                </a:cubicBezTo>
                <a:close/>
                <a:moveTo>
                  <a:pt x="4269915" y="6438981"/>
                </a:moveTo>
                <a:lnTo>
                  <a:pt x="4249984" y="6463840"/>
                </a:lnTo>
                <a:lnTo>
                  <a:pt x="4249982" y="6463849"/>
                </a:lnTo>
                <a:lnTo>
                  <a:pt x="4236188" y="6513012"/>
                </a:lnTo>
                <a:lnTo>
                  <a:pt x="4217381" y="6546194"/>
                </a:lnTo>
                <a:lnTo>
                  <a:pt x="4217381" y="6546195"/>
                </a:lnTo>
                <a:lnTo>
                  <a:pt x="4233719" y="6521804"/>
                </a:lnTo>
                <a:lnTo>
                  <a:pt x="4236188" y="6513012"/>
                </a:lnTo>
                <a:lnTo>
                  <a:pt x="4238998" y="6508052"/>
                </a:lnTo>
                <a:lnTo>
                  <a:pt x="4249982" y="6463849"/>
                </a:lnTo>
                <a:lnTo>
                  <a:pt x="4249984" y="6463841"/>
                </a:lnTo>
                <a:cubicBezTo>
                  <a:pt x="4252937" y="6451650"/>
                  <a:pt x="4260413" y="6444077"/>
                  <a:pt x="4269915" y="6438981"/>
                </a:cubicBezTo>
                <a:close/>
                <a:moveTo>
                  <a:pt x="4355914" y="6364769"/>
                </a:moveTo>
                <a:lnTo>
                  <a:pt x="4354607" y="6387910"/>
                </a:lnTo>
                <a:lnTo>
                  <a:pt x="4351952" y="6393385"/>
                </a:lnTo>
                <a:lnTo>
                  <a:pt x="4345189" y="6407332"/>
                </a:lnTo>
                <a:lnTo>
                  <a:pt x="4345189" y="6407333"/>
                </a:lnTo>
                <a:lnTo>
                  <a:pt x="4351952" y="6393385"/>
                </a:lnTo>
                <a:lnTo>
                  <a:pt x="4354608" y="6387910"/>
                </a:lnTo>
                <a:close/>
                <a:moveTo>
                  <a:pt x="4116820" y="4221391"/>
                </a:moveTo>
                <a:lnTo>
                  <a:pt x="4116820" y="4221392"/>
                </a:lnTo>
                <a:cubicBezTo>
                  <a:pt x="4117582" y="4232061"/>
                  <a:pt x="4117772" y="4243873"/>
                  <a:pt x="4122536" y="4253015"/>
                </a:cubicBezTo>
                <a:cubicBezTo>
                  <a:pt x="4134729" y="4277402"/>
                  <a:pt x="4150349" y="4300071"/>
                  <a:pt x="4162352" y="4324646"/>
                </a:cubicBezTo>
                <a:lnTo>
                  <a:pt x="4171306" y="4363891"/>
                </a:lnTo>
                <a:lnTo>
                  <a:pt x="4170544" y="4482004"/>
                </a:lnTo>
                <a:cubicBezTo>
                  <a:pt x="4167876" y="4546776"/>
                  <a:pt x="4167304" y="4612500"/>
                  <a:pt x="4110534" y="4659174"/>
                </a:cubicBezTo>
                <a:cubicBezTo>
                  <a:pt x="4105962" y="4662986"/>
                  <a:pt x="4103294" y="4671176"/>
                  <a:pt x="4102532" y="4677655"/>
                </a:cubicBezTo>
                <a:cubicBezTo>
                  <a:pt x="4098913" y="4707564"/>
                  <a:pt x="4098531" y="4738235"/>
                  <a:pt x="4092625" y="4767764"/>
                </a:cubicBezTo>
                <a:cubicBezTo>
                  <a:pt x="4090244" y="4779575"/>
                  <a:pt x="4089435" y="4790386"/>
                  <a:pt x="4091316" y="4800483"/>
                </a:cubicBezTo>
                <a:lnTo>
                  <a:pt x="4091316" y="4800484"/>
                </a:lnTo>
                <a:cubicBezTo>
                  <a:pt x="4093197" y="4810581"/>
                  <a:pt x="4097770" y="4819964"/>
                  <a:pt x="4106152" y="4828917"/>
                </a:cubicBezTo>
                <a:lnTo>
                  <a:pt x="4128333" y="4863343"/>
                </a:lnTo>
                <a:lnTo>
                  <a:pt x="4135862" y="4889275"/>
                </a:lnTo>
                <a:lnTo>
                  <a:pt x="4134157" y="4912168"/>
                </a:lnTo>
                <a:cubicBezTo>
                  <a:pt x="4132442" y="4919978"/>
                  <a:pt x="4132085" y="4927122"/>
                  <a:pt x="4132755" y="4933805"/>
                </a:cubicBezTo>
                <a:lnTo>
                  <a:pt x="4132755" y="4933806"/>
                </a:lnTo>
                <a:lnTo>
                  <a:pt x="4132757" y="4933810"/>
                </a:lnTo>
                <a:lnTo>
                  <a:pt x="4137514" y="4952673"/>
                </a:lnTo>
                <a:lnTo>
                  <a:pt x="4140307" y="4957453"/>
                </a:lnTo>
                <a:lnTo>
                  <a:pt x="4141585" y="4961456"/>
                </a:lnTo>
                <a:cubicBezTo>
                  <a:pt x="4146096" y="4970097"/>
                  <a:pt x="4151802" y="4978393"/>
                  <a:pt x="4157589" y="4987038"/>
                </a:cubicBezTo>
                <a:cubicBezTo>
                  <a:pt x="4168828" y="5003802"/>
                  <a:pt x="4182926" y="5022853"/>
                  <a:pt x="4184068" y="5041522"/>
                </a:cubicBezTo>
                <a:cubicBezTo>
                  <a:pt x="4184687" y="5052096"/>
                  <a:pt x="4187605" y="5062300"/>
                  <a:pt x="4191284" y="5072376"/>
                </a:cubicBezTo>
                <a:lnTo>
                  <a:pt x="4197188" y="5087444"/>
                </a:lnTo>
                <a:lnTo>
                  <a:pt x="4210215" y="5133220"/>
                </a:lnTo>
                <a:lnTo>
                  <a:pt x="4210217" y="5133225"/>
                </a:lnTo>
                <a:lnTo>
                  <a:pt x="4203501" y="5166113"/>
                </a:lnTo>
                <a:lnTo>
                  <a:pt x="4203501" y="5166114"/>
                </a:lnTo>
                <a:cubicBezTo>
                  <a:pt x="4202739" y="5167638"/>
                  <a:pt x="4203311" y="5169781"/>
                  <a:pt x="4204192" y="5172091"/>
                </a:cubicBezTo>
                <a:lnTo>
                  <a:pt x="4206739" y="5179068"/>
                </a:lnTo>
                <a:lnTo>
                  <a:pt x="4206573" y="5229433"/>
                </a:lnTo>
                <a:lnTo>
                  <a:pt x="4196024" y="5248936"/>
                </a:lnTo>
                <a:lnTo>
                  <a:pt x="4183116" y="5272796"/>
                </a:lnTo>
                <a:cubicBezTo>
                  <a:pt x="4171471" y="5285441"/>
                  <a:pt x="4163765" y="5298595"/>
                  <a:pt x="4159213" y="5312288"/>
                </a:cubicBezTo>
                <a:lnTo>
                  <a:pt x="4158157" y="5321350"/>
                </a:lnTo>
                <a:lnTo>
                  <a:pt x="4155683" y="5326163"/>
                </a:lnTo>
                <a:lnTo>
                  <a:pt x="4154237" y="5355014"/>
                </a:lnTo>
                <a:lnTo>
                  <a:pt x="4154237" y="5355015"/>
                </a:lnTo>
                <a:cubicBezTo>
                  <a:pt x="4154886" y="5364883"/>
                  <a:pt x="4156589" y="5375003"/>
                  <a:pt x="4159113" y="5385385"/>
                </a:cubicBezTo>
                <a:cubicBezTo>
                  <a:pt x="4162352" y="5398722"/>
                  <a:pt x="4164638" y="5412058"/>
                  <a:pt x="4167304" y="5425583"/>
                </a:cubicBezTo>
                <a:cubicBezTo>
                  <a:pt x="4171114" y="5443871"/>
                  <a:pt x="4175116" y="5462352"/>
                  <a:pt x="4178926" y="5480638"/>
                </a:cubicBezTo>
                <a:lnTo>
                  <a:pt x="4183450" y="5507668"/>
                </a:lnTo>
                <a:lnTo>
                  <a:pt x="4172831" y="5531692"/>
                </a:lnTo>
                <a:lnTo>
                  <a:pt x="4172830" y="5531693"/>
                </a:lnTo>
                <a:cubicBezTo>
                  <a:pt x="4165781" y="5537600"/>
                  <a:pt x="4162589" y="5542649"/>
                  <a:pt x="4162685" y="5547578"/>
                </a:cubicBezTo>
                <a:lnTo>
                  <a:pt x="4162685" y="5547579"/>
                </a:lnTo>
                <a:cubicBezTo>
                  <a:pt x="4162780" y="5552508"/>
                  <a:pt x="4166162" y="5557318"/>
                  <a:pt x="4172258" y="5562747"/>
                </a:cubicBezTo>
                <a:cubicBezTo>
                  <a:pt x="4214932" y="5600468"/>
                  <a:pt x="4241603" y="5646190"/>
                  <a:pt x="4243506" y="5704484"/>
                </a:cubicBezTo>
                <a:cubicBezTo>
                  <a:pt x="4243888" y="5716486"/>
                  <a:pt x="4246554" y="5728679"/>
                  <a:pt x="4249412" y="5740489"/>
                </a:cubicBezTo>
                <a:cubicBezTo>
                  <a:pt x="4251127" y="5747729"/>
                  <a:pt x="4253033" y="5756494"/>
                  <a:pt x="4258177" y="5760874"/>
                </a:cubicBezTo>
                <a:cubicBezTo>
                  <a:pt x="4297420" y="5794975"/>
                  <a:pt x="4324663" y="5837458"/>
                  <a:pt x="4346573" y="5883752"/>
                </a:cubicBezTo>
                <a:lnTo>
                  <a:pt x="4346575" y="5883756"/>
                </a:lnTo>
                <a:lnTo>
                  <a:pt x="4364477" y="5935946"/>
                </a:lnTo>
                <a:lnTo>
                  <a:pt x="4364478" y="5935950"/>
                </a:lnTo>
                <a:lnTo>
                  <a:pt x="4360859" y="5993290"/>
                </a:lnTo>
                <a:lnTo>
                  <a:pt x="4360858" y="5993291"/>
                </a:lnTo>
                <a:cubicBezTo>
                  <a:pt x="4359717" y="6004531"/>
                  <a:pt x="4359906" y="6017485"/>
                  <a:pt x="4354382" y="6026440"/>
                </a:cubicBezTo>
                <a:cubicBezTo>
                  <a:pt x="4337045" y="6054825"/>
                  <a:pt x="4318377" y="6082258"/>
                  <a:pt x="4298182" y="6108738"/>
                </a:cubicBezTo>
                <a:cubicBezTo>
                  <a:pt x="4289514" y="6120074"/>
                  <a:pt x="4284561" y="6126884"/>
                  <a:pt x="4284490" y="6133314"/>
                </a:cubicBezTo>
                <a:lnTo>
                  <a:pt x="4284490" y="6133315"/>
                </a:lnTo>
                <a:lnTo>
                  <a:pt x="4288190" y="6143190"/>
                </a:lnTo>
                <a:lnTo>
                  <a:pt x="4300086" y="6155600"/>
                </a:lnTo>
                <a:lnTo>
                  <a:pt x="4300088" y="6155603"/>
                </a:lnTo>
                <a:cubicBezTo>
                  <a:pt x="4322377" y="6175798"/>
                  <a:pt x="4333998" y="6200945"/>
                  <a:pt x="4338759" y="6228757"/>
                </a:cubicBezTo>
                <a:lnTo>
                  <a:pt x="4356096" y="6361540"/>
                </a:lnTo>
                <a:lnTo>
                  <a:pt x="4356096" y="6361539"/>
                </a:lnTo>
                <a:cubicBezTo>
                  <a:pt x="4352476" y="6317151"/>
                  <a:pt x="4346190" y="6272764"/>
                  <a:pt x="4338759" y="6228756"/>
                </a:cubicBezTo>
                <a:cubicBezTo>
                  <a:pt x="4333998" y="6200944"/>
                  <a:pt x="4322377" y="6175797"/>
                  <a:pt x="4300088" y="6155602"/>
                </a:cubicBezTo>
                <a:lnTo>
                  <a:pt x="4300086" y="6155600"/>
                </a:lnTo>
                <a:lnTo>
                  <a:pt x="4284490" y="6133315"/>
                </a:lnTo>
                <a:lnTo>
                  <a:pt x="4298182" y="6108739"/>
                </a:lnTo>
                <a:cubicBezTo>
                  <a:pt x="4318377" y="6082259"/>
                  <a:pt x="4337045" y="6054826"/>
                  <a:pt x="4354382" y="6026441"/>
                </a:cubicBezTo>
                <a:cubicBezTo>
                  <a:pt x="4359906" y="6017486"/>
                  <a:pt x="4359717" y="6004532"/>
                  <a:pt x="4360858" y="5993292"/>
                </a:cubicBezTo>
                <a:lnTo>
                  <a:pt x="4360859" y="5993290"/>
                </a:lnTo>
                <a:lnTo>
                  <a:pt x="4364311" y="5964477"/>
                </a:lnTo>
                <a:lnTo>
                  <a:pt x="4364478" y="5935950"/>
                </a:lnTo>
                <a:lnTo>
                  <a:pt x="4364478" y="5935949"/>
                </a:lnTo>
                <a:lnTo>
                  <a:pt x="4364477" y="5935946"/>
                </a:lnTo>
                <a:lnTo>
                  <a:pt x="4357598" y="5909351"/>
                </a:lnTo>
                <a:lnTo>
                  <a:pt x="4346575" y="5883756"/>
                </a:lnTo>
                <a:lnTo>
                  <a:pt x="4346573" y="5883751"/>
                </a:lnTo>
                <a:cubicBezTo>
                  <a:pt x="4324663" y="5837457"/>
                  <a:pt x="4297420" y="5794974"/>
                  <a:pt x="4258177" y="5760873"/>
                </a:cubicBezTo>
                <a:cubicBezTo>
                  <a:pt x="4253033" y="5756493"/>
                  <a:pt x="4251127" y="5747728"/>
                  <a:pt x="4249412" y="5740488"/>
                </a:cubicBezTo>
                <a:cubicBezTo>
                  <a:pt x="4246554" y="5728678"/>
                  <a:pt x="4243888" y="5716485"/>
                  <a:pt x="4243506" y="5704483"/>
                </a:cubicBezTo>
                <a:cubicBezTo>
                  <a:pt x="4241603" y="5646189"/>
                  <a:pt x="4214932" y="5600467"/>
                  <a:pt x="4172258" y="5562746"/>
                </a:cubicBezTo>
                <a:lnTo>
                  <a:pt x="4162685" y="5547578"/>
                </a:lnTo>
                <a:lnTo>
                  <a:pt x="4172830" y="5531694"/>
                </a:lnTo>
                <a:lnTo>
                  <a:pt x="4172831" y="5531692"/>
                </a:lnTo>
                <a:lnTo>
                  <a:pt x="4181230" y="5520422"/>
                </a:lnTo>
                <a:lnTo>
                  <a:pt x="4183450" y="5507668"/>
                </a:lnTo>
                <a:lnTo>
                  <a:pt x="4183450" y="5507667"/>
                </a:lnTo>
                <a:cubicBezTo>
                  <a:pt x="4183403" y="5498832"/>
                  <a:pt x="4180831" y="5489497"/>
                  <a:pt x="4178926" y="5480637"/>
                </a:cubicBezTo>
                <a:cubicBezTo>
                  <a:pt x="4175116" y="5462351"/>
                  <a:pt x="4171114" y="5443870"/>
                  <a:pt x="4167304" y="5425582"/>
                </a:cubicBezTo>
                <a:cubicBezTo>
                  <a:pt x="4164638" y="5412057"/>
                  <a:pt x="4162352" y="5398721"/>
                  <a:pt x="4159113" y="5385384"/>
                </a:cubicBezTo>
                <a:lnTo>
                  <a:pt x="4154237" y="5355014"/>
                </a:lnTo>
                <a:lnTo>
                  <a:pt x="4158157" y="5321350"/>
                </a:lnTo>
                <a:lnTo>
                  <a:pt x="4183116" y="5272797"/>
                </a:lnTo>
                <a:lnTo>
                  <a:pt x="4196024" y="5248936"/>
                </a:lnTo>
                <a:lnTo>
                  <a:pt x="4206573" y="5229434"/>
                </a:lnTo>
                <a:cubicBezTo>
                  <a:pt x="4210407" y="5213598"/>
                  <a:pt x="4210359" y="5196595"/>
                  <a:pt x="4206739" y="5179068"/>
                </a:cubicBezTo>
                <a:lnTo>
                  <a:pt x="4206739" y="5179067"/>
                </a:lnTo>
                <a:cubicBezTo>
                  <a:pt x="4206263" y="5176876"/>
                  <a:pt x="4205074" y="5174400"/>
                  <a:pt x="4204192" y="5172090"/>
                </a:cubicBezTo>
                <a:lnTo>
                  <a:pt x="4203501" y="5166114"/>
                </a:lnTo>
                <a:lnTo>
                  <a:pt x="4210217" y="5133225"/>
                </a:lnTo>
                <a:lnTo>
                  <a:pt x="4210217" y="5133224"/>
                </a:lnTo>
                <a:lnTo>
                  <a:pt x="4210215" y="5133220"/>
                </a:lnTo>
                <a:lnTo>
                  <a:pt x="4203072" y="5102461"/>
                </a:lnTo>
                <a:lnTo>
                  <a:pt x="4197188" y="5087444"/>
                </a:lnTo>
                <a:lnTo>
                  <a:pt x="4197182" y="5087423"/>
                </a:lnTo>
                <a:cubicBezTo>
                  <a:pt x="4191096" y="5072411"/>
                  <a:pt x="4184997" y="5057381"/>
                  <a:pt x="4184068" y="5041521"/>
                </a:cubicBezTo>
                <a:cubicBezTo>
                  <a:pt x="4182926" y="5022852"/>
                  <a:pt x="4168828" y="5003801"/>
                  <a:pt x="4157589" y="4987037"/>
                </a:cubicBezTo>
                <a:lnTo>
                  <a:pt x="4140307" y="4957453"/>
                </a:lnTo>
                <a:lnTo>
                  <a:pt x="4132757" y="4933810"/>
                </a:lnTo>
                <a:lnTo>
                  <a:pt x="4132755" y="4933805"/>
                </a:lnTo>
                <a:lnTo>
                  <a:pt x="4134157" y="4912169"/>
                </a:lnTo>
                <a:cubicBezTo>
                  <a:pt x="4135919" y="4904359"/>
                  <a:pt x="4136431" y="4896714"/>
                  <a:pt x="4135862" y="4889276"/>
                </a:cubicBezTo>
                <a:lnTo>
                  <a:pt x="4135862" y="4889275"/>
                </a:lnTo>
                <a:lnTo>
                  <a:pt x="4131084" y="4867614"/>
                </a:lnTo>
                <a:lnTo>
                  <a:pt x="4128333" y="4863343"/>
                </a:lnTo>
                <a:lnTo>
                  <a:pt x="4126583" y="4857317"/>
                </a:lnTo>
                <a:cubicBezTo>
                  <a:pt x="4121440" y="4847214"/>
                  <a:pt x="4114439" y="4837703"/>
                  <a:pt x="4106152" y="4828916"/>
                </a:cubicBezTo>
                <a:lnTo>
                  <a:pt x="4091316" y="4800483"/>
                </a:lnTo>
                <a:lnTo>
                  <a:pt x="4092625" y="4767765"/>
                </a:lnTo>
                <a:cubicBezTo>
                  <a:pt x="4098531" y="4738236"/>
                  <a:pt x="4098913" y="4707565"/>
                  <a:pt x="4102532" y="4677656"/>
                </a:cubicBezTo>
                <a:cubicBezTo>
                  <a:pt x="4103294" y="4671177"/>
                  <a:pt x="4105962" y="4662987"/>
                  <a:pt x="4110534" y="4659175"/>
                </a:cubicBezTo>
                <a:cubicBezTo>
                  <a:pt x="4167304" y="4612501"/>
                  <a:pt x="4167876" y="4546777"/>
                  <a:pt x="4170544" y="4482005"/>
                </a:cubicBezTo>
                <a:cubicBezTo>
                  <a:pt x="4172258" y="4442762"/>
                  <a:pt x="4172258" y="4403326"/>
                  <a:pt x="4171306" y="4363891"/>
                </a:cubicBezTo>
                <a:lnTo>
                  <a:pt x="4171306" y="4363890"/>
                </a:lnTo>
                <a:cubicBezTo>
                  <a:pt x="4171114" y="4350554"/>
                  <a:pt x="4168066" y="4336457"/>
                  <a:pt x="4162352" y="4324645"/>
                </a:cubicBezTo>
                <a:cubicBezTo>
                  <a:pt x="4150349" y="4300070"/>
                  <a:pt x="4134729" y="4277401"/>
                  <a:pt x="4122536" y="4253014"/>
                </a:cubicBezTo>
                <a:close/>
                <a:moveTo>
                  <a:pt x="4113010" y="4165383"/>
                </a:moveTo>
                <a:lnTo>
                  <a:pt x="4113010" y="4165384"/>
                </a:lnTo>
                <a:lnTo>
                  <a:pt x="4116915" y="4192388"/>
                </a:lnTo>
                <a:lnTo>
                  <a:pt x="4116915" y="4192387"/>
                </a:lnTo>
                <a:cubicBezTo>
                  <a:pt x="4117011" y="4182767"/>
                  <a:pt x="4116439" y="4173480"/>
                  <a:pt x="4113010" y="4165383"/>
                </a:cubicBezTo>
                <a:close/>
                <a:moveTo>
                  <a:pt x="4100628" y="3885338"/>
                </a:moveTo>
                <a:lnTo>
                  <a:pt x="4100628" y="3885339"/>
                </a:lnTo>
                <a:cubicBezTo>
                  <a:pt x="4110344" y="3897722"/>
                  <a:pt x="4117750" y="3910319"/>
                  <a:pt x="4123009" y="3923125"/>
                </a:cubicBezTo>
                <a:lnTo>
                  <a:pt x="4132513" y="3962160"/>
                </a:lnTo>
                <a:lnTo>
                  <a:pt x="4116821" y="4043838"/>
                </a:lnTo>
                <a:lnTo>
                  <a:pt x="4116820" y="4043839"/>
                </a:lnTo>
                <a:cubicBezTo>
                  <a:pt x="4108057" y="4063842"/>
                  <a:pt x="4102675" y="4083702"/>
                  <a:pt x="4101699" y="4103825"/>
                </a:cubicBezTo>
                <a:lnTo>
                  <a:pt x="4101699" y="4103826"/>
                </a:lnTo>
                <a:lnTo>
                  <a:pt x="4103666" y="4134255"/>
                </a:lnTo>
                <a:lnTo>
                  <a:pt x="4113010" y="4165382"/>
                </a:lnTo>
                <a:lnTo>
                  <a:pt x="4101699" y="4103826"/>
                </a:lnTo>
                <a:lnTo>
                  <a:pt x="4116820" y="4043840"/>
                </a:lnTo>
                <a:lnTo>
                  <a:pt x="4116821" y="4043838"/>
                </a:lnTo>
                <a:lnTo>
                  <a:pt x="4130123" y="4002410"/>
                </a:lnTo>
                <a:lnTo>
                  <a:pt x="4132513" y="3962160"/>
                </a:lnTo>
                <a:lnTo>
                  <a:pt x="4132513" y="3962159"/>
                </a:lnTo>
                <a:cubicBezTo>
                  <a:pt x="4130251" y="3935727"/>
                  <a:pt x="4120060" y="3910104"/>
                  <a:pt x="4100628" y="3885338"/>
                </a:cubicBezTo>
                <a:close/>
                <a:moveTo>
                  <a:pt x="4115391" y="3670561"/>
                </a:moveTo>
                <a:lnTo>
                  <a:pt x="4117820" y="3680164"/>
                </a:lnTo>
                <a:lnTo>
                  <a:pt x="4113772" y="3734837"/>
                </a:lnTo>
                <a:lnTo>
                  <a:pt x="4113772" y="3734838"/>
                </a:lnTo>
                <a:cubicBezTo>
                  <a:pt x="4112820" y="3741316"/>
                  <a:pt x="4111486" y="3749126"/>
                  <a:pt x="4114154" y="3754653"/>
                </a:cubicBezTo>
                <a:lnTo>
                  <a:pt x="4120511" y="3789776"/>
                </a:lnTo>
                <a:lnTo>
                  <a:pt x="4105580" y="3822472"/>
                </a:lnTo>
                <a:cubicBezTo>
                  <a:pt x="4098532" y="3831902"/>
                  <a:pt x="4092912" y="3842046"/>
                  <a:pt x="4091245" y="3852619"/>
                </a:cubicBezTo>
                <a:lnTo>
                  <a:pt x="4091245" y="3852620"/>
                </a:lnTo>
                <a:lnTo>
                  <a:pt x="4092025" y="3868764"/>
                </a:lnTo>
                <a:lnTo>
                  <a:pt x="4100628" y="3885337"/>
                </a:lnTo>
                <a:lnTo>
                  <a:pt x="4091245" y="3852620"/>
                </a:lnTo>
                <a:lnTo>
                  <a:pt x="4105580" y="3822473"/>
                </a:lnTo>
                <a:cubicBezTo>
                  <a:pt x="4113772" y="3811614"/>
                  <a:pt x="4118916" y="3800897"/>
                  <a:pt x="4120511" y="3789777"/>
                </a:cubicBezTo>
                <a:lnTo>
                  <a:pt x="4120511" y="3789776"/>
                </a:lnTo>
                <a:cubicBezTo>
                  <a:pt x="4122107" y="3778655"/>
                  <a:pt x="4120154" y="3767130"/>
                  <a:pt x="4114154" y="3754652"/>
                </a:cubicBezTo>
                <a:lnTo>
                  <a:pt x="4113772" y="3734838"/>
                </a:lnTo>
                <a:lnTo>
                  <a:pt x="4117820" y="3680164"/>
                </a:lnTo>
                <a:lnTo>
                  <a:pt x="4117820" y="3680163"/>
                </a:lnTo>
                <a:close/>
                <a:moveTo>
                  <a:pt x="4185711" y="2836172"/>
                </a:moveTo>
                <a:lnTo>
                  <a:pt x="4177020" y="2848793"/>
                </a:lnTo>
                <a:cubicBezTo>
                  <a:pt x="4172020" y="2865010"/>
                  <a:pt x="4166162" y="2881307"/>
                  <a:pt x="4161416" y="2897785"/>
                </a:cubicBezTo>
                <a:lnTo>
                  <a:pt x="4160387" y="2903551"/>
                </a:lnTo>
                <a:lnTo>
                  <a:pt x="4157113" y="2914328"/>
                </a:lnTo>
                <a:lnTo>
                  <a:pt x="4152482" y="2947859"/>
                </a:lnTo>
                <a:lnTo>
                  <a:pt x="4152481" y="2947862"/>
                </a:lnTo>
                <a:lnTo>
                  <a:pt x="4152481" y="2947863"/>
                </a:lnTo>
                <a:cubicBezTo>
                  <a:pt x="4152112" y="2959157"/>
                  <a:pt x="4153112" y="2970576"/>
                  <a:pt x="4156065" y="2982149"/>
                </a:cubicBezTo>
                <a:lnTo>
                  <a:pt x="4167758" y="3077402"/>
                </a:lnTo>
                <a:lnTo>
                  <a:pt x="4155303" y="3172654"/>
                </a:lnTo>
                <a:cubicBezTo>
                  <a:pt x="4129394" y="3276480"/>
                  <a:pt x="4101962" y="3380305"/>
                  <a:pt x="4107676" y="3489467"/>
                </a:cubicBezTo>
                <a:cubicBezTo>
                  <a:pt x="4108628" y="3507563"/>
                  <a:pt x="4097007" y="3529090"/>
                  <a:pt x="4085577" y="3544713"/>
                </a:cubicBezTo>
                <a:cubicBezTo>
                  <a:pt x="4074719" y="3559668"/>
                  <a:pt x="4068860" y="3566811"/>
                  <a:pt x="4067955" y="3574408"/>
                </a:cubicBezTo>
                <a:lnTo>
                  <a:pt x="4067956" y="3574408"/>
                </a:lnTo>
                <a:lnTo>
                  <a:pt x="4067955" y="3574409"/>
                </a:lnTo>
                <a:cubicBezTo>
                  <a:pt x="4067050" y="3582005"/>
                  <a:pt x="4071099" y="3590054"/>
                  <a:pt x="4080053" y="3606818"/>
                </a:cubicBezTo>
                <a:cubicBezTo>
                  <a:pt x="4084435" y="3614820"/>
                  <a:pt x="4087101" y="3624726"/>
                  <a:pt x="4093579" y="3630633"/>
                </a:cubicBezTo>
                <a:lnTo>
                  <a:pt x="4109452" y="3651926"/>
                </a:lnTo>
                <a:lnTo>
                  <a:pt x="4093579" y="3630632"/>
                </a:lnTo>
                <a:cubicBezTo>
                  <a:pt x="4087101" y="3624725"/>
                  <a:pt x="4084435" y="3614819"/>
                  <a:pt x="4080053" y="3606817"/>
                </a:cubicBezTo>
                <a:cubicBezTo>
                  <a:pt x="4075576" y="3598435"/>
                  <a:pt x="4072325" y="3592232"/>
                  <a:pt x="4070307" y="3587174"/>
                </a:cubicBezTo>
                <a:lnTo>
                  <a:pt x="4067956" y="3574408"/>
                </a:lnTo>
                <a:lnTo>
                  <a:pt x="4073034" y="3562321"/>
                </a:lnTo>
                <a:cubicBezTo>
                  <a:pt x="4075969" y="3557716"/>
                  <a:pt x="4080148" y="3552191"/>
                  <a:pt x="4085577" y="3544714"/>
                </a:cubicBezTo>
                <a:cubicBezTo>
                  <a:pt x="4097007" y="3529091"/>
                  <a:pt x="4108628" y="3507564"/>
                  <a:pt x="4107676" y="3489468"/>
                </a:cubicBezTo>
                <a:cubicBezTo>
                  <a:pt x="4101962" y="3380306"/>
                  <a:pt x="4129394" y="3276481"/>
                  <a:pt x="4155303" y="3172655"/>
                </a:cubicBezTo>
                <a:cubicBezTo>
                  <a:pt x="4163305" y="3140650"/>
                  <a:pt x="4167543" y="3109026"/>
                  <a:pt x="4167758" y="3077402"/>
                </a:cubicBezTo>
                <a:lnTo>
                  <a:pt x="4167758" y="3077401"/>
                </a:lnTo>
                <a:cubicBezTo>
                  <a:pt x="4167972" y="3045777"/>
                  <a:pt x="4164162" y="3014153"/>
                  <a:pt x="4156065" y="2982148"/>
                </a:cubicBezTo>
                <a:lnTo>
                  <a:pt x="4152481" y="2947863"/>
                </a:lnTo>
                <a:lnTo>
                  <a:pt x="4152482" y="2947859"/>
                </a:lnTo>
                <a:lnTo>
                  <a:pt x="4160387" y="2903551"/>
                </a:lnTo>
                <a:lnTo>
                  <a:pt x="4177020" y="2848794"/>
                </a:lnTo>
                <a:cubicBezTo>
                  <a:pt x="4178353" y="2844317"/>
                  <a:pt x="4181639" y="2839983"/>
                  <a:pt x="4185711" y="2836173"/>
                </a:cubicBezTo>
                <a:close/>
                <a:moveTo>
                  <a:pt x="3701225" y="1508458"/>
                </a:moveTo>
                <a:lnTo>
                  <a:pt x="3673131" y="1596214"/>
                </a:lnTo>
                <a:cubicBezTo>
                  <a:pt x="3670654" y="1604979"/>
                  <a:pt x="3672179" y="1615837"/>
                  <a:pt x="3675036" y="1624981"/>
                </a:cubicBezTo>
                <a:cubicBezTo>
                  <a:pt x="3684752" y="1656224"/>
                  <a:pt x="3709137" y="1676037"/>
                  <a:pt x="3731617" y="1697754"/>
                </a:cubicBezTo>
                <a:cubicBezTo>
                  <a:pt x="3741524" y="1707280"/>
                  <a:pt x="3748572" y="1720424"/>
                  <a:pt x="3754286" y="1733189"/>
                </a:cubicBezTo>
                <a:cubicBezTo>
                  <a:pt x="3768957" y="1766336"/>
                  <a:pt x="3782101" y="1800247"/>
                  <a:pt x="3796007" y="1833776"/>
                </a:cubicBezTo>
                <a:cubicBezTo>
                  <a:pt x="3797341" y="1837014"/>
                  <a:pt x="3800770" y="1839680"/>
                  <a:pt x="3803628" y="1842159"/>
                </a:cubicBezTo>
                <a:cubicBezTo>
                  <a:pt x="3833729" y="1866923"/>
                  <a:pt x="3864018" y="1891498"/>
                  <a:pt x="3894119" y="1916455"/>
                </a:cubicBezTo>
                <a:cubicBezTo>
                  <a:pt x="3899833" y="1921217"/>
                  <a:pt x="3904025" y="1928077"/>
                  <a:pt x="3909549" y="1933220"/>
                </a:cubicBezTo>
                <a:cubicBezTo>
                  <a:pt x="3917169" y="1940460"/>
                  <a:pt x="3924410" y="1949604"/>
                  <a:pt x="3933554" y="1953414"/>
                </a:cubicBezTo>
                <a:cubicBezTo>
                  <a:pt x="3962319" y="1965225"/>
                  <a:pt x="3974703" y="1987895"/>
                  <a:pt x="3980037" y="2016470"/>
                </a:cubicBezTo>
                <a:cubicBezTo>
                  <a:pt x="3984990" y="2042571"/>
                  <a:pt x="3989182" y="2068670"/>
                  <a:pt x="3994896" y="2094579"/>
                </a:cubicBezTo>
                <a:cubicBezTo>
                  <a:pt x="4001754" y="2126202"/>
                  <a:pt x="4009184" y="2157637"/>
                  <a:pt x="4017567" y="2188880"/>
                </a:cubicBezTo>
                <a:cubicBezTo>
                  <a:pt x="4021187" y="2202405"/>
                  <a:pt x="4025377" y="2216693"/>
                  <a:pt x="4032807" y="2228315"/>
                </a:cubicBezTo>
                <a:cubicBezTo>
                  <a:pt x="4053382" y="2260891"/>
                  <a:pt x="4067288" y="2295754"/>
                  <a:pt x="4061764" y="2334045"/>
                </a:cubicBezTo>
                <a:cubicBezTo>
                  <a:pt x="4057382" y="2364716"/>
                  <a:pt x="4068622" y="2390435"/>
                  <a:pt x="4086149" y="2409486"/>
                </a:cubicBezTo>
                <a:cubicBezTo>
                  <a:pt x="4094103" y="2418155"/>
                  <a:pt x="4099616" y="2426977"/>
                  <a:pt x="4103250" y="2435913"/>
                </a:cubicBezTo>
                <a:lnTo>
                  <a:pt x="4109081" y="2463018"/>
                </a:lnTo>
                <a:lnTo>
                  <a:pt x="4109080" y="2463031"/>
                </a:lnTo>
                <a:lnTo>
                  <a:pt x="4100439" y="2518262"/>
                </a:lnTo>
                <a:lnTo>
                  <a:pt x="4100438" y="2518264"/>
                </a:lnTo>
                <a:cubicBezTo>
                  <a:pt x="4097771" y="2527790"/>
                  <a:pt x="4096627" y="2536458"/>
                  <a:pt x="4096794" y="2545006"/>
                </a:cubicBezTo>
                <a:lnTo>
                  <a:pt x="4096794" y="2545007"/>
                </a:lnTo>
                <a:cubicBezTo>
                  <a:pt x="4096960" y="2553556"/>
                  <a:pt x="4098437" y="2561986"/>
                  <a:pt x="4101008" y="2571035"/>
                </a:cubicBezTo>
                <a:cubicBezTo>
                  <a:pt x="4113010" y="2612946"/>
                  <a:pt x="4145587" y="2640951"/>
                  <a:pt x="4174162" y="2668002"/>
                </a:cubicBezTo>
                <a:cubicBezTo>
                  <a:pt x="4198547" y="2691055"/>
                  <a:pt x="4212264" y="2716964"/>
                  <a:pt x="4222552" y="2745349"/>
                </a:cubicBezTo>
                <a:lnTo>
                  <a:pt x="4222553" y="2745352"/>
                </a:lnTo>
                <a:lnTo>
                  <a:pt x="4228473" y="2778006"/>
                </a:lnTo>
                <a:lnTo>
                  <a:pt x="4228053" y="2785440"/>
                </a:lnTo>
                <a:lnTo>
                  <a:pt x="4217974" y="2811780"/>
                </a:lnTo>
                <a:lnTo>
                  <a:pt x="4217970" y="2811787"/>
                </a:lnTo>
                <a:lnTo>
                  <a:pt x="4217971" y="2811787"/>
                </a:lnTo>
                <a:lnTo>
                  <a:pt x="4217974" y="2811780"/>
                </a:lnTo>
                <a:lnTo>
                  <a:pt x="4227624" y="2793023"/>
                </a:lnTo>
                <a:lnTo>
                  <a:pt x="4228053" y="2785440"/>
                </a:lnTo>
                <a:lnTo>
                  <a:pt x="4229253" y="2782305"/>
                </a:lnTo>
                <a:lnTo>
                  <a:pt x="4228473" y="2778006"/>
                </a:lnTo>
                <a:lnTo>
                  <a:pt x="4228883" y="2770757"/>
                </a:lnTo>
                <a:lnTo>
                  <a:pt x="4222553" y="2745352"/>
                </a:lnTo>
                <a:lnTo>
                  <a:pt x="4222552" y="2745348"/>
                </a:lnTo>
                <a:cubicBezTo>
                  <a:pt x="4212264" y="2716963"/>
                  <a:pt x="4198547" y="2691054"/>
                  <a:pt x="4174162" y="2668001"/>
                </a:cubicBezTo>
                <a:cubicBezTo>
                  <a:pt x="4145587" y="2640950"/>
                  <a:pt x="4113010" y="2612945"/>
                  <a:pt x="4101008" y="2571034"/>
                </a:cubicBezTo>
                <a:lnTo>
                  <a:pt x="4096794" y="2545007"/>
                </a:lnTo>
                <a:lnTo>
                  <a:pt x="4100438" y="2518265"/>
                </a:lnTo>
                <a:lnTo>
                  <a:pt x="4100439" y="2518262"/>
                </a:lnTo>
                <a:lnTo>
                  <a:pt x="4107019" y="2490551"/>
                </a:lnTo>
                <a:lnTo>
                  <a:pt x="4109080" y="2463031"/>
                </a:lnTo>
                <a:lnTo>
                  <a:pt x="4109082" y="2463019"/>
                </a:lnTo>
                <a:lnTo>
                  <a:pt x="4109081" y="2463018"/>
                </a:lnTo>
                <a:lnTo>
                  <a:pt x="4109082" y="2463018"/>
                </a:lnTo>
                <a:cubicBezTo>
                  <a:pt x="4108200" y="2444777"/>
                  <a:pt x="4102057" y="2426822"/>
                  <a:pt x="4086149" y="2409485"/>
                </a:cubicBezTo>
                <a:cubicBezTo>
                  <a:pt x="4068622" y="2390434"/>
                  <a:pt x="4057382" y="2364715"/>
                  <a:pt x="4061764" y="2334044"/>
                </a:cubicBezTo>
                <a:cubicBezTo>
                  <a:pt x="4067288" y="2295753"/>
                  <a:pt x="4053382" y="2260890"/>
                  <a:pt x="4032807" y="2228314"/>
                </a:cubicBezTo>
                <a:cubicBezTo>
                  <a:pt x="4025377" y="2216692"/>
                  <a:pt x="4021187" y="2202404"/>
                  <a:pt x="4017567" y="2188879"/>
                </a:cubicBezTo>
                <a:cubicBezTo>
                  <a:pt x="4009184" y="2157636"/>
                  <a:pt x="4001754" y="2126201"/>
                  <a:pt x="3994896" y="2094578"/>
                </a:cubicBezTo>
                <a:cubicBezTo>
                  <a:pt x="3989182" y="2068669"/>
                  <a:pt x="3984990" y="2042570"/>
                  <a:pt x="3980037" y="2016469"/>
                </a:cubicBezTo>
                <a:cubicBezTo>
                  <a:pt x="3974703" y="1987894"/>
                  <a:pt x="3962319" y="1965224"/>
                  <a:pt x="3933554" y="1953413"/>
                </a:cubicBezTo>
                <a:cubicBezTo>
                  <a:pt x="3924410" y="1949603"/>
                  <a:pt x="3917169" y="1940459"/>
                  <a:pt x="3909549" y="1933219"/>
                </a:cubicBezTo>
                <a:cubicBezTo>
                  <a:pt x="3904025" y="1928076"/>
                  <a:pt x="3899833" y="1921216"/>
                  <a:pt x="3894119" y="1916454"/>
                </a:cubicBezTo>
                <a:cubicBezTo>
                  <a:pt x="3864018" y="1891497"/>
                  <a:pt x="3833729" y="1866922"/>
                  <a:pt x="3803628" y="1842158"/>
                </a:cubicBezTo>
                <a:cubicBezTo>
                  <a:pt x="3800770" y="1839679"/>
                  <a:pt x="3797341" y="1837013"/>
                  <a:pt x="3796007" y="1833775"/>
                </a:cubicBezTo>
                <a:cubicBezTo>
                  <a:pt x="3782101" y="1800246"/>
                  <a:pt x="3768958" y="1766335"/>
                  <a:pt x="3754286" y="1733188"/>
                </a:cubicBezTo>
                <a:cubicBezTo>
                  <a:pt x="3748572" y="1720423"/>
                  <a:pt x="3741524" y="1707279"/>
                  <a:pt x="3731618" y="1697753"/>
                </a:cubicBezTo>
                <a:cubicBezTo>
                  <a:pt x="3709138" y="1676036"/>
                  <a:pt x="3684752" y="1656223"/>
                  <a:pt x="3675036" y="1624980"/>
                </a:cubicBezTo>
                <a:cubicBezTo>
                  <a:pt x="3672180" y="1615836"/>
                  <a:pt x="3670655" y="1604978"/>
                  <a:pt x="3673132" y="1596213"/>
                </a:cubicBezTo>
                <a:close/>
                <a:moveTo>
                  <a:pt x="3719830" y="1459073"/>
                </a:moveTo>
                <a:lnTo>
                  <a:pt x="3719829" y="1459074"/>
                </a:lnTo>
                <a:lnTo>
                  <a:pt x="3710612" y="1481572"/>
                </a:lnTo>
                <a:close/>
                <a:moveTo>
                  <a:pt x="3739023" y="1268758"/>
                </a:moveTo>
                <a:cubicBezTo>
                  <a:pt x="3739475" y="1275402"/>
                  <a:pt x="3741047" y="1281689"/>
                  <a:pt x="3744190" y="1286070"/>
                </a:cubicBezTo>
                <a:cubicBezTo>
                  <a:pt x="3758763" y="1306930"/>
                  <a:pt x="3765003" y="1328553"/>
                  <a:pt x="3766527" y="1350628"/>
                </a:cubicBezTo>
                <a:lnTo>
                  <a:pt x="3760933" y="1413840"/>
                </a:lnTo>
                <a:lnTo>
                  <a:pt x="3766528" y="1350627"/>
                </a:lnTo>
                <a:cubicBezTo>
                  <a:pt x="3765003" y="1328552"/>
                  <a:pt x="3758764" y="1306930"/>
                  <a:pt x="3744190" y="1286069"/>
                </a:cubicBezTo>
                <a:close/>
                <a:moveTo>
                  <a:pt x="3680752" y="773035"/>
                </a:moveTo>
                <a:lnTo>
                  <a:pt x="3680752" y="773036"/>
                </a:lnTo>
                <a:cubicBezTo>
                  <a:pt x="3683038" y="800277"/>
                  <a:pt x="3686276" y="827330"/>
                  <a:pt x="3688752" y="854380"/>
                </a:cubicBezTo>
                <a:cubicBezTo>
                  <a:pt x="3691038" y="878957"/>
                  <a:pt x="3691800" y="903723"/>
                  <a:pt x="3719805" y="915344"/>
                </a:cubicBezTo>
                <a:cubicBezTo>
                  <a:pt x="3724187" y="917060"/>
                  <a:pt x="3727425" y="922774"/>
                  <a:pt x="3730283" y="927156"/>
                </a:cubicBezTo>
                <a:cubicBezTo>
                  <a:pt x="3774291" y="994786"/>
                  <a:pt x="3773147" y="1030981"/>
                  <a:pt x="3726663" y="1097088"/>
                </a:cubicBezTo>
                <a:cubicBezTo>
                  <a:pt x="3721901" y="1103946"/>
                  <a:pt x="3718471" y="1118614"/>
                  <a:pt x="3722281" y="1123186"/>
                </a:cubicBezTo>
                <a:cubicBezTo>
                  <a:pt x="3738093" y="1142618"/>
                  <a:pt x="3745142" y="1162954"/>
                  <a:pt x="3747000" y="1184029"/>
                </a:cubicBezTo>
                <a:cubicBezTo>
                  <a:pt x="3745142" y="1162954"/>
                  <a:pt x="3738094" y="1142617"/>
                  <a:pt x="3722282" y="1123185"/>
                </a:cubicBezTo>
                <a:cubicBezTo>
                  <a:pt x="3718472" y="1118613"/>
                  <a:pt x="3721902" y="1103945"/>
                  <a:pt x="3726664" y="1097087"/>
                </a:cubicBezTo>
                <a:cubicBezTo>
                  <a:pt x="3773148" y="1030980"/>
                  <a:pt x="3774292" y="994785"/>
                  <a:pt x="3730284" y="927155"/>
                </a:cubicBezTo>
                <a:cubicBezTo>
                  <a:pt x="3727426" y="922773"/>
                  <a:pt x="3724188" y="917059"/>
                  <a:pt x="3719806" y="915343"/>
                </a:cubicBezTo>
                <a:cubicBezTo>
                  <a:pt x="3691800" y="903722"/>
                  <a:pt x="3691038" y="878956"/>
                  <a:pt x="3688752" y="854379"/>
                </a:cubicBezTo>
                <a:close/>
                <a:moveTo>
                  <a:pt x="3736153" y="517851"/>
                </a:moveTo>
                <a:lnTo>
                  <a:pt x="3727235" y="556048"/>
                </a:lnTo>
                <a:cubicBezTo>
                  <a:pt x="3725139" y="564049"/>
                  <a:pt x="3719615" y="572623"/>
                  <a:pt x="3720757" y="580051"/>
                </a:cubicBezTo>
                <a:cubicBezTo>
                  <a:pt x="3724091" y="601579"/>
                  <a:pt x="3721662" y="622201"/>
                  <a:pt x="3717376" y="642538"/>
                </a:cubicBezTo>
                <a:lnTo>
                  <a:pt x="3704853" y="694928"/>
                </a:lnTo>
                <a:lnTo>
                  <a:pt x="3717377" y="642537"/>
                </a:lnTo>
                <a:cubicBezTo>
                  <a:pt x="3721663" y="622201"/>
                  <a:pt x="3724092" y="601578"/>
                  <a:pt x="3720758" y="580050"/>
                </a:cubicBezTo>
                <a:cubicBezTo>
                  <a:pt x="3719616" y="572622"/>
                  <a:pt x="3725140" y="564048"/>
                  <a:pt x="3727236" y="556047"/>
                </a:cubicBezTo>
                <a:close/>
                <a:moveTo>
                  <a:pt x="3749448" y="298169"/>
                </a:moveTo>
                <a:lnTo>
                  <a:pt x="3734666" y="313533"/>
                </a:lnTo>
                <a:lnTo>
                  <a:pt x="3734666" y="313533"/>
                </a:lnTo>
                <a:lnTo>
                  <a:pt x="3734665" y="313534"/>
                </a:lnTo>
                <a:cubicBezTo>
                  <a:pt x="3730473" y="316390"/>
                  <a:pt x="3732759" y="330299"/>
                  <a:pt x="3734093" y="338871"/>
                </a:cubicBezTo>
                <a:lnTo>
                  <a:pt x="3734100" y="338903"/>
                </a:lnTo>
                <a:lnTo>
                  <a:pt x="3744000" y="395640"/>
                </a:lnTo>
                <a:lnTo>
                  <a:pt x="3740190" y="367328"/>
                </a:lnTo>
                <a:lnTo>
                  <a:pt x="3734100" y="338903"/>
                </a:lnTo>
                <a:lnTo>
                  <a:pt x="3734094" y="338870"/>
                </a:lnTo>
                <a:cubicBezTo>
                  <a:pt x="3733427" y="334584"/>
                  <a:pt x="3732522" y="328964"/>
                  <a:pt x="3732308" y="324058"/>
                </a:cubicBezTo>
                <a:lnTo>
                  <a:pt x="3734666" y="313533"/>
                </a:lnTo>
                <a:close/>
                <a:moveTo>
                  <a:pt x="3756993" y="281568"/>
                </a:moveTo>
                <a:lnTo>
                  <a:pt x="3752098" y="295415"/>
                </a:lnTo>
                <a:lnTo>
                  <a:pt x="3752099" y="295415"/>
                </a:lnTo>
                <a:close/>
                <a:moveTo>
                  <a:pt x="3743673" y="24486"/>
                </a:moveTo>
                <a:lnTo>
                  <a:pt x="3741410" y="74129"/>
                </a:lnTo>
                <a:cubicBezTo>
                  <a:pt x="3742333" y="91492"/>
                  <a:pt x="3744643" y="108703"/>
                  <a:pt x="3747334" y="125861"/>
                </a:cubicBezTo>
                <a:lnTo>
                  <a:pt x="3751729" y="153388"/>
                </a:lnTo>
                <a:lnTo>
                  <a:pt x="3760002" y="228944"/>
                </a:lnTo>
                <a:lnTo>
                  <a:pt x="3755543" y="177271"/>
                </a:lnTo>
                <a:lnTo>
                  <a:pt x="3751729" y="153388"/>
                </a:lnTo>
                <a:lnTo>
                  <a:pt x="3751530" y="151569"/>
                </a:lnTo>
                <a:cubicBezTo>
                  <a:pt x="3747300" y="125876"/>
                  <a:pt x="3742795" y="100174"/>
                  <a:pt x="3741411" y="74129"/>
                </a:cubicBezTo>
                <a:close/>
                <a:moveTo>
                  <a:pt x="3741092" y="0"/>
                </a:moveTo>
                <a:lnTo>
                  <a:pt x="4205201" y="0"/>
                </a:lnTo>
                <a:lnTo>
                  <a:pt x="4204073" y="2817"/>
                </a:lnTo>
                <a:cubicBezTo>
                  <a:pt x="4195691" y="21486"/>
                  <a:pt x="4193023" y="43012"/>
                  <a:pt x="4189974" y="63587"/>
                </a:cubicBezTo>
                <a:cubicBezTo>
                  <a:pt x="4184450" y="101308"/>
                  <a:pt x="4181020" y="139219"/>
                  <a:pt x="4176068" y="176939"/>
                </a:cubicBezTo>
                <a:cubicBezTo>
                  <a:pt x="4174924" y="184941"/>
                  <a:pt x="4172830" y="194085"/>
                  <a:pt x="4168066" y="200182"/>
                </a:cubicBezTo>
                <a:cubicBezTo>
                  <a:pt x="4136061" y="241901"/>
                  <a:pt x="4127108" y="292579"/>
                  <a:pt x="4130154" y="340774"/>
                </a:cubicBezTo>
                <a:cubicBezTo>
                  <a:pt x="4132443" y="378686"/>
                  <a:pt x="4134157" y="415835"/>
                  <a:pt x="4130919" y="453364"/>
                </a:cubicBezTo>
                <a:cubicBezTo>
                  <a:pt x="4130727" y="456222"/>
                  <a:pt x="4131109" y="460032"/>
                  <a:pt x="4132633" y="462126"/>
                </a:cubicBezTo>
                <a:cubicBezTo>
                  <a:pt x="4142729" y="475081"/>
                  <a:pt x="4143491" y="488607"/>
                  <a:pt x="4145205" y="505182"/>
                </a:cubicBezTo>
                <a:cubicBezTo>
                  <a:pt x="4147683" y="528615"/>
                  <a:pt x="4145967" y="550141"/>
                  <a:pt x="4141777" y="571860"/>
                </a:cubicBezTo>
                <a:cubicBezTo>
                  <a:pt x="4138729" y="587672"/>
                  <a:pt x="4132443" y="603673"/>
                  <a:pt x="4124440" y="617772"/>
                </a:cubicBezTo>
                <a:cubicBezTo>
                  <a:pt x="4113200" y="637392"/>
                  <a:pt x="4108820" y="656255"/>
                  <a:pt x="4123678" y="674923"/>
                </a:cubicBezTo>
                <a:cubicBezTo>
                  <a:pt x="4139491" y="695116"/>
                  <a:pt x="4133967" y="717977"/>
                  <a:pt x="4134537" y="740268"/>
                </a:cubicBezTo>
                <a:cubicBezTo>
                  <a:pt x="4134729" y="749982"/>
                  <a:pt x="4134347" y="760270"/>
                  <a:pt x="4136823" y="769605"/>
                </a:cubicBezTo>
                <a:cubicBezTo>
                  <a:pt x="4143873" y="796655"/>
                  <a:pt x="4154541" y="822756"/>
                  <a:pt x="4159303" y="850189"/>
                </a:cubicBezTo>
                <a:cubicBezTo>
                  <a:pt x="4161970" y="865430"/>
                  <a:pt x="4157207" y="882384"/>
                  <a:pt x="4153779" y="898198"/>
                </a:cubicBezTo>
                <a:cubicBezTo>
                  <a:pt x="4150159" y="914200"/>
                  <a:pt x="4144635" y="930011"/>
                  <a:pt x="4138919" y="945444"/>
                </a:cubicBezTo>
                <a:cubicBezTo>
                  <a:pt x="4135109" y="955920"/>
                  <a:pt x="4131489" y="967350"/>
                  <a:pt x="4124630" y="975733"/>
                </a:cubicBezTo>
                <a:cubicBezTo>
                  <a:pt x="4109010" y="994785"/>
                  <a:pt x="4106342" y="1014406"/>
                  <a:pt x="4114534" y="1036887"/>
                </a:cubicBezTo>
                <a:cubicBezTo>
                  <a:pt x="4115868" y="1040315"/>
                  <a:pt x="4115868" y="1044315"/>
                  <a:pt x="4116058" y="1048125"/>
                </a:cubicBezTo>
                <a:cubicBezTo>
                  <a:pt x="4120058" y="1109091"/>
                  <a:pt x="4122536" y="1170051"/>
                  <a:pt x="4128632" y="1230633"/>
                </a:cubicBezTo>
                <a:cubicBezTo>
                  <a:pt x="4131109" y="1255206"/>
                  <a:pt x="4141967" y="1278829"/>
                  <a:pt x="4148825" y="1303024"/>
                </a:cubicBezTo>
                <a:cubicBezTo>
                  <a:pt x="4150159" y="1307978"/>
                  <a:pt x="4152255" y="1313504"/>
                  <a:pt x="4151301" y="1318456"/>
                </a:cubicBezTo>
                <a:cubicBezTo>
                  <a:pt x="4141777" y="1372368"/>
                  <a:pt x="4155683" y="1422854"/>
                  <a:pt x="4173972" y="1472575"/>
                </a:cubicBezTo>
                <a:cubicBezTo>
                  <a:pt x="4175878" y="1477717"/>
                  <a:pt x="4175306" y="1484004"/>
                  <a:pt x="4174924" y="1489720"/>
                </a:cubicBezTo>
                <a:cubicBezTo>
                  <a:pt x="4173592" y="1505724"/>
                  <a:pt x="4166924" y="1523059"/>
                  <a:pt x="4170924" y="1537537"/>
                </a:cubicBezTo>
                <a:cubicBezTo>
                  <a:pt x="4181974" y="1576019"/>
                  <a:pt x="4195309" y="1614120"/>
                  <a:pt x="4212073" y="1650317"/>
                </a:cubicBezTo>
                <a:cubicBezTo>
                  <a:pt x="4229028" y="1687086"/>
                  <a:pt x="4243316" y="1721185"/>
                  <a:pt x="4226173" y="1763287"/>
                </a:cubicBezTo>
                <a:cubicBezTo>
                  <a:pt x="4218932" y="1781194"/>
                  <a:pt x="4224076" y="1804816"/>
                  <a:pt x="4225981" y="1825393"/>
                </a:cubicBezTo>
                <a:cubicBezTo>
                  <a:pt x="4227504" y="1840441"/>
                  <a:pt x="4236078" y="1854920"/>
                  <a:pt x="4236078" y="1869780"/>
                </a:cubicBezTo>
                <a:cubicBezTo>
                  <a:pt x="4236078" y="1909408"/>
                  <a:pt x="4246174" y="1944649"/>
                  <a:pt x="4266749" y="1978940"/>
                </a:cubicBezTo>
                <a:cubicBezTo>
                  <a:pt x="4274749" y="1992279"/>
                  <a:pt x="4269416" y="2013043"/>
                  <a:pt x="4271512" y="2030378"/>
                </a:cubicBezTo>
                <a:cubicBezTo>
                  <a:pt x="4273987" y="2048668"/>
                  <a:pt x="4276274" y="2067525"/>
                  <a:pt x="4281800" y="2085054"/>
                </a:cubicBezTo>
                <a:cubicBezTo>
                  <a:pt x="4296278" y="2130393"/>
                  <a:pt x="4312661" y="2175163"/>
                  <a:pt x="4327901" y="2220312"/>
                </a:cubicBezTo>
                <a:cubicBezTo>
                  <a:pt x="4340476" y="2257459"/>
                  <a:pt x="4330569" y="2294039"/>
                  <a:pt x="4325236" y="2330806"/>
                </a:cubicBezTo>
                <a:cubicBezTo>
                  <a:pt x="4321805" y="2353859"/>
                  <a:pt x="4313613" y="2375383"/>
                  <a:pt x="4325807" y="2401292"/>
                </a:cubicBezTo>
                <a:cubicBezTo>
                  <a:pt x="4337427" y="2426059"/>
                  <a:pt x="4334759" y="2457492"/>
                  <a:pt x="4341047" y="2485307"/>
                </a:cubicBezTo>
                <a:cubicBezTo>
                  <a:pt x="4346380" y="2508742"/>
                  <a:pt x="4354954" y="2531409"/>
                  <a:pt x="4363336" y="2554079"/>
                </a:cubicBezTo>
                <a:cubicBezTo>
                  <a:pt x="4374768" y="2584942"/>
                  <a:pt x="4386767" y="2615421"/>
                  <a:pt x="4381054" y="2649143"/>
                </a:cubicBezTo>
                <a:cubicBezTo>
                  <a:pt x="4374575" y="2687436"/>
                  <a:pt x="4398960" y="2713723"/>
                  <a:pt x="4415154" y="2743826"/>
                </a:cubicBezTo>
                <a:cubicBezTo>
                  <a:pt x="4426202" y="2764590"/>
                  <a:pt x="4434395" y="2787259"/>
                  <a:pt x="4441254" y="2809930"/>
                </a:cubicBezTo>
                <a:cubicBezTo>
                  <a:pt x="4450207" y="2840219"/>
                  <a:pt x="4455542" y="2871462"/>
                  <a:pt x="4464304" y="2901943"/>
                </a:cubicBezTo>
                <a:cubicBezTo>
                  <a:pt x="4477448" y="2948047"/>
                  <a:pt x="4487736" y="2994722"/>
                  <a:pt x="4480497" y="3042728"/>
                </a:cubicBezTo>
                <a:cubicBezTo>
                  <a:pt x="4477259" y="3064827"/>
                  <a:pt x="4477448" y="3085403"/>
                  <a:pt x="4482212" y="3107500"/>
                </a:cubicBezTo>
                <a:cubicBezTo>
                  <a:pt x="4490023" y="3143695"/>
                  <a:pt x="4490976" y="3180844"/>
                  <a:pt x="4520122" y="3209993"/>
                </a:cubicBezTo>
                <a:cubicBezTo>
                  <a:pt x="4530410" y="3220280"/>
                  <a:pt x="4533076" y="3238758"/>
                  <a:pt x="4538410" y="3253809"/>
                </a:cubicBezTo>
                <a:cubicBezTo>
                  <a:pt x="4544699" y="3271145"/>
                  <a:pt x="4541459" y="3283908"/>
                  <a:pt x="4523170" y="3293244"/>
                </a:cubicBezTo>
                <a:cubicBezTo>
                  <a:pt x="4514979" y="3297434"/>
                  <a:pt x="4506978" y="3309437"/>
                  <a:pt x="4505643" y="3318771"/>
                </a:cubicBezTo>
                <a:cubicBezTo>
                  <a:pt x="4501643" y="3346776"/>
                  <a:pt x="4507549" y="3372495"/>
                  <a:pt x="4520504" y="3399546"/>
                </a:cubicBezTo>
                <a:cubicBezTo>
                  <a:pt x="4532697" y="3424883"/>
                  <a:pt x="4531362" y="3456508"/>
                  <a:pt x="4536124" y="3485275"/>
                </a:cubicBezTo>
                <a:cubicBezTo>
                  <a:pt x="4539554" y="3505657"/>
                  <a:pt x="4546602" y="3526042"/>
                  <a:pt x="4546602" y="3546617"/>
                </a:cubicBezTo>
                <a:cubicBezTo>
                  <a:pt x="4546602" y="3572146"/>
                  <a:pt x="4540506" y="3597482"/>
                  <a:pt x="4538221" y="3623201"/>
                </a:cubicBezTo>
                <a:cubicBezTo>
                  <a:pt x="4536316" y="3643204"/>
                  <a:pt x="4537079" y="3663589"/>
                  <a:pt x="4534792" y="3683591"/>
                </a:cubicBezTo>
                <a:cubicBezTo>
                  <a:pt x="4533076" y="3699976"/>
                  <a:pt x="4528696" y="3716168"/>
                  <a:pt x="4525077" y="3732361"/>
                </a:cubicBezTo>
                <a:cubicBezTo>
                  <a:pt x="4523742" y="3738267"/>
                  <a:pt x="4518597" y="3744173"/>
                  <a:pt x="4519359" y="3749506"/>
                </a:cubicBezTo>
                <a:cubicBezTo>
                  <a:pt x="4527552" y="3802467"/>
                  <a:pt x="4490976" y="3840569"/>
                  <a:pt x="4474782" y="3885338"/>
                </a:cubicBezTo>
                <a:cubicBezTo>
                  <a:pt x="4457636" y="3932394"/>
                  <a:pt x="4431347" y="3977925"/>
                  <a:pt x="4439157" y="4030503"/>
                </a:cubicBezTo>
                <a:cubicBezTo>
                  <a:pt x="4443919" y="4062318"/>
                  <a:pt x="4454971" y="4092989"/>
                  <a:pt x="4461639" y="4124614"/>
                </a:cubicBezTo>
                <a:cubicBezTo>
                  <a:pt x="4463924" y="4135854"/>
                  <a:pt x="4463542" y="4148427"/>
                  <a:pt x="4461256" y="4159667"/>
                </a:cubicBezTo>
                <a:cubicBezTo>
                  <a:pt x="4450777" y="4213961"/>
                  <a:pt x="4449253" y="4267493"/>
                  <a:pt x="4466400" y="4320837"/>
                </a:cubicBezTo>
                <a:cubicBezTo>
                  <a:pt x="4469259" y="4329979"/>
                  <a:pt x="4471924" y="4339695"/>
                  <a:pt x="4471924" y="4349222"/>
                </a:cubicBezTo>
                <a:cubicBezTo>
                  <a:pt x="4471924" y="4401419"/>
                  <a:pt x="4467924" y="4452665"/>
                  <a:pt x="4449253" y="4502579"/>
                </a:cubicBezTo>
                <a:cubicBezTo>
                  <a:pt x="4442967" y="4519343"/>
                  <a:pt x="4446967" y="4539728"/>
                  <a:pt x="4445443" y="4558207"/>
                </a:cubicBezTo>
                <a:cubicBezTo>
                  <a:pt x="4444111" y="4575351"/>
                  <a:pt x="4443539" y="4592878"/>
                  <a:pt x="4439157" y="4609452"/>
                </a:cubicBezTo>
                <a:cubicBezTo>
                  <a:pt x="4432681" y="4633647"/>
                  <a:pt x="4431919" y="4656126"/>
                  <a:pt x="4437633" y="4681083"/>
                </a:cubicBezTo>
                <a:cubicBezTo>
                  <a:pt x="4442967" y="4704895"/>
                  <a:pt x="4440301" y="4730614"/>
                  <a:pt x="4440491" y="4755381"/>
                </a:cubicBezTo>
                <a:cubicBezTo>
                  <a:pt x="4440681" y="4783004"/>
                  <a:pt x="4440871" y="4810627"/>
                  <a:pt x="4439919" y="4838250"/>
                </a:cubicBezTo>
                <a:cubicBezTo>
                  <a:pt x="4439539" y="4849300"/>
                  <a:pt x="4431919" y="4861873"/>
                  <a:pt x="4434967" y="4871019"/>
                </a:cubicBezTo>
                <a:cubicBezTo>
                  <a:pt x="4445254" y="4900546"/>
                  <a:pt x="4432872" y="4930075"/>
                  <a:pt x="4438395" y="4959602"/>
                </a:cubicBezTo>
                <a:cubicBezTo>
                  <a:pt x="4441254" y="4974082"/>
                  <a:pt x="4433444" y="4990465"/>
                  <a:pt x="4432681" y="5006086"/>
                </a:cubicBezTo>
                <a:cubicBezTo>
                  <a:pt x="4431347" y="5031614"/>
                  <a:pt x="4431919" y="5057141"/>
                  <a:pt x="4431537" y="5082670"/>
                </a:cubicBezTo>
                <a:cubicBezTo>
                  <a:pt x="4431347" y="5091052"/>
                  <a:pt x="4430585" y="5099245"/>
                  <a:pt x="4430202" y="5107627"/>
                </a:cubicBezTo>
                <a:cubicBezTo>
                  <a:pt x="4429823" y="5115057"/>
                  <a:pt x="4428108" y="5122867"/>
                  <a:pt x="4429440" y="5129916"/>
                </a:cubicBezTo>
                <a:cubicBezTo>
                  <a:pt x="4434205" y="5155445"/>
                  <a:pt x="4442016" y="5180591"/>
                  <a:pt x="4445063" y="5206308"/>
                </a:cubicBezTo>
                <a:cubicBezTo>
                  <a:pt x="4447729" y="5228597"/>
                  <a:pt x="4444111" y="5251650"/>
                  <a:pt x="4446015" y="5274129"/>
                </a:cubicBezTo>
                <a:cubicBezTo>
                  <a:pt x="4449253" y="5313754"/>
                  <a:pt x="4454971" y="5353379"/>
                  <a:pt x="4458589" y="5393005"/>
                </a:cubicBezTo>
                <a:cubicBezTo>
                  <a:pt x="4459351" y="5401579"/>
                  <a:pt x="4454587" y="5410531"/>
                  <a:pt x="4454207" y="5419295"/>
                </a:cubicBezTo>
                <a:cubicBezTo>
                  <a:pt x="4453255" y="5446728"/>
                  <a:pt x="4453063" y="5474161"/>
                  <a:pt x="4452493" y="5501594"/>
                </a:cubicBezTo>
                <a:cubicBezTo>
                  <a:pt x="4452301" y="5517215"/>
                  <a:pt x="4452873" y="5533027"/>
                  <a:pt x="4451160" y="5548460"/>
                </a:cubicBezTo>
                <a:cubicBezTo>
                  <a:pt x="4448873" y="5568842"/>
                  <a:pt x="4445443" y="5587321"/>
                  <a:pt x="4460304" y="5606372"/>
                </a:cubicBezTo>
                <a:cubicBezTo>
                  <a:pt x="4483354" y="5635711"/>
                  <a:pt x="4474400" y="5673050"/>
                  <a:pt x="4479734" y="5706959"/>
                </a:cubicBezTo>
                <a:cubicBezTo>
                  <a:pt x="4481069" y="5715723"/>
                  <a:pt x="4481259" y="5724678"/>
                  <a:pt x="4482782" y="5733440"/>
                </a:cubicBezTo>
                <a:cubicBezTo>
                  <a:pt x="4485641" y="5749634"/>
                  <a:pt x="4488879" y="5765635"/>
                  <a:pt x="4492119" y="5781830"/>
                </a:cubicBezTo>
                <a:cubicBezTo>
                  <a:pt x="4492690" y="5784686"/>
                  <a:pt x="4492881" y="5787924"/>
                  <a:pt x="4493834" y="5790592"/>
                </a:cubicBezTo>
                <a:cubicBezTo>
                  <a:pt x="4501833" y="5815169"/>
                  <a:pt x="4510977" y="5839361"/>
                  <a:pt x="4517455" y="5864318"/>
                </a:cubicBezTo>
                <a:cubicBezTo>
                  <a:pt x="4520695" y="5876511"/>
                  <a:pt x="4521076" y="5890037"/>
                  <a:pt x="4519359" y="5902610"/>
                </a:cubicBezTo>
                <a:cubicBezTo>
                  <a:pt x="4514407" y="5939377"/>
                  <a:pt x="4512311" y="5975764"/>
                  <a:pt x="4519551" y="6012723"/>
                </a:cubicBezTo>
                <a:cubicBezTo>
                  <a:pt x="4522408" y="6027392"/>
                  <a:pt x="4517645" y="6043776"/>
                  <a:pt x="4515931" y="6059397"/>
                </a:cubicBezTo>
                <a:cubicBezTo>
                  <a:pt x="4511360" y="6096736"/>
                  <a:pt x="4506405" y="6134075"/>
                  <a:pt x="4502025" y="6171605"/>
                </a:cubicBezTo>
                <a:cubicBezTo>
                  <a:pt x="4499358" y="6195037"/>
                  <a:pt x="4497833" y="6218660"/>
                  <a:pt x="4495167" y="6242093"/>
                </a:cubicBezTo>
                <a:cubicBezTo>
                  <a:pt x="4491927" y="6269144"/>
                  <a:pt x="4486975" y="6296005"/>
                  <a:pt x="4484306" y="6323058"/>
                </a:cubicBezTo>
                <a:cubicBezTo>
                  <a:pt x="4481259" y="6353919"/>
                  <a:pt x="4480688" y="6384972"/>
                  <a:pt x="4477448" y="6415833"/>
                </a:cubicBezTo>
                <a:cubicBezTo>
                  <a:pt x="4471162" y="6472225"/>
                  <a:pt x="4463733" y="6528424"/>
                  <a:pt x="4456683" y="6584812"/>
                </a:cubicBezTo>
                <a:cubicBezTo>
                  <a:pt x="4449825" y="6639488"/>
                  <a:pt x="4443729" y="6694164"/>
                  <a:pt x="4435157" y="6748458"/>
                </a:cubicBezTo>
                <a:cubicBezTo>
                  <a:pt x="4431537" y="6771319"/>
                  <a:pt x="4421630" y="6793035"/>
                  <a:pt x="4416106" y="6815516"/>
                </a:cubicBezTo>
                <a:lnTo>
                  <a:pt x="4406407" y="6858000"/>
                </a:lnTo>
                <a:lnTo>
                  <a:pt x="4234154" y="6858000"/>
                </a:lnTo>
                <a:lnTo>
                  <a:pt x="0" y="6858000"/>
                </a:lnTo>
                <a:lnTo>
                  <a:pt x="0" y="2"/>
                </a:lnTo>
                <a:lnTo>
                  <a:pt x="3741092" y="1"/>
                </a:lnTo>
                <a:lnTo>
                  <a:pt x="3743810" y="21486"/>
                </a:lnTo>
                <a:close/>
              </a:path>
            </a:pathLst>
          </a:custGeom>
          <a:effectLst/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4A1C8FD-E5B7-4BEC-A74A-A55FB8EA7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97284" y="-1"/>
            <a:ext cx="884241" cy="6858001"/>
            <a:chOff x="3697284" y="-1"/>
            <a:chExt cx="884241" cy="6858001"/>
          </a:xfrm>
          <a:effectLst>
            <a:outerShdw blurRad="381000" dist="152400" algn="l" rotWithShape="0">
              <a:prstClr val="black">
                <a:alpha val="10000"/>
              </a:prstClr>
            </a:outerShdw>
          </a:effectLst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20D202D-5E48-4B15-9AF5-71BED4FCF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05641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8D6A069-9380-4E59-A0DA-07053EE8E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15166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54DAC-9E08-408B-B43A-DA816D38A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1" y="3146400"/>
            <a:ext cx="6140449" cy="2682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800" dirty="0">
                <a:solidFill>
                  <a:schemeClr val="bg1">
                    <a:alpha val="80000"/>
                  </a:schemeClr>
                </a:solidFill>
                <a:cs typeface="Calibri"/>
              </a:rPr>
              <a:t>1. Recognize reality.</a:t>
            </a:r>
            <a:endParaRPr lang="en-US" sz="4800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12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19743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Recording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1600200" y="5063542"/>
            <a:ext cx="9144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717074"/>
                </a:solidFill>
                <a:latin typeface="Arial"/>
                <a:ea typeface="ＭＳ Ｐゴシック" charset="0"/>
                <a:cs typeface="ＭＳ Ｐゴシック" charset="0"/>
              </a:rPr>
              <a:t>This session is being recorded.</a:t>
            </a:r>
          </a:p>
          <a:p>
            <a:pPr>
              <a:defRPr/>
            </a:pPr>
            <a:endParaRPr lang="en-US" sz="2100" dirty="0">
              <a:solidFill>
                <a:srgbClr val="002060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8229600" y="6205347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256B58CF-EEC8-4D6C-914C-F6E257D78701}" type="slidenum">
              <a:rPr lang="en-US" sz="1200" b="1">
                <a:solidFill>
                  <a:srgbClr val="558476"/>
                </a:solidFill>
                <a:latin typeface="Arial"/>
              </a:rPr>
              <a:pPr algn="r">
                <a:defRPr/>
              </a:pPr>
              <a:t>2</a:t>
            </a:fld>
            <a:endParaRPr lang="en-US" sz="1200" b="1" dirty="0">
              <a:solidFill>
                <a:srgbClr val="558476"/>
              </a:solidFill>
              <a:latin typeface="Arial"/>
            </a:endParaRPr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E33A7C24-E454-4FA8-9C7D-B8CF0C9A55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209" y="1448032"/>
            <a:ext cx="3155582" cy="315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816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4D41D7D-6813-4420-BFEE-C9ECD14EE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9F1721E-3C1F-46CA-B586-8ACDC5DAB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7" y="469448"/>
            <a:ext cx="7202485" cy="1087890"/>
          </a:xfrm>
        </p:spPr>
        <p:txBody>
          <a:bodyPr anchor="t">
            <a:normAutofit/>
          </a:bodyPr>
          <a:lstStyle/>
          <a:p>
            <a:endParaRPr lang="en-US" sz="2200"/>
          </a:p>
        </p:txBody>
      </p:sp>
      <p:pic>
        <p:nvPicPr>
          <p:cNvPr id="7" name="Graphic 6" descr="Coffee">
            <a:extLst>
              <a:ext uri="{FF2B5EF4-FFF2-40B4-BE49-F238E27FC236}">
                <a16:creationId xmlns:a16="http://schemas.microsoft.com/office/drawing/2014/main" id="{48E47D3D-E910-46E1-A995-7B208706B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277" y="2133600"/>
            <a:ext cx="4172921" cy="4172921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92ED5-D9B9-4878-90EF-22544C246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515" y="2059200"/>
            <a:ext cx="5915415" cy="383540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6000" dirty="0">
                <a:solidFill>
                  <a:schemeClr val="tx1">
                    <a:alpha val="60000"/>
                  </a:schemeClr>
                </a:solidFill>
                <a:cs typeface="Calibri"/>
              </a:rPr>
              <a:t>2. Take a break.</a:t>
            </a:r>
          </a:p>
        </p:txBody>
      </p:sp>
    </p:spTree>
    <p:extLst>
      <p:ext uri="{BB962C8B-B14F-4D97-AF65-F5344CB8AC3E}">
        <p14:creationId xmlns:p14="http://schemas.microsoft.com/office/powerpoint/2010/main" val="2486345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4238D-F35D-4C02-97AA-1AC581D0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1396289"/>
            <a:ext cx="5277333" cy="1325563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B0180-E7D9-4852-AB55-A48498B24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562" y="2871982"/>
            <a:ext cx="6480585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6000" dirty="0">
                <a:cs typeface="Calibri"/>
              </a:rPr>
              <a:t>3. Think outside the technology box.</a:t>
            </a:r>
          </a:p>
        </p:txBody>
      </p:sp>
      <p:sp>
        <p:nvSpPr>
          <p:cNvPr id="10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30B6AC-E6AB-45E4-A303-C8DE90EB2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3318" y="760562"/>
            <a:ext cx="5298683" cy="6097438"/>
          </a:xfrm>
          <a:custGeom>
            <a:avLst/>
            <a:gdLst>
              <a:gd name="connsiteX0" fmla="*/ 3120528 w 5298683"/>
              <a:gd name="connsiteY0" fmla="*/ 0 h 6097438"/>
              <a:gd name="connsiteX1" fmla="*/ 5105473 w 5298683"/>
              <a:gd name="connsiteY1" fmla="*/ 712577 h 6097438"/>
              <a:gd name="connsiteX2" fmla="*/ 5298683 w 5298683"/>
              <a:gd name="connsiteY2" fmla="*/ 888178 h 6097438"/>
              <a:gd name="connsiteX3" fmla="*/ 5298683 w 5298683"/>
              <a:gd name="connsiteY3" fmla="*/ 5352876 h 6097438"/>
              <a:gd name="connsiteX4" fmla="*/ 5105473 w 5298683"/>
              <a:gd name="connsiteY4" fmla="*/ 5528477 h 6097438"/>
              <a:gd name="connsiteX5" fmla="*/ 4335177 w 5298683"/>
              <a:gd name="connsiteY5" fmla="*/ 5995828 h 6097438"/>
              <a:gd name="connsiteX6" fmla="*/ 4057556 w 5298683"/>
              <a:gd name="connsiteY6" fmla="*/ 6097438 h 6097438"/>
              <a:gd name="connsiteX7" fmla="*/ 2183499 w 5298683"/>
              <a:gd name="connsiteY7" fmla="*/ 6097438 h 6097438"/>
              <a:gd name="connsiteX8" fmla="*/ 1905878 w 5298683"/>
              <a:gd name="connsiteY8" fmla="*/ 5995828 h 6097438"/>
              <a:gd name="connsiteX9" fmla="*/ 0 w 5298683"/>
              <a:gd name="connsiteY9" fmla="*/ 3120527 h 6097438"/>
              <a:gd name="connsiteX10" fmla="*/ 3120528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Robot">
            <a:extLst>
              <a:ext uri="{FF2B5EF4-FFF2-40B4-BE49-F238E27FC236}">
                <a16:creationId xmlns:a16="http://schemas.microsoft.com/office/drawing/2014/main" id="{7ADBCB62-EDE7-4784-9044-A1057689D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800" y="1957050"/>
            <a:ext cx="3945463" cy="394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79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EEDBD2-5F8E-4F7F-A1FE-E07858C02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248" y="1481328"/>
            <a:ext cx="2926080" cy="24688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/>
              <a:t>Questions</a:t>
            </a:r>
          </a:p>
        </p:txBody>
      </p:sp>
      <p:sp>
        <p:nvSpPr>
          <p:cNvPr id="34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7" name="Picture 7" descr="A close up of a person&#10;&#10;Description automatically generated">
            <a:extLst>
              <a:ext uri="{FF2B5EF4-FFF2-40B4-BE49-F238E27FC236}">
                <a16:creationId xmlns:a16="http://schemas.microsoft.com/office/drawing/2014/main" id="{B2502DB9-C80F-441B-A7AB-EC9514BF86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51" r="2" b="2"/>
          <a:stretch/>
        </p:blipFill>
        <p:spPr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90466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6A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C2A06F-06F8-4BCB-8E29-D9FA2530C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600">
              <a:solidFill>
                <a:srgbClr val="FFFFFF"/>
              </a:solidFill>
            </a:endParaRPr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A close up of a card&#10;&#10;Description automatically generated">
            <a:extLst>
              <a:ext uri="{FF2B5EF4-FFF2-40B4-BE49-F238E27FC236}">
                <a16:creationId xmlns:a16="http://schemas.microsoft.com/office/drawing/2014/main" id="{A2F48718-1EA8-4EC9-9AFA-0BA6CAA8BC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864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93559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20DF0-CF7C-446B-8E95-8F88102C3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 Light"/>
              </a:rPr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55D5F-0927-4B32-A657-A0DA8994B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5400" dirty="0">
                <a:cs typeface="Calibri"/>
              </a:rPr>
              <a:t>LinkedIn @Mfon Akpan</a:t>
            </a:r>
          </a:p>
          <a:p>
            <a:pPr marL="0" indent="0">
              <a:buNone/>
            </a:pPr>
            <a:r>
              <a:rPr lang="en-US" sz="5400" dirty="0">
                <a:cs typeface="Calibri"/>
              </a:rPr>
              <a:t>Twitter @profmjakpan</a:t>
            </a:r>
            <a:endParaRPr lang="en-US" dirty="0"/>
          </a:p>
          <a:p>
            <a:pPr marL="0" indent="0">
              <a:buNone/>
            </a:pPr>
            <a:r>
              <a:rPr lang="en-US" sz="5400" dirty="0">
                <a:cs typeface="Calibri"/>
              </a:rPr>
              <a:t>IG @mfon_jacob_akpan</a:t>
            </a:r>
          </a:p>
          <a:p>
            <a:pPr marL="0" indent="0">
              <a:buNone/>
            </a:pPr>
            <a:r>
              <a:rPr lang="en-US" sz="5400" dirty="0">
                <a:cs typeface="Calibri"/>
                <a:hlinkClick r:id="rId2"/>
              </a:rPr>
              <a:t>Makpan@scad.edu</a:t>
            </a:r>
            <a:endParaRPr lang="en-US" sz="5400" dirty="0">
              <a:cs typeface="Calibri"/>
            </a:endParaRPr>
          </a:p>
          <a:p>
            <a:pPr marL="0" indent="0">
              <a:buNone/>
            </a:pPr>
            <a:r>
              <a:rPr lang="en-US" sz="5400" dirty="0">
                <a:ea typeface="+mn-lt"/>
                <a:cs typeface="+mn-lt"/>
              </a:rPr>
              <a:t>https://tedxallendalecolumbiaschool.org/home/mfon-akpan-2/</a:t>
            </a:r>
            <a:endParaRPr lang="en-US" sz="5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5113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19743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Housekeeping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4038600" y="1066801"/>
            <a:ext cx="655320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>
              <a:solidFill>
                <a:srgbClr val="717074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Thank you for joining us today!</a:t>
            </a:r>
          </a:p>
          <a:p>
            <a:endParaRPr lang="en-US" sz="2400" dirty="0">
              <a:solidFill>
                <a:srgbClr val="717074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Please note that you are </a:t>
            </a:r>
            <a:r>
              <a:rPr lang="en-US" sz="2400" b="1" dirty="0">
                <a:solidFill>
                  <a:srgbClr val="717074">
                    <a:lumMod val="50000"/>
                  </a:srgbClr>
                </a:solidFill>
                <a:latin typeface="Arial"/>
                <a:ea typeface="ＭＳ Ｐゴシック" charset="0"/>
                <a:cs typeface="ＭＳ Ｐゴシック" charset="0"/>
              </a:rPr>
              <a:t>muted upon entry</a:t>
            </a:r>
            <a:r>
              <a:rPr lang="en-US" sz="2400" dirty="0">
                <a:solidFill>
                  <a:srgbClr val="717074"/>
                </a:solidFill>
                <a:latin typeface="Arial"/>
                <a:ea typeface="ＭＳ Ｐゴシック" charset="0"/>
                <a:cs typeface="ＭＳ Ｐゴシック" charset="0"/>
              </a:rPr>
              <a:t>.</a:t>
            </a:r>
          </a:p>
          <a:p>
            <a:endParaRPr lang="en-US" sz="2400" dirty="0">
              <a:solidFill>
                <a:srgbClr val="717074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Use the </a:t>
            </a:r>
            <a:r>
              <a:rPr lang="en-US" sz="2400" b="1" dirty="0">
                <a:solidFill>
                  <a:srgbClr val="717074">
                    <a:lumMod val="50000"/>
                  </a:srgbClr>
                </a:solidFill>
                <a:latin typeface="Arial"/>
                <a:ea typeface="ＭＳ Ｐゴシック" charset="0"/>
                <a:cs typeface="ＭＳ Ｐゴシック" charset="0"/>
              </a:rPr>
              <a:t>chat or Q &amp; A </a:t>
            </a:r>
            <a:r>
              <a:rPr lang="en-US" sz="2400" dirty="0">
                <a:solidFill>
                  <a:srgbClr val="002060"/>
                </a:solidFill>
                <a:latin typeface="Arial"/>
                <a:ea typeface="ＭＳ Ｐゴシック" charset="0"/>
              </a:rPr>
              <a:t>feature</a:t>
            </a:r>
            <a:r>
              <a:rPr lang="en-US" sz="2400" b="1" dirty="0">
                <a:solidFill>
                  <a:srgbClr val="717074">
                    <a:lumMod val="50000"/>
                  </a:srgbClr>
                </a:solidFill>
                <a:latin typeface="Arial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to</a:t>
            </a:r>
            <a:r>
              <a:rPr lang="en-US" sz="2400" dirty="0">
                <a:solidFill>
                  <a:srgbClr val="717074"/>
                </a:solidFill>
                <a:latin typeface="Arial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ask questions.</a:t>
            </a:r>
          </a:p>
          <a:p>
            <a:endParaRPr lang="en-US" sz="2400" dirty="0">
              <a:solidFill>
                <a:srgbClr val="00206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Questions will be handled at the end of the presentation. </a:t>
            </a:r>
            <a:endParaRPr lang="en-US" sz="2400" dirty="0">
              <a:solidFill>
                <a:srgbClr val="717074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endParaRPr lang="en-US" sz="2100" dirty="0">
              <a:solidFill>
                <a:srgbClr val="002060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8229600" y="6205347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256B58CF-EEC8-4D6C-914C-F6E257D78701}" type="slidenum">
              <a:rPr lang="en-US" sz="1200" b="1">
                <a:solidFill>
                  <a:srgbClr val="558476"/>
                </a:solidFill>
                <a:latin typeface="Arial"/>
              </a:rPr>
              <a:pPr algn="r">
                <a:defRPr/>
              </a:pPr>
              <a:t>3</a:t>
            </a:fld>
            <a:endParaRPr lang="en-US" sz="1200" b="1" dirty="0">
              <a:solidFill>
                <a:srgbClr val="558476"/>
              </a:solidFill>
              <a:latin typeface="Arial"/>
            </a:endParaRPr>
          </a:p>
        </p:txBody>
      </p:sp>
      <p:pic>
        <p:nvPicPr>
          <p:cNvPr id="10" name="Picture 9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FCFD8A41-9C8B-4E8A-A970-F604601261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833" y="2210250"/>
            <a:ext cx="2925313" cy="292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2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08857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Housekeeping (cont.)</a:t>
            </a:r>
          </a:p>
        </p:txBody>
      </p:sp>
      <p:sp>
        <p:nvSpPr>
          <p:cNvPr id="7" name="Rectangle 6"/>
          <p:cNvSpPr/>
          <p:nvPr/>
        </p:nvSpPr>
        <p:spPr>
          <a:xfrm>
            <a:off x="1711036" y="932739"/>
            <a:ext cx="5668818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>
              <a:solidFill>
                <a:srgbClr val="717074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To receive full IMA CPE credit (or school credit), you must:</a:t>
            </a:r>
          </a:p>
          <a:p>
            <a:endParaRPr lang="en-US" sz="2400" dirty="0">
              <a:solidFill>
                <a:srgbClr val="00206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Attend the full presentation</a:t>
            </a:r>
          </a:p>
          <a:p>
            <a:endParaRPr lang="en-US" sz="2400" dirty="0">
              <a:solidFill>
                <a:srgbClr val="00206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Answer questions through the poll or chat feature</a:t>
            </a:r>
          </a:p>
          <a:p>
            <a:endParaRPr lang="en-US" sz="2400" dirty="0">
              <a:solidFill>
                <a:srgbClr val="00206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endParaRPr lang="en-US" sz="2400" dirty="0">
              <a:solidFill>
                <a:srgbClr val="717074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endParaRPr lang="en-US" sz="2100" dirty="0">
              <a:solidFill>
                <a:srgbClr val="002060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4"/>
          <p:cNvSpPr txBox="1">
            <a:spLocks noGrp="1"/>
          </p:cNvSpPr>
          <p:nvPr/>
        </p:nvSpPr>
        <p:spPr bwMode="auto">
          <a:xfrm>
            <a:off x="8229600" y="6205347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256B58CF-EEC8-4D6C-914C-F6E257D78701}" type="slidenum">
              <a:rPr lang="en-US" sz="1200" b="1">
                <a:solidFill>
                  <a:srgbClr val="558476"/>
                </a:solidFill>
                <a:latin typeface="Arial"/>
              </a:rPr>
              <a:pPr algn="r">
                <a:defRPr/>
              </a:pPr>
              <a:t>4</a:t>
            </a:fld>
            <a:endParaRPr lang="en-US" sz="1200" b="1" dirty="0">
              <a:solidFill>
                <a:srgbClr val="558476"/>
              </a:solidFill>
              <a:latin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2C5696-D84F-48D0-AA1B-17930D8622AF}"/>
              </a:ext>
            </a:extLst>
          </p:cNvPr>
          <p:cNvSpPr/>
          <p:nvPr/>
        </p:nvSpPr>
        <p:spPr>
          <a:xfrm>
            <a:off x="7287492" y="995692"/>
            <a:ext cx="3380509" cy="5880781"/>
          </a:xfrm>
          <a:prstGeom prst="rect">
            <a:avLst/>
          </a:prstGeom>
          <a:solidFill>
            <a:srgbClr val="18D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" name="Picture 7" descr="A close up of a computer&#10;&#10;Description automatically generated">
            <a:extLst>
              <a:ext uri="{FF2B5EF4-FFF2-40B4-BE49-F238E27FC236}">
                <a16:creationId xmlns:a16="http://schemas.microsoft.com/office/drawing/2014/main" id="{A7EA4E7D-8F9A-4742-B751-D7C74555B6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2" t="3377" r="20397" b="8181"/>
          <a:stretch/>
        </p:blipFill>
        <p:spPr>
          <a:xfrm>
            <a:off x="7287492" y="1252014"/>
            <a:ext cx="3380509" cy="488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8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1F989BE-86C1-4E4F-A3B2-90849CC6E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 and Answers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29240-9835-47A6-859F-3D110BB3F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EB25A976-D368-4A7C-A42F-F9474EF49DA1}" type="slidenum">
              <a:rPr lang="en-US">
                <a:solidFill>
                  <a:srgbClr val="498974"/>
                </a:solidFill>
              </a:rPr>
              <a:pPr/>
              <a:t>5</a:t>
            </a:fld>
            <a:endParaRPr lang="en-US" dirty="0">
              <a:solidFill>
                <a:srgbClr val="498974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8C176B-6D67-4321-9CD1-4C2FCD0C282B}"/>
              </a:ext>
            </a:extLst>
          </p:cNvPr>
          <p:cNvSpPr/>
          <p:nvPr/>
        </p:nvSpPr>
        <p:spPr>
          <a:xfrm>
            <a:off x="5936512" y="1785248"/>
            <a:ext cx="43973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Use the </a:t>
            </a:r>
            <a:r>
              <a:rPr lang="en-US" sz="5400" b="1" dirty="0">
                <a:solidFill>
                  <a:srgbClr val="003260">
                    <a:lumMod val="50000"/>
                    <a:lumOff val="50000"/>
                  </a:srgbClr>
                </a:solidFill>
                <a:latin typeface="Arial"/>
                <a:ea typeface="ＭＳ Ｐゴシック" charset="0"/>
                <a:cs typeface="ＭＳ Ｐゴシック" charset="0"/>
              </a:rPr>
              <a:t>chat </a:t>
            </a:r>
            <a:r>
              <a:rPr lang="en-US" sz="5400" dirty="0">
                <a:solidFill>
                  <a:srgbClr val="002060"/>
                </a:solidFill>
                <a:latin typeface="Arial"/>
                <a:ea typeface="ＭＳ Ｐゴシック" charset="0"/>
              </a:rPr>
              <a:t>or</a:t>
            </a:r>
            <a:r>
              <a:rPr lang="en-US" sz="5400" b="1" dirty="0">
                <a:solidFill>
                  <a:srgbClr val="003260">
                    <a:lumMod val="50000"/>
                    <a:lumOff val="50000"/>
                  </a:srgbClr>
                </a:solidFill>
                <a:latin typeface="Arial"/>
                <a:ea typeface="ＭＳ Ｐゴシック" charset="0"/>
                <a:cs typeface="ＭＳ Ｐゴシック" charset="0"/>
              </a:rPr>
              <a:t> Q &amp; A </a:t>
            </a:r>
            <a:r>
              <a:rPr lang="en-US" sz="5400" dirty="0">
                <a:solidFill>
                  <a:srgbClr val="002060"/>
                </a:solidFill>
                <a:latin typeface="Arial"/>
                <a:ea typeface="ＭＳ Ｐゴシック" charset="0"/>
              </a:rPr>
              <a:t>feature </a:t>
            </a:r>
            <a:r>
              <a:rPr lang="en-US" sz="5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to</a:t>
            </a:r>
            <a:r>
              <a:rPr lang="en-US" sz="5400" dirty="0">
                <a:solidFill>
                  <a:srgbClr val="717074"/>
                </a:solidFill>
                <a:latin typeface="Arial"/>
                <a:ea typeface="ＭＳ Ｐゴシック" charset="0"/>
                <a:cs typeface="ＭＳ Ｐゴシック" charset="0"/>
              </a:rPr>
              <a:t> </a:t>
            </a:r>
            <a:r>
              <a:rPr lang="en-US" sz="5400" dirty="0">
                <a:solidFill>
                  <a:srgbClr val="002060"/>
                </a:solidFill>
                <a:latin typeface="Arial"/>
                <a:ea typeface="ＭＳ Ｐゴシック" charset="0"/>
                <a:cs typeface="ＭＳ Ｐゴシック" charset="0"/>
              </a:rPr>
              <a:t>type questions.</a:t>
            </a:r>
            <a:endParaRPr lang="en-US" sz="3200" dirty="0">
              <a:solidFill>
                <a:srgbClr val="002060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86D2018D-09EF-4DA0-8D2A-BC7093E71D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120" y="1785247"/>
            <a:ext cx="3730756" cy="373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81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 dirty="0">
              <a:cs typeface="Calibri"/>
            </a:endParaRPr>
          </a:p>
          <a:p>
            <a:pPr marL="0" indent="0" algn="ctr">
              <a:buNone/>
            </a:pPr>
            <a:endParaRPr lang="en-US" dirty="0">
              <a:cs typeface="Calibri"/>
            </a:endParaRPr>
          </a:p>
          <a:p>
            <a:pPr marL="0" indent="0" algn="ctr">
              <a:buNone/>
            </a:pPr>
            <a:r>
              <a:rPr lang="en-US" sz="4800" dirty="0">
                <a:cs typeface="Calibri"/>
              </a:rPr>
              <a:t>IMA Akron Chapter</a:t>
            </a:r>
            <a:endParaRPr lang="en-US" sz="4800">
              <a:cs typeface="Calibri"/>
            </a:endParaRPr>
          </a:p>
          <a:p>
            <a:pPr marL="0" indent="0" algn="ctr">
              <a:buNone/>
            </a:pPr>
            <a:r>
              <a:rPr lang="en-US" sz="4800" dirty="0">
                <a:cs typeface="Calibri"/>
              </a:rPr>
              <a:t>Technology Anxiety</a:t>
            </a:r>
          </a:p>
          <a:p>
            <a:pPr marL="0" indent="0" algn="ctr">
              <a:buNone/>
            </a:pPr>
            <a:r>
              <a:rPr lang="en-US" sz="4800" dirty="0">
                <a:cs typeface="Calibri"/>
              </a:rPr>
              <a:t>November 12, 2020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5124FE-F213-4EFD-AFFC-F5C9B0C9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cs typeface="Calibri Light"/>
              </a:rPr>
              <a:t>Agenda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99BF6-7E97-4A54-92B7-B892AF52D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n-US" sz="2400">
                <a:solidFill>
                  <a:srgbClr val="FEFFFF"/>
                </a:solidFill>
                <a:cs typeface="Calibri"/>
              </a:rPr>
              <a:t>Introduction</a:t>
            </a:r>
            <a:endParaRPr lang="en-US" sz="2400">
              <a:solidFill>
                <a:srgbClr val="FEFFFF"/>
              </a:solidFill>
            </a:endParaRPr>
          </a:p>
          <a:p>
            <a:pPr marL="514350" indent="-514350">
              <a:buAutoNum type="arabicPeriod"/>
            </a:pPr>
            <a:r>
              <a:rPr lang="en-US" sz="2400">
                <a:solidFill>
                  <a:srgbClr val="FEFFFF"/>
                </a:solidFill>
                <a:cs typeface="Calibri"/>
              </a:rPr>
              <a:t>Share</a:t>
            </a:r>
          </a:p>
          <a:p>
            <a:pPr marL="514350" indent="-514350">
              <a:buAutoNum type="arabicPeriod"/>
            </a:pPr>
            <a:r>
              <a:rPr lang="en-US" sz="2400">
                <a:solidFill>
                  <a:srgbClr val="FEFFFF"/>
                </a:solidFill>
                <a:cs typeface="Calibri"/>
              </a:rPr>
              <a:t>Fear of Missing Out (FOMO)</a:t>
            </a:r>
          </a:p>
          <a:p>
            <a:pPr marL="514350" indent="-514350">
              <a:buAutoNum type="arabicPeriod"/>
            </a:pPr>
            <a:r>
              <a:rPr lang="en-US" sz="2400">
                <a:solidFill>
                  <a:srgbClr val="FEFFFF"/>
                </a:solidFill>
                <a:cs typeface="Calibri"/>
              </a:rPr>
              <a:t>Social Media Stress</a:t>
            </a:r>
          </a:p>
          <a:p>
            <a:pPr marL="514350" indent="-514350">
              <a:buAutoNum type="arabicPeriod"/>
            </a:pPr>
            <a:r>
              <a:rPr lang="en-US" sz="2400">
                <a:solidFill>
                  <a:srgbClr val="FEFFFF"/>
                </a:solidFill>
                <a:cs typeface="Calibri"/>
              </a:rPr>
              <a:t>Recommendations</a:t>
            </a:r>
          </a:p>
          <a:p>
            <a:pPr marL="514350" indent="-514350">
              <a:buAutoNum type="arabicPeriod"/>
            </a:pPr>
            <a:r>
              <a:rPr lang="en-US" sz="2400">
                <a:solidFill>
                  <a:srgbClr val="FEFFFF"/>
                </a:solidFill>
                <a:cs typeface="Calibri"/>
              </a:rPr>
              <a:t>Questions and Answers</a:t>
            </a:r>
          </a:p>
        </p:txBody>
      </p:sp>
    </p:spTree>
    <p:extLst>
      <p:ext uri="{BB962C8B-B14F-4D97-AF65-F5344CB8AC3E}">
        <p14:creationId xmlns:p14="http://schemas.microsoft.com/office/powerpoint/2010/main" val="2451763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F485F9-038C-4B2D-8EDA-B67235691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686" y="1361246"/>
            <a:ext cx="4818290" cy="26719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200">
                <a:solidFill>
                  <a:schemeClr val="bg1"/>
                </a:solidFill>
              </a:rPr>
              <a:t>Mfon Akpan</a:t>
            </a:r>
          </a:p>
        </p:txBody>
      </p:sp>
      <p:pic>
        <p:nvPicPr>
          <p:cNvPr id="12" name="Picture 39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2BC9F8EF-9FF8-49E9-BD96-CEE6BC049C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376" r="10041" b="-1"/>
          <a:stretch/>
        </p:blipFill>
        <p:spPr>
          <a:xfrm>
            <a:off x="827088" y="1498600"/>
            <a:ext cx="5260975" cy="4707593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6A5CBB-E03B-4019-8BCD-78975D39E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795537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4993204-9792-4E61-A83C-73D4379E2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795537"/>
            <a:ext cx="5260975" cy="1410656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98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4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062FF0-B363-447A-8874-2FA4AC2C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4525347"/>
            <a:ext cx="6939722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/>
              <a:t>SCAD</a:t>
            </a:r>
          </a:p>
        </p:txBody>
      </p:sp>
      <p:sp>
        <p:nvSpPr>
          <p:cNvPr id="26" name="Oval 26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8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rgbClr val="4158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30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rgbClr val="C67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store in a brick building&#10;&#10;Description automatically generated">
            <a:extLst>
              <a:ext uri="{FF2B5EF4-FFF2-40B4-BE49-F238E27FC236}">
                <a16:creationId xmlns:a16="http://schemas.microsoft.com/office/drawing/2014/main" id="{EAEAE719-6A2B-4F51-A12F-D90C1A4311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334" r="13032"/>
          <a:stretch/>
        </p:blipFill>
        <p:spPr>
          <a:xfrm>
            <a:off x="6492113" y="10"/>
            <a:ext cx="5699887" cy="4059234"/>
          </a:xfrm>
          <a:custGeom>
            <a:avLst/>
            <a:gdLst/>
            <a:ahLst/>
            <a:cxnLst/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</p:spPr>
      </p:pic>
      <p:cxnSp>
        <p:nvCxnSpPr>
          <p:cNvPr id="32" name="Straight Connector 32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934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TEMPLATES">
  <a:themeElements>
    <a:clrScheme name="IMA THEME">
      <a:dk1>
        <a:srgbClr val="717074"/>
      </a:dk1>
      <a:lt1>
        <a:srgbClr val="FFFFFF"/>
      </a:lt1>
      <a:dk2>
        <a:srgbClr val="717074"/>
      </a:dk2>
      <a:lt2>
        <a:srgbClr val="FFFFFF"/>
      </a:lt2>
      <a:accent1>
        <a:srgbClr val="003260"/>
      </a:accent1>
      <a:accent2>
        <a:srgbClr val="0D79BF"/>
      </a:accent2>
      <a:accent3>
        <a:srgbClr val="717074"/>
      </a:accent3>
      <a:accent4>
        <a:srgbClr val="498974"/>
      </a:accent4>
      <a:accent5>
        <a:srgbClr val="FFFFFF"/>
      </a:accent5>
      <a:accent6>
        <a:srgbClr val="FFFFFF"/>
      </a:accent6>
      <a:hlink>
        <a:srgbClr val="0D79BF"/>
      </a:hlink>
      <a:folHlink>
        <a:srgbClr val="0D79BF"/>
      </a:folHlink>
    </a:clrScheme>
    <a:fontScheme name="IMA-eTheme-Fon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Custom Color 1">
      <a:srgbClr val="ACD379"/>
    </a:custClr>
    <a:custClr name="Custom Color 2">
      <a:srgbClr val="65C29C"/>
    </a:custClr>
    <a:custClr name="Custom Color 3">
      <a:srgbClr val="43A580"/>
    </a:custClr>
    <a:custClr name="Custom Color 4">
      <a:srgbClr val="5A99CF"/>
    </a:custClr>
    <a:custClr name="Custom Color 5">
      <a:srgbClr val="49769F"/>
    </a:custClr>
    <a:custClr name="Custom Color 6">
      <a:srgbClr val="19476E"/>
    </a:custClr>
    <a:custClr name="Custom Color 7">
      <a:srgbClr val="FDBE65"/>
    </a:custClr>
    <a:custClr name="Custom Color 8">
      <a:srgbClr val="F69266"/>
    </a:custClr>
    <a:custClr name="Custom Color 9">
      <a:srgbClr val="F05F85"/>
    </a:custClr>
    <a:custClr name="Custom Color 10">
      <a:srgbClr val="6560AB"/>
    </a:custClr>
    <a:custClr name="Custom Color 11">
      <a:srgbClr val="D1CDD1"/>
    </a:custClr>
    <a:custClr name="Custom Color 12">
      <a:srgbClr val="8D9191"/>
    </a:custClr>
  </a:custClrLst>
</a:theme>
</file>

<file path=ppt/theme/theme3.xml><?xml version="1.0" encoding="utf-8"?>
<a:theme xmlns:a="http://schemas.openxmlformats.org/drawingml/2006/main" name="Default Theme">
  <a:themeElements>
    <a:clrScheme name="IMA THEME">
      <a:dk1>
        <a:srgbClr val="717074"/>
      </a:dk1>
      <a:lt1>
        <a:srgbClr val="FFFFFF"/>
      </a:lt1>
      <a:dk2>
        <a:srgbClr val="717074"/>
      </a:dk2>
      <a:lt2>
        <a:srgbClr val="FFFFFF"/>
      </a:lt2>
      <a:accent1>
        <a:srgbClr val="003260"/>
      </a:accent1>
      <a:accent2>
        <a:srgbClr val="0D79BF"/>
      </a:accent2>
      <a:accent3>
        <a:srgbClr val="717074"/>
      </a:accent3>
      <a:accent4>
        <a:srgbClr val="498974"/>
      </a:accent4>
      <a:accent5>
        <a:srgbClr val="FFFFFF"/>
      </a:accent5>
      <a:accent6>
        <a:srgbClr val="FFFFFF"/>
      </a:accent6>
      <a:hlink>
        <a:srgbClr val="0D79BF"/>
      </a:hlink>
      <a:folHlink>
        <a:srgbClr val="0D79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347</Words>
  <Application>Microsoft Office PowerPoint</Application>
  <PresentationFormat>Widescreen</PresentationFormat>
  <Paragraphs>82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Rockwell</vt:lpstr>
      <vt:lpstr>Wingdings</vt:lpstr>
      <vt:lpstr>office theme</vt:lpstr>
      <vt:lpstr>CONTENT TEMPLATES</vt:lpstr>
      <vt:lpstr>Default Theme</vt:lpstr>
      <vt:lpstr>Akron Chapter IMA</vt:lpstr>
      <vt:lpstr>Recording</vt:lpstr>
      <vt:lpstr>Housekeeping</vt:lpstr>
      <vt:lpstr>Housekeeping (cont.)</vt:lpstr>
      <vt:lpstr>Questions and Answers</vt:lpstr>
      <vt:lpstr>PowerPoint Presentation</vt:lpstr>
      <vt:lpstr>Agenda</vt:lpstr>
      <vt:lpstr>Mfon Akpan</vt:lpstr>
      <vt:lpstr>SCAD</vt:lpstr>
      <vt:lpstr>Share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Social Media Stress</vt:lpstr>
      <vt:lpstr>Recommendations</vt:lpstr>
      <vt:lpstr>PowerPoint Presentation</vt:lpstr>
      <vt:lpstr>PowerPoint Presentation</vt:lpstr>
      <vt:lpstr>PowerPoint Presentation</vt:lpstr>
      <vt:lpstr>Questions</vt:lpstr>
      <vt:lpstr>PowerPoint Presentation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Wendy Tietz</cp:lastModifiedBy>
  <cp:revision>225</cp:revision>
  <dcterms:created xsi:type="dcterms:W3CDTF">2020-11-11T14:38:22Z</dcterms:created>
  <dcterms:modified xsi:type="dcterms:W3CDTF">2020-11-12T16:13:24Z</dcterms:modified>
</cp:coreProperties>
</file>