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customXml/itemProps1.xml" ContentType="application/vnd.openxmlformats-officedocument.customXmlProperties+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Default Extension="docx" ContentType="application/vnd.openxmlformats-officedocument.wordprocessingml.document"/>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Default Extension="png" ContentType="image/png"/>
  <Default Extension="bin" ContentType="application/vnd.openxmlformats-officedocument.oleObject"/>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customXml/itemProps2.xml" ContentType="application/vnd.openxmlformats-officedocument.customXmlPropertie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Default Extension="jpeg" ContentType="image/jpeg"/>
  <Default Extension="emf" ContentType="image/x-emf"/>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Default Extension="vml" ContentType="application/vnd.openxmlformats-officedocument.vmlDrawing"/>
  <Override PartName="/ppt/slideLayouts/slideLayout10.xml" ContentType="application/vnd.openxmlformats-officedocument.presentationml.slideLayout+xml"/>
  <Override PartName="/ppt/slides/slide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Default Extension="wma" ContentType="audio/x-ms-wma"/>
  <Default Extension="rels" ContentType="application/vnd.openxmlformats-package.relationships+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s/slide7.xml" ContentType="application/vnd.openxmlformats-officedocument.presentationml.slide+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9" r:id="rId2"/>
    <p:sldMasterId id="2147483717" r:id="rId3"/>
    <p:sldMasterId id="2147483729" r:id="rId4"/>
  </p:sldMasterIdLst>
  <p:notesMasterIdLst>
    <p:notesMasterId r:id="rId21"/>
  </p:notesMasterIdLst>
  <p:sldIdLst>
    <p:sldId id="275" r:id="rId5"/>
    <p:sldId id="257" r:id="rId6"/>
    <p:sldId id="258" r:id="rId7"/>
    <p:sldId id="259" r:id="rId8"/>
    <p:sldId id="262" r:id="rId9"/>
    <p:sldId id="260" r:id="rId10"/>
    <p:sldId id="265" r:id="rId11"/>
    <p:sldId id="261" r:id="rId12"/>
    <p:sldId id="266" r:id="rId13"/>
    <p:sldId id="267" r:id="rId14"/>
    <p:sldId id="268" r:id="rId15"/>
    <p:sldId id="269" r:id="rId16"/>
    <p:sldId id="270" r:id="rId17"/>
    <p:sldId id="271" r:id="rId18"/>
    <p:sldId id="272" r:id="rId19"/>
    <p:sldId id="27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4" d="100"/>
          <a:sy n="74" d="100"/>
        </p:scale>
        <p:origin x="-354" y="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ustomXml" Target="../customXml/item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openxmlformats.org/officeDocument/2006/relationships/customXml" Target="../customXml/item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F114C1-33D2-4137-9F7E-43BDA03D8035}" type="datetimeFigureOut">
              <a:rPr lang="en-US" smtClean="0"/>
              <a:t>9/13/2013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1C34E4-4B52-4387-8C76-B267F97FF0FA}" type="slidenum">
              <a:rPr lang="en-US" smtClean="0"/>
              <a:t>‹#›</a:t>
            </a:fld>
            <a:endParaRPr lang="en-US"/>
          </a:p>
        </p:txBody>
      </p:sp>
    </p:spTree>
    <p:extLst>
      <p:ext uri="{BB962C8B-B14F-4D97-AF65-F5344CB8AC3E}">
        <p14:creationId xmlns:p14="http://schemas.microsoft.com/office/powerpoint/2010/main" val="1286584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defTabSz="913550" eaLnBrk="0" hangingPunct="0">
              <a:defRPr>
                <a:solidFill>
                  <a:schemeClr val="tx1"/>
                </a:solidFill>
                <a:latin typeface="Arial" pitchFamily="34" charset="0"/>
              </a:defRPr>
            </a:lvl1pPr>
            <a:lvl2pPr marL="730840" indent="-281092" defTabSz="913550" eaLnBrk="0" hangingPunct="0">
              <a:defRPr>
                <a:solidFill>
                  <a:schemeClr val="tx1"/>
                </a:solidFill>
                <a:latin typeface="Arial" pitchFamily="34" charset="0"/>
              </a:defRPr>
            </a:lvl2pPr>
            <a:lvl3pPr marL="1124369" indent="-224874" defTabSz="913550" eaLnBrk="0" hangingPunct="0">
              <a:defRPr>
                <a:solidFill>
                  <a:schemeClr val="tx1"/>
                </a:solidFill>
                <a:latin typeface="Arial" pitchFamily="34" charset="0"/>
              </a:defRPr>
            </a:lvl3pPr>
            <a:lvl4pPr marL="1574117" indent="-224874" defTabSz="913550" eaLnBrk="0" hangingPunct="0">
              <a:defRPr>
                <a:solidFill>
                  <a:schemeClr val="tx1"/>
                </a:solidFill>
                <a:latin typeface="Arial" pitchFamily="34" charset="0"/>
              </a:defRPr>
            </a:lvl4pPr>
            <a:lvl5pPr marL="2023864" indent="-224874" defTabSz="913550" eaLnBrk="0" hangingPunct="0">
              <a:defRPr>
                <a:solidFill>
                  <a:schemeClr val="tx1"/>
                </a:solidFill>
                <a:latin typeface="Arial" pitchFamily="34" charset="0"/>
              </a:defRPr>
            </a:lvl5pPr>
            <a:lvl6pPr marL="2473612" indent="-224874" defTabSz="913550" eaLnBrk="0" fontAlgn="base" hangingPunct="0">
              <a:spcBef>
                <a:spcPct val="0"/>
              </a:spcBef>
              <a:spcAft>
                <a:spcPct val="0"/>
              </a:spcAft>
              <a:defRPr>
                <a:solidFill>
                  <a:schemeClr val="tx1"/>
                </a:solidFill>
                <a:latin typeface="Arial" pitchFamily="34" charset="0"/>
              </a:defRPr>
            </a:lvl6pPr>
            <a:lvl7pPr marL="2923360" indent="-224874" defTabSz="913550" eaLnBrk="0" fontAlgn="base" hangingPunct="0">
              <a:spcBef>
                <a:spcPct val="0"/>
              </a:spcBef>
              <a:spcAft>
                <a:spcPct val="0"/>
              </a:spcAft>
              <a:defRPr>
                <a:solidFill>
                  <a:schemeClr val="tx1"/>
                </a:solidFill>
                <a:latin typeface="Arial" pitchFamily="34" charset="0"/>
              </a:defRPr>
            </a:lvl7pPr>
            <a:lvl8pPr marL="3373107" indent="-224874" defTabSz="913550" eaLnBrk="0" fontAlgn="base" hangingPunct="0">
              <a:spcBef>
                <a:spcPct val="0"/>
              </a:spcBef>
              <a:spcAft>
                <a:spcPct val="0"/>
              </a:spcAft>
              <a:defRPr>
                <a:solidFill>
                  <a:schemeClr val="tx1"/>
                </a:solidFill>
                <a:latin typeface="Arial" pitchFamily="34" charset="0"/>
              </a:defRPr>
            </a:lvl8pPr>
            <a:lvl9pPr marL="3822855" indent="-224874" defTabSz="913550" eaLnBrk="0" fontAlgn="base" hangingPunct="0">
              <a:spcBef>
                <a:spcPct val="0"/>
              </a:spcBef>
              <a:spcAft>
                <a:spcPct val="0"/>
              </a:spcAft>
              <a:defRPr>
                <a:solidFill>
                  <a:schemeClr val="tx1"/>
                </a:solidFill>
                <a:latin typeface="Arial" pitchFamily="34" charset="0"/>
              </a:defRPr>
            </a:lvl9pPr>
          </a:lstStyle>
          <a:p>
            <a:pPr eaLnBrk="1" hangingPunct="1"/>
            <a:fld id="{CA5C6B91-46D6-45F2-B95A-BB36240D0E5B}" type="slidenum">
              <a:rPr lang="en-US">
                <a:solidFill>
                  <a:srgbClr val="000000"/>
                </a:solidFill>
              </a:rPr>
              <a:pPr eaLnBrk="1" hangingPunct="1"/>
              <a:t>5</a:t>
            </a:fld>
            <a:endParaRPr lang="en-US" dirty="0">
              <a:solidFill>
                <a:srgbClr val="000000"/>
              </a:solidFill>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r>
              <a:rPr lang="en-US" dirty="0" smtClean="0">
                <a:latin typeface="Arial" pitchFamily="34" charset="0"/>
              </a:rPr>
              <a:t>I specifically have a box around the 18 month milestone in preparation for the next slide…</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6303963" y="6403975"/>
            <a:ext cx="27511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r" eaLnBrk="1" hangingPunct="1">
              <a:defRPr/>
            </a:pPr>
            <a:r>
              <a:rPr lang="en-US" sz="900" dirty="0" smtClean="0">
                <a:solidFill>
                  <a:srgbClr val="000000"/>
                </a:solidFill>
              </a:rPr>
              <a:t>© 2008, 2009 American Board of Internal Medicine</a:t>
            </a:r>
          </a:p>
          <a:p>
            <a:pPr algn="r" eaLnBrk="1" hangingPunct="1">
              <a:defRPr/>
            </a:pPr>
            <a:r>
              <a:rPr lang="en-US" sz="900" dirty="0" smtClean="0">
                <a:solidFill>
                  <a:srgbClr val="000000"/>
                </a:solidFill>
              </a:rPr>
              <a:t>All rights reserved.</a:t>
            </a:r>
          </a:p>
        </p:txBody>
      </p:sp>
      <p:sp>
        <p:nvSpPr>
          <p:cNvPr id="5" name="Text Box 5"/>
          <p:cNvSpPr txBox="1">
            <a:spLocks noChangeArrowheads="1"/>
          </p:cNvSpPr>
          <p:nvPr/>
        </p:nvSpPr>
        <p:spPr bwMode="auto">
          <a:xfrm>
            <a:off x="5548313" y="1023938"/>
            <a:ext cx="258762"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defRPr/>
            </a:pPr>
            <a:r>
              <a:rPr lang="en-US" sz="800" dirty="0" smtClean="0">
                <a:solidFill>
                  <a:srgbClr val="FFFFFF"/>
                </a:solidFill>
              </a:rPr>
              <a:t>®</a:t>
            </a:r>
          </a:p>
        </p:txBody>
      </p:sp>
      <p:sp>
        <p:nvSpPr>
          <p:cNvPr id="514050" name="Rectangle 2"/>
          <p:cNvSpPr>
            <a:spLocks noGrp="1" noChangeArrowheads="1"/>
          </p:cNvSpPr>
          <p:nvPr>
            <p:ph type="ctrTitle"/>
          </p:nvPr>
        </p:nvSpPr>
        <p:spPr>
          <a:xfrm>
            <a:off x="685800" y="1982788"/>
            <a:ext cx="7772400" cy="1755775"/>
          </a:xfrm>
        </p:spPr>
        <p:txBody>
          <a:bodyPr/>
          <a:lstStyle>
            <a:lvl1pPr>
              <a:defRPr sz="3600"/>
            </a:lvl1pPr>
          </a:lstStyle>
          <a:p>
            <a:r>
              <a:rPr lang="en-US" smtClean="0"/>
              <a:t>Click to edit Master title style</a:t>
            </a:r>
            <a:endParaRPr lang="en-US"/>
          </a:p>
        </p:txBody>
      </p:sp>
      <p:sp>
        <p:nvSpPr>
          <p:cNvPr id="514051" name="Rectangle 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smtClean="0"/>
              <a:t>Click to edit Master subtitle style</a:t>
            </a:r>
            <a:endParaRPr lang="en-US"/>
          </a:p>
        </p:txBody>
      </p:sp>
    </p:spTree>
    <p:extLst>
      <p:ext uri="{BB962C8B-B14F-4D97-AF65-F5344CB8AC3E}">
        <p14:creationId xmlns:p14="http://schemas.microsoft.com/office/powerpoint/2010/main" val="3180628449"/>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sldNum" sz="quarter" idx="10"/>
          </p:nvPr>
        </p:nvSpPr>
        <p:spPr>
          <a:ln/>
        </p:spPr>
        <p:txBody>
          <a:bodyPr/>
          <a:lstStyle>
            <a:lvl1pPr>
              <a:defRPr/>
            </a:lvl1pPr>
          </a:lstStyle>
          <a:p>
            <a:pPr>
              <a:defRPr/>
            </a:pPr>
            <a:fld id="{D714817F-C1F8-4B6F-910F-13303BFF14F5}"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40769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6413" y="200025"/>
            <a:ext cx="2284412" cy="61976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0" y="200025"/>
            <a:ext cx="6704013" cy="6197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sldNum" sz="quarter" idx="10"/>
          </p:nvPr>
        </p:nvSpPr>
        <p:spPr>
          <a:ln/>
        </p:spPr>
        <p:txBody>
          <a:bodyPr/>
          <a:lstStyle>
            <a:lvl1pPr>
              <a:defRPr/>
            </a:lvl1pPr>
          </a:lstStyle>
          <a:p>
            <a:pPr>
              <a:defRPr/>
            </a:pPr>
            <a:fld id="{865D0649-43F7-4FF2-B147-5DD0333FE007}"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07518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200025"/>
            <a:ext cx="9140825" cy="566738"/>
          </a:xfrm>
        </p:spPr>
        <p:txBody>
          <a:bodyPr/>
          <a:lstStyle/>
          <a:p>
            <a:r>
              <a:rPr lang="en-US" smtClean="0"/>
              <a:t>Click to edit Master title style</a:t>
            </a:r>
            <a:endParaRPr lang="en-CA"/>
          </a:p>
        </p:txBody>
      </p:sp>
      <p:sp>
        <p:nvSpPr>
          <p:cNvPr id="3" name="Table Placeholder 2"/>
          <p:cNvSpPr>
            <a:spLocks noGrp="1"/>
          </p:cNvSpPr>
          <p:nvPr>
            <p:ph type="tbl" idx="1"/>
          </p:nvPr>
        </p:nvSpPr>
        <p:spPr>
          <a:xfrm>
            <a:off x="457200" y="985838"/>
            <a:ext cx="8229600" cy="5411787"/>
          </a:xfrm>
        </p:spPr>
        <p:txBody>
          <a:bodyPr/>
          <a:lstStyle/>
          <a:p>
            <a:pPr lvl="0"/>
            <a:r>
              <a:rPr lang="en-US" noProof="0" dirty="0" smtClean="0"/>
              <a:t>Click icon to add table</a:t>
            </a:r>
            <a:endParaRPr lang="en-CA" noProof="0" dirty="0" smtClean="0"/>
          </a:p>
        </p:txBody>
      </p:sp>
      <p:sp>
        <p:nvSpPr>
          <p:cNvPr id="4" name="Rectangle 4"/>
          <p:cNvSpPr>
            <a:spLocks noGrp="1" noChangeArrowheads="1"/>
          </p:cNvSpPr>
          <p:nvPr>
            <p:ph type="sldNum" sz="quarter" idx="10"/>
          </p:nvPr>
        </p:nvSpPr>
        <p:spPr>
          <a:ln/>
        </p:spPr>
        <p:txBody>
          <a:bodyPr/>
          <a:lstStyle>
            <a:lvl1pPr>
              <a:defRPr/>
            </a:lvl1pPr>
          </a:lstStyle>
          <a:p>
            <a:pPr fontAlgn="base">
              <a:spcBef>
                <a:spcPct val="0"/>
              </a:spcBef>
              <a:spcAft>
                <a:spcPct val="0"/>
              </a:spcAft>
              <a:defRPr/>
            </a:pPr>
            <a:fld id="{60F71610-7648-455D-A175-B08DAF5DEEFC}" type="slidenum">
              <a:rPr lang="en-US" smtClean="0">
                <a:solidFill>
                  <a:srgbClr val="000000"/>
                </a:solidFill>
                <a:ea typeface="ＭＳ Ｐゴシック" pitchFamily="34" charset="-128"/>
              </a:rPr>
              <a:pPr fontAlgn="base">
                <a:spcBef>
                  <a:spcPct val="0"/>
                </a:spcBef>
                <a:spcAft>
                  <a:spcPct val="0"/>
                </a:spcAft>
                <a:defRPr/>
              </a:pPr>
              <a:t>‹#›</a:t>
            </a:fld>
            <a:endParaRPr lang="en-US" dirty="0">
              <a:solidFill>
                <a:srgbClr val="000000"/>
              </a:solidFill>
              <a:ea typeface="ＭＳ Ｐゴシック" pitchFamily="34" charset="-128"/>
            </a:endParaRPr>
          </a:p>
        </p:txBody>
      </p:sp>
    </p:spTree>
    <p:extLst>
      <p:ext uri="{BB962C8B-B14F-4D97-AF65-F5344CB8AC3E}">
        <p14:creationId xmlns:p14="http://schemas.microsoft.com/office/powerpoint/2010/main" val="783332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sldNum" sz="quarter" idx="10"/>
          </p:nvPr>
        </p:nvSpPr>
        <p:spPr>
          <a:ln/>
        </p:spPr>
        <p:txBody>
          <a:bodyPr/>
          <a:lstStyle>
            <a:lvl1pPr>
              <a:defRPr/>
            </a:lvl1pPr>
          </a:lstStyle>
          <a:p>
            <a:pPr fontAlgn="base">
              <a:spcBef>
                <a:spcPct val="0"/>
              </a:spcBef>
              <a:spcAft>
                <a:spcPct val="0"/>
              </a:spcAft>
              <a:defRPr/>
            </a:pPr>
            <a:fld id="{60F71610-7648-455D-A175-B08DAF5DEEFC}" type="slidenum">
              <a:rPr lang="en-US" smtClean="0">
                <a:solidFill>
                  <a:srgbClr val="000000"/>
                </a:solidFill>
                <a:ea typeface="ＭＳ Ｐゴシック" pitchFamily="34" charset="-128"/>
              </a:rPr>
              <a:pPr fontAlgn="base">
                <a:spcBef>
                  <a:spcPct val="0"/>
                </a:spcBef>
                <a:spcAft>
                  <a:spcPct val="0"/>
                </a:spcAft>
                <a:defRPr/>
              </a:pPr>
              <a:t>‹#›</a:t>
            </a:fld>
            <a:endParaRPr lang="en-US" dirty="0">
              <a:solidFill>
                <a:srgbClr val="000000"/>
              </a:solidFill>
              <a:ea typeface="ＭＳ Ｐゴシック" pitchFamily="34" charset="-128"/>
            </a:endParaRPr>
          </a:p>
        </p:txBody>
      </p:sp>
    </p:spTree>
    <p:extLst>
      <p:ext uri="{BB962C8B-B14F-4D97-AF65-F5344CB8AC3E}">
        <p14:creationId xmlns:p14="http://schemas.microsoft.com/office/powerpoint/2010/main" val="272254294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4" name="Picture 3" descr="RCP0125 ICRE Powerpoint Template.rd43.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5" name="Group 4"/>
          <p:cNvGrpSpPr/>
          <p:nvPr userDrawn="1"/>
        </p:nvGrpSpPr>
        <p:grpSpPr>
          <a:xfrm>
            <a:off x="1939702" y="5454214"/>
            <a:ext cx="5436386" cy="984180"/>
            <a:chOff x="1939702" y="5454214"/>
            <a:chExt cx="5436386" cy="984180"/>
          </a:xfrm>
        </p:grpSpPr>
        <p:sp>
          <p:nvSpPr>
            <p:cNvPr id="12" name="Rounded Rectangle 11"/>
            <p:cNvSpPr/>
            <p:nvPr userDrawn="1"/>
          </p:nvSpPr>
          <p:spPr>
            <a:xfrm>
              <a:off x="1939702" y="5454214"/>
              <a:ext cx="5436386" cy="984180"/>
            </a:xfrm>
            <a:prstGeom prst="roundRect">
              <a:avLst>
                <a:gd name="adj" fmla="val 8713"/>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13" name="Picture 12" descr="RC logo.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29326" y="5588141"/>
              <a:ext cx="1694688" cy="722376"/>
            </a:xfrm>
            <a:prstGeom prst="rect">
              <a:avLst/>
            </a:prstGeom>
          </p:spPr>
        </p:pic>
        <p:cxnSp>
          <p:nvCxnSpPr>
            <p:cNvPr id="14" name="Straight Connector 13"/>
            <p:cNvCxnSpPr/>
            <p:nvPr userDrawn="1"/>
          </p:nvCxnSpPr>
          <p:spPr>
            <a:xfrm>
              <a:off x="4001180" y="5706482"/>
              <a:ext cx="0" cy="495838"/>
            </a:xfrm>
            <a:prstGeom prst="line">
              <a:avLst/>
            </a:prstGeom>
            <a:ln w="12700" cmpd="sng">
              <a:solidFill>
                <a:srgbClr val="93875D"/>
              </a:solidFill>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a:xfrm>
            <a:off x="4560625" y="1778495"/>
            <a:ext cx="4016584" cy="2324316"/>
          </a:xfrm>
        </p:spPr>
        <p:txBody>
          <a:bodyPr anchor="t" anchorCtr="0">
            <a:normAutofit/>
          </a:bodyPr>
          <a:lstStyle>
            <a:lvl1pPr algn="l">
              <a:lnSpc>
                <a:spcPts val="2400"/>
              </a:lnSpc>
              <a:defRPr sz="1800" b="0" i="0" cap="none">
                <a:solidFill>
                  <a:srgbClr val="002940"/>
                </a:solidFill>
                <a:latin typeface="Verdana"/>
                <a:cs typeface="Verdana"/>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03936" y="1777161"/>
            <a:ext cx="3488604" cy="2325650"/>
          </a:xfrm>
        </p:spPr>
        <p:txBody>
          <a:bodyPr anchor="t" anchorCtr="0">
            <a:normAutofit/>
          </a:bodyPr>
          <a:lstStyle>
            <a:lvl1pPr marL="0" indent="0">
              <a:lnSpc>
                <a:spcPts val="2400"/>
              </a:lnSpc>
              <a:spcBef>
                <a:spcPts val="0"/>
              </a:spcBef>
              <a:buNone/>
              <a:defRPr sz="1800" b="0" i="0">
                <a:solidFill>
                  <a:srgbClr val="002940"/>
                </a:solidFill>
                <a:latin typeface="Verdana"/>
                <a:cs typeface="Verdan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ubtitle 2"/>
          <p:cNvSpPr>
            <a:spLocks noGrp="1"/>
          </p:cNvSpPr>
          <p:nvPr>
            <p:ph type="subTitle" idx="10"/>
          </p:nvPr>
        </p:nvSpPr>
        <p:spPr>
          <a:xfrm>
            <a:off x="4124992" y="5570743"/>
            <a:ext cx="3041897" cy="867651"/>
          </a:xfrm>
        </p:spPr>
        <p:txBody>
          <a:bodyPr>
            <a:normAutofit/>
          </a:bodyPr>
          <a:lstStyle>
            <a:lvl1pPr marL="0" indent="0" algn="l">
              <a:lnSpc>
                <a:spcPts val="2400"/>
              </a:lnSpc>
              <a:spcBef>
                <a:spcPts val="0"/>
              </a:spcBef>
              <a:spcAft>
                <a:spcPts val="0"/>
              </a:spcAft>
              <a:buNone/>
              <a:defRPr sz="1450" b="0">
                <a:solidFill>
                  <a:srgbClr val="002940"/>
                </a:solidFill>
                <a:latin typeface="Verdana"/>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68191304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Content and Vertical Picture">
    <p:spTree>
      <p:nvGrpSpPr>
        <p:cNvPr id="1" name=""/>
        <p:cNvGrpSpPr/>
        <p:nvPr/>
      </p:nvGrpSpPr>
      <p:grpSpPr>
        <a:xfrm>
          <a:off x="0" y="0"/>
          <a:ext cx="0" cy="0"/>
          <a:chOff x="0" y="0"/>
          <a:chExt cx="0" cy="0"/>
        </a:xfrm>
      </p:grpSpPr>
      <p:pic>
        <p:nvPicPr>
          <p:cNvPr id="17" name="Picture 16" descr="RCP0125 ICRE Powerpoint Template.rd44.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3" name="Picture Placeholder 22"/>
          <p:cNvSpPr>
            <a:spLocks noGrp="1"/>
          </p:cNvSpPr>
          <p:nvPr>
            <p:ph type="pic" sz="quarter" idx="16"/>
          </p:nvPr>
        </p:nvSpPr>
        <p:spPr>
          <a:xfrm>
            <a:off x="4733924" y="1546189"/>
            <a:ext cx="3914775" cy="4579791"/>
          </a:xfrm>
          <a:ln>
            <a:noFill/>
          </a:ln>
        </p:spPr>
        <p:txBody>
          <a:bodyPr>
            <a:normAutofit/>
          </a:bodyPr>
          <a:lstStyle>
            <a:lvl1pPr>
              <a:defRPr sz="1800">
                <a:latin typeface="Verdana"/>
                <a:cs typeface="Verdana"/>
              </a:defRPr>
            </a:lvl1pPr>
          </a:lstStyle>
          <a:p>
            <a:endParaRPr lang="en-US" dirty="0"/>
          </a:p>
        </p:txBody>
      </p:sp>
      <p:sp>
        <p:nvSpPr>
          <p:cNvPr id="11" name="Rectangle 10"/>
          <p:cNvSpPr/>
          <p:nvPr userDrawn="1"/>
        </p:nvSpPr>
        <p:spPr>
          <a:xfrm>
            <a:off x="1489487" y="584372"/>
            <a:ext cx="6427275" cy="642499"/>
          </a:xfrm>
          <a:prstGeom prst="rect">
            <a:avLst/>
          </a:prstGeom>
          <a:gradFill flip="none" rotWithShape="1">
            <a:gsLst>
              <a:gs pos="0">
                <a:schemeClr val="bg1"/>
              </a:gs>
              <a:gs pos="100000">
                <a:schemeClr val="accent6">
                  <a:lumMod val="85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12" name="Title 1"/>
          <p:cNvSpPr txBox="1">
            <a:spLocks/>
          </p:cNvSpPr>
          <p:nvPr userDrawn="1"/>
        </p:nvSpPr>
        <p:spPr>
          <a:xfrm>
            <a:off x="1371197" y="624059"/>
            <a:ext cx="6577717" cy="602813"/>
          </a:xfrm>
          <a:prstGeom prst="rect">
            <a:avLst/>
          </a:prstGeom>
        </p:spPr>
        <p:txBody>
          <a:bodyPr vert="horz" lIns="91440" tIns="45720" rIns="91440" bIns="45720" rtlCol="0" anchor="ctr">
            <a:noAutofit/>
          </a:bodyPr>
          <a:lstStyle>
            <a:lvl1pPr algn="l" defTabSz="457200" rtl="0" eaLnBrk="1" latinLnBrk="0" hangingPunct="1">
              <a:lnSpc>
                <a:spcPts val="2880"/>
              </a:lnSpc>
              <a:spcBef>
                <a:spcPct val="0"/>
              </a:spcBef>
              <a:buNone/>
              <a:defRPr sz="2600" b="0" i="0" kern="1200">
                <a:solidFill>
                  <a:schemeClr val="tx1"/>
                </a:solidFill>
                <a:latin typeface="Verdana"/>
                <a:ea typeface="+mj-ea"/>
                <a:cs typeface="Verdana"/>
              </a:defRPr>
            </a:lvl1pPr>
          </a:lstStyle>
          <a:p>
            <a:r>
              <a:rPr lang="en-US" dirty="0" smtClean="0">
                <a:solidFill>
                  <a:srgbClr val="002940"/>
                </a:solidFill>
              </a:rPr>
              <a:t>Click to add title</a:t>
            </a:r>
            <a:endParaRPr lang="en-US" dirty="0">
              <a:solidFill>
                <a:srgbClr val="002940"/>
              </a:solidFill>
            </a:endParaRPr>
          </a:p>
        </p:txBody>
      </p:sp>
      <p:sp>
        <p:nvSpPr>
          <p:cNvPr id="13" name="Content Placeholder 2"/>
          <p:cNvSpPr>
            <a:spLocks noGrp="1"/>
          </p:cNvSpPr>
          <p:nvPr>
            <p:ph idx="13"/>
          </p:nvPr>
        </p:nvSpPr>
        <p:spPr>
          <a:xfrm>
            <a:off x="580382" y="1453828"/>
            <a:ext cx="3972719" cy="4525963"/>
          </a:xfrm>
        </p:spPr>
        <p:txBody>
          <a:bodyPr/>
          <a:lstStyle>
            <a:lvl1pPr marL="288925" indent="-288925">
              <a:lnSpc>
                <a:spcPts val="2400"/>
              </a:lnSpc>
              <a:spcBef>
                <a:spcPts val="900"/>
              </a:spcBef>
              <a:defRPr sz="2000" b="0" i="0">
                <a:solidFill>
                  <a:schemeClr val="tx1"/>
                </a:solidFill>
                <a:latin typeface="Verdana"/>
                <a:cs typeface="Verdana"/>
              </a:defRPr>
            </a:lvl1pPr>
            <a:lvl2pPr marL="742950" indent="-285750">
              <a:lnSpc>
                <a:spcPts val="2200"/>
              </a:lnSpc>
              <a:spcBef>
                <a:spcPts val="900"/>
              </a:spcBef>
              <a:buFont typeface="Lucida Grande"/>
              <a:buChar char="»"/>
              <a:defRPr sz="1900">
                <a:solidFill>
                  <a:srgbClr val="5D82AA"/>
                </a:solidFill>
                <a:latin typeface="Verdana"/>
                <a:cs typeface="Verdana"/>
              </a:defRPr>
            </a:lvl2pPr>
            <a:lvl3pPr marL="1262063" indent="-233363">
              <a:lnSpc>
                <a:spcPts val="2200"/>
              </a:lnSpc>
              <a:defRPr sz="1700">
                <a:solidFill>
                  <a:srgbClr val="131313"/>
                </a:solidFill>
                <a:latin typeface="Verdana"/>
                <a:cs typeface="Verdana"/>
              </a:defRPr>
            </a:lvl3pPr>
            <a:lvl4pPr marL="1711325" indent="-225425">
              <a:lnSpc>
                <a:spcPts val="2200"/>
              </a:lnSpc>
              <a:defRPr sz="1700">
                <a:solidFill>
                  <a:srgbClr val="42535A"/>
                </a:solidFill>
                <a:latin typeface="Verdana"/>
                <a:cs typeface="Verdana"/>
              </a:defRPr>
            </a:lvl4pPr>
            <a:lvl5pPr>
              <a:lnSpc>
                <a:spcPts val="2200"/>
              </a:lnSpc>
              <a:defRPr sz="1700">
                <a:solidFill>
                  <a:srgbClr val="7F7F7F"/>
                </a:solidFill>
                <a:latin typeface="Verdana"/>
                <a:cs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Footer Placeholder 4"/>
          <p:cNvSpPr txBox="1">
            <a:spLocks/>
          </p:cNvSpPr>
          <p:nvPr userDrawn="1"/>
        </p:nvSpPr>
        <p:spPr>
          <a:xfrm>
            <a:off x="373955" y="6581661"/>
            <a:ext cx="7542807" cy="306640"/>
          </a:xfrm>
          <a:prstGeom prst="rect">
            <a:avLst/>
          </a:prstGeom>
        </p:spPr>
        <p:txBody>
          <a:bodyPr vert="horz" lIns="91440" tIns="45720" rIns="91440" bIns="45720" rtlCol="0" anchor="ctr"/>
          <a:lstStyle>
            <a:defPPr>
              <a:defRPr lang="en-US"/>
            </a:defPPr>
            <a:lvl1pPr marL="0" algn="l" defTabSz="457200" rtl="0" eaLnBrk="1" latinLnBrk="0" hangingPunct="1">
              <a:defRPr lang="en-US" sz="1200" b="0" i="0" u="none" strike="noStrike" kern="1200" baseline="30000" smtClean="0">
                <a:solidFill>
                  <a:schemeClr val="bg1"/>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dirty="0">
                <a:solidFill>
                  <a:srgbClr val="FFFFFF"/>
                </a:solidFill>
              </a:rPr>
              <a:t>The International Conference on Residency Education   |   La conférence internationale sur la formation des résidents</a:t>
            </a:r>
          </a:p>
        </p:txBody>
      </p:sp>
      <p:sp>
        <p:nvSpPr>
          <p:cNvPr id="15" name="Slide Number Placeholder 5"/>
          <p:cNvSpPr txBox="1">
            <a:spLocks/>
          </p:cNvSpPr>
          <p:nvPr userDrawn="1"/>
        </p:nvSpPr>
        <p:spPr>
          <a:xfrm>
            <a:off x="8246781" y="6515137"/>
            <a:ext cx="551453" cy="365125"/>
          </a:xfrm>
          <a:prstGeom prst="rect">
            <a:avLst/>
          </a:prstGeom>
        </p:spPr>
        <p:txBody>
          <a:bodyPr vert="horz" lIns="91440" tIns="45720" rIns="91440" bIns="45720" rtlCol="0" anchor="ctr"/>
          <a:lstStyle>
            <a:defPPr>
              <a:defRPr lang="en-US"/>
            </a:defPPr>
            <a:lvl1pPr marL="0" algn="r" defTabSz="457200" rtl="0" eaLnBrk="1" latinLnBrk="0" hangingPunct="1">
              <a:defRPr sz="1100" kern="120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pPr/>
              <a:t>‹#›</a:t>
            </a:fld>
            <a:endParaRPr lang="en-US" dirty="0"/>
          </a:p>
        </p:txBody>
      </p:sp>
      <p:sp>
        <p:nvSpPr>
          <p:cNvPr id="16" name="Content Placeholder 8"/>
          <p:cNvSpPr>
            <a:spLocks noGrp="1"/>
          </p:cNvSpPr>
          <p:nvPr>
            <p:ph sz="quarter" idx="14"/>
          </p:nvPr>
        </p:nvSpPr>
        <p:spPr>
          <a:xfrm>
            <a:off x="1529677" y="245004"/>
            <a:ext cx="6301986" cy="361264"/>
          </a:xfrm>
        </p:spPr>
        <p:txBody>
          <a:bodyPr>
            <a:noAutofit/>
          </a:bodyPr>
          <a:lstStyle>
            <a:lvl1pPr marL="0" indent="0">
              <a:spcBef>
                <a:spcPts val="0"/>
              </a:spcBef>
              <a:buFontTx/>
              <a:buNone/>
              <a:defRPr sz="850">
                <a:solidFill>
                  <a:schemeClr val="accent6">
                    <a:lumMod val="50000"/>
                  </a:schemeClr>
                </a:solidFill>
                <a:latin typeface="Verdana"/>
                <a:cs typeface="Verdana"/>
              </a:defRPr>
            </a:lvl1pPr>
            <a:lvl2pPr>
              <a:defRPr sz="850">
                <a:latin typeface="Verdana"/>
                <a:cs typeface="Verdana"/>
              </a:defRPr>
            </a:lvl2pPr>
            <a:lvl3pPr>
              <a:defRPr sz="850">
                <a:latin typeface="Verdana"/>
                <a:cs typeface="Verdana"/>
              </a:defRPr>
            </a:lvl3pPr>
            <a:lvl4pPr>
              <a:defRPr sz="850">
                <a:latin typeface="Verdana"/>
                <a:cs typeface="Verdana"/>
              </a:defRPr>
            </a:lvl4pPr>
            <a:lvl5pPr>
              <a:defRPr sz="850">
                <a:latin typeface="Verdana"/>
                <a:cs typeface="Verdana"/>
              </a:defRPr>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149937502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Content and Horizontal Picture">
    <p:spTree>
      <p:nvGrpSpPr>
        <p:cNvPr id="1" name=""/>
        <p:cNvGrpSpPr/>
        <p:nvPr/>
      </p:nvGrpSpPr>
      <p:grpSpPr>
        <a:xfrm>
          <a:off x="0" y="0"/>
          <a:ext cx="0" cy="0"/>
          <a:chOff x="0" y="0"/>
          <a:chExt cx="0" cy="0"/>
        </a:xfrm>
      </p:grpSpPr>
      <p:pic>
        <p:nvPicPr>
          <p:cNvPr id="10" name="Picture 9" descr="RCP0125 ICRE Powerpoint Template.rd44.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7" name="Picture Placeholder 22"/>
          <p:cNvSpPr>
            <a:spLocks noGrp="1"/>
          </p:cNvSpPr>
          <p:nvPr>
            <p:ph type="pic" sz="quarter" idx="16"/>
          </p:nvPr>
        </p:nvSpPr>
        <p:spPr>
          <a:xfrm>
            <a:off x="1028121" y="2954880"/>
            <a:ext cx="6888642" cy="3171100"/>
          </a:xfrm>
          <a:ln>
            <a:noFill/>
          </a:ln>
        </p:spPr>
        <p:txBody>
          <a:bodyPr>
            <a:normAutofit/>
          </a:bodyPr>
          <a:lstStyle>
            <a:lvl1pPr>
              <a:defRPr sz="1800">
                <a:latin typeface="Verdana"/>
                <a:cs typeface="Verdana"/>
              </a:defRPr>
            </a:lvl1pPr>
          </a:lstStyle>
          <a:p>
            <a:endParaRPr lang="en-US" dirty="0"/>
          </a:p>
        </p:txBody>
      </p:sp>
      <p:sp>
        <p:nvSpPr>
          <p:cNvPr id="18" name="Rectangle 17"/>
          <p:cNvSpPr/>
          <p:nvPr userDrawn="1"/>
        </p:nvSpPr>
        <p:spPr>
          <a:xfrm>
            <a:off x="1489487" y="584372"/>
            <a:ext cx="6427275" cy="642499"/>
          </a:xfrm>
          <a:prstGeom prst="rect">
            <a:avLst/>
          </a:prstGeom>
          <a:gradFill flip="none" rotWithShape="1">
            <a:gsLst>
              <a:gs pos="0">
                <a:schemeClr val="bg1"/>
              </a:gs>
              <a:gs pos="100000">
                <a:schemeClr val="accent6">
                  <a:lumMod val="85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19" name="Title 1"/>
          <p:cNvSpPr txBox="1">
            <a:spLocks/>
          </p:cNvSpPr>
          <p:nvPr userDrawn="1"/>
        </p:nvSpPr>
        <p:spPr>
          <a:xfrm>
            <a:off x="1371197" y="624059"/>
            <a:ext cx="6577717" cy="602813"/>
          </a:xfrm>
          <a:prstGeom prst="rect">
            <a:avLst/>
          </a:prstGeom>
        </p:spPr>
        <p:txBody>
          <a:bodyPr vert="horz" lIns="91440" tIns="45720" rIns="91440" bIns="45720" rtlCol="0" anchor="ctr">
            <a:noAutofit/>
          </a:bodyPr>
          <a:lstStyle>
            <a:lvl1pPr algn="l" defTabSz="457200" rtl="0" eaLnBrk="1" latinLnBrk="0" hangingPunct="1">
              <a:lnSpc>
                <a:spcPts val="2880"/>
              </a:lnSpc>
              <a:spcBef>
                <a:spcPct val="0"/>
              </a:spcBef>
              <a:buNone/>
              <a:defRPr sz="2600" b="0" i="0" kern="1200">
                <a:solidFill>
                  <a:schemeClr val="tx1"/>
                </a:solidFill>
                <a:latin typeface="Verdana"/>
                <a:ea typeface="+mj-ea"/>
                <a:cs typeface="Verdana"/>
              </a:defRPr>
            </a:lvl1pPr>
          </a:lstStyle>
          <a:p>
            <a:r>
              <a:rPr lang="en-US" dirty="0" smtClean="0">
                <a:solidFill>
                  <a:srgbClr val="002940"/>
                </a:solidFill>
              </a:rPr>
              <a:t>Click to add title</a:t>
            </a:r>
            <a:endParaRPr lang="en-US" dirty="0">
              <a:solidFill>
                <a:srgbClr val="002940"/>
              </a:solidFill>
            </a:endParaRPr>
          </a:p>
        </p:txBody>
      </p:sp>
      <p:sp>
        <p:nvSpPr>
          <p:cNvPr id="20" name="Content Placeholder 2"/>
          <p:cNvSpPr>
            <a:spLocks noGrp="1"/>
          </p:cNvSpPr>
          <p:nvPr>
            <p:ph idx="13"/>
          </p:nvPr>
        </p:nvSpPr>
        <p:spPr>
          <a:xfrm>
            <a:off x="580381" y="1453829"/>
            <a:ext cx="8068317" cy="1406012"/>
          </a:xfrm>
        </p:spPr>
        <p:txBody>
          <a:bodyPr/>
          <a:lstStyle>
            <a:lvl1pPr marL="288925" indent="-288925">
              <a:lnSpc>
                <a:spcPts val="2400"/>
              </a:lnSpc>
              <a:spcBef>
                <a:spcPts val="900"/>
              </a:spcBef>
              <a:defRPr sz="2000" b="0" i="0">
                <a:solidFill>
                  <a:schemeClr val="tx1"/>
                </a:solidFill>
                <a:latin typeface="Verdana"/>
                <a:cs typeface="Verdana"/>
              </a:defRPr>
            </a:lvl1pPr>
            <a:lvl2pPr marL="742950" indent="-285750">
              <a:lnSpc>
                <a:spcPts val="2200"/>
              </a:lnSpc>
              <a:spcBef>
                <a:spcPts val="900"/>
              </a:spcBef>
              <a:buFont typeface="Lucida Grande"/>
              <a:buChar char="»"/>
              <a:defRPr sz="1900">
                <a:solidFill>
                  <a:srgbClr val="5D82AA"/>
                </a:solidFill>
                <a:latin typeface="Verdana"/>
                <a:cs typeface="Verdana"/>
              </a:defRPr>
            </a:lvl2pPr>
            <a:lvl3pPr marL="1262063" indent="-233363">
              <a:lnSpc>
                <a:spcPts val="2200"/>
              </a:lnSpc>
              <a:defRPr sz="1700">
                <a:solidFill>
                  <a:srgbClr val="131313"/>
                </a:solidFill>
                <a:latin typeface="Verdana"/>
                <a:cs typeface="Verdana"/>
              </a:defRPr>
            </a:lvl3pPr>
            <a:lvl4pPr marL="1711325" indent="-225425">
              <a:lnSpc>
                <a:spcPts val="2200"/>
              </a:lnSpc>
              <a:defRPr sz="1700">
                <a:solidFill>
                  <a:srgbClr val="42535A"/>
                </a:solidFill>
                <a:latin typeface="Verdana"/>
                <a:cs typeface="Verdana"/>
              </a:defRPr>
            </a:lvl4pPr>
            <a:lvl5pPr>
              <a:lnSpc>
                <a:spcPts val="2200"/>
              </a:lnSpc>
              <a:defRPr sz="1700">
                <a:solidFill>
                  <a:srgbClr val="7F7F7F"/>
                </a:solidFill>
                <a:latin typeface="Verdana"/>
                <a:cs typeface="Verdan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Footer Placeholder 4"/>
          <p:cNvSpPr txBox="1">
            <a:spLocks/>
          </p:cNvSpPr>
          <p:nvPr userDrawn="1"/>
        </p:nvSpPr>
        <p:spPr>
          <a:xfrm>
            <a:off x="373955" y="6581661"/>
            <a:ext cx="7542807" cy="306640"/>
          </a:xfrm>
          <a:prstGeom prst="rect">
            <a:avLst/>
          </a:prstGeom>
        </p:spPr>
        <p:txBody>
          <a:bodyPr vert="horz" lIns="91440" tIns="45720" rIns="91440" bIns="45720" rtlCol="0" anchor="ctr"/>
          <a:lstStyle>
            <a:defPPr>
              <a:defRPr lang="en-US"/>
            </a:defPPr>
            <a:lvl1pPr marL="0" algn="l" defTabSz="457200" rtl="0" eaLnBrk="1" latinLnBrk="0" hangingPunct="1">
              <a:defRPr lang="en-US" sz="1200" b="0" i="0" u="none" strike="noStrike" kern="1200" baseline="30000" smtClean="0">
                <a:solidFill>
                  <a:schemeClr val="bg1"/>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dirty="0">
                <a:solidFill>
                  <a:srgbClr val="FFFFFF"/>
                </a:solidFill>
              </a:rPr>
              <a:t>The International Conference on Residency Education   |   La conférence internationale sur la formation des résidents</a:t>
            </a:r>
          </a:p>
        </p:txBody>
      </p:sp>
      <p:sp>
        <p:nvSpPr>
          <p:cNvPr id="22" name="Slide Number Placeholder 5"/>
          <p:cNvSpPr txBox="1">
            <a:spLocks/>
          </p:cNvSpPr>
          <p:nvPr userDrawn="1"/>
        </p:nvSpPr>
        <p:spPr>
          <a:xfrm>
            <a:off x="8246781" y="6515137"/>
            <a:ext cx="551453" cy="365125"/>
          </a:xfrm>
          <a:prstGeom prst="rect">
            <a:avLst/>
          </a:prstGeom>
        </p:spPr>
        <p:txBody>
          <a:bodyPr vert="horz" lIns="91440" tIns="45720" rIns="91440" bIns="45720" rtlCol="0" anchor="ctr"/>
          <a:lstStyle>
            <a:defPPr>
              <a:defRPr lang="en-US"/>
            </a:defPPr>
            <a:lvl1pPr marL="0" algn="r" defTabSz="457200" rtl="0" eaLnBrk="1" latinLnBrk="0" hangingPunct="1">
              <a:defRPr sz="1100" kern="120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pPr/>
              <a:t>‹#›</a:t>
            </a:fld>
            <a:endParaRPr lang="en-US" dirty="0"/>
          </a:p>
        </p:txBody>
      </p:sp>
      <p:sp>
        <p:nvSpPr>
          <p:cNvPr id="23" name="Content Placeholder 8"/>
          <p:cNvSpPr>
            <a:spLocks noGrp="1"/>
          </p:cNvSpPr>
          <p:nvPr>
            <p:ph sz="quarter" idx="14"/>
          </p:nvPr>
        </p:nvSpPr>
        <p:spPr>
          <a:xfrm>
            <a:off x="1529677" y="245004"/>
            <a:ext cx="6301986" cy="361264"/>
          </a:xfrm>
        </p:spPr>
        <p:txBody>
          <a:bodyPr>
            <a:noAutofit/>
          </a:bodyPr>
          <a:lstStyle>
            <a:lvl1pPr marL="0" indent="0">
              <a:spcBef>
                <a:spcPts val="0"/>
              </a:spcBef>
              <a:buFontTx/>
              <a:buNone/>
              <a:defRPr sz="850">
                <a:solidFill>
                  <a:schemeClr val="accent6">
                    <a:lumMod val="50000"/>
                  </a:schemeClr>
                </a:solidFill>
                <a:latin typeface="Verdana"/>
                <a:cs typeface="Verdana"/>
              </a:defRPr>
            </a:lvl1pPr>
            <a:lvl2pPr>
              <a:defRPr sz="850">
                <a:latin typeface="Verdana"/>
                <a:cs typeface="Verdana"/>
              </a:defRPr>
            </a:lvl2pPr>
            <a:lvl3pPr>
              <a:defRPr sz="850">
                <a:latin typeface="Verdana"/>
                <a:cs typeface="Verdana"/>
              </a:defRPr>
            </a:lvl3pPr>
            <a:lvl4pPr>
              <a:defRPr sz="850">
                <a:latin typeface="Verdana"/>
                <a:cs typeface="Verdana"/>
              </a:defRPr>
            </a:lvl4pPr>
            <a:lvl5pPr>
              <a:defRPr sz="850">
                <a:latin typeface="Verdana"/>
                <a:cs typeface="Verdana"/>
              </a:defRPr>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301543829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0" name="Picture 9" descr="RCP0125 ICRE Powerpoint Template.rd44.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Picture Placeholder 22"/>
          <p:cNvSpPr>
            <a:spLocks noGrp="1"/>
          </p:cNvSpPr>
          <p:nvPr>
            <p:ph type="pic" sz="quarter" idx="16"/>
          </p:nvPr>
        </p:nvSpPr>
        <p:spPr>
          <a:xfrm>
            <a:off x="1489487" y="1546560"/>
            <a:ext cx="6427276" cy="4579420"/>
          </a:xfrm>
          <a:ln>
            <a:noFill/>
          </a:ln>
        </p:spPr>
        <p:txBody>
          <a:bodyPr>
            <a:normAutofit/>
          </a:bodyPr>
          <a:lstStyle>
            <a:lvl1pPr>
              <a:defRPr sz="1800">
                <a:latin typeface="Verdana"/>
                <a:cs typeface="Verdana"/>
              </a:defRPr>
            </a:lvl1pPr>
          </a:lstStyle>
          <a:p>
            <a:endParaRPr lang="en-US" dirty="0"/>
          </a:p>
        </p:txBody>
      </p:sp>
      <p:sp>
        <p:nvSpPr>
          <p:cNvPr id="8" name="Rectangle 7"/>
          <p:cNvSpPr/>
          <p:nvPr userDrawn="1"/>
        </p:nvSpPr>
        <p:spPr>
          <a:xfrm>
            <a:off x="1489487" y="584372"/>
            <a:ext cx="6427275" cy="642499"/>
          </a:xfrm>
          <a:prstGeom prst="rect">
            <a:avLst/>
          </a:prstGeom>
          <a:gradFill flip="none" rotWithShape="1">
            <a:gsLst>
              <a:gs pos="0">
                <a:schemeClr val="bg1"/>
              </a:gs>
              <a:gs pos="100000">
                <a:schemeClr val="accent6">
                  <a:lumMod val="85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9" name="Title 1"/>
          <p:cNvSpPr txBox="1">
            <a:spLocks/>
          </p:cNvSpPr>
          <p:nvPr userDrawn="1"/>
        </p:nvSpPr>
        <p:spPr>
          <a:xfrm>
            <a:off x="1371197" y="624059"/>
            <a:ext cx="6577717" cy="602813"/>
          </a:xfrm>
          <a:prstGeom prst="rect">
            <a:avLst/>
          </a:prstGeom>
        </p:spPr>
        <p:txBody>
          <a:bodyPr vert="horz" lIns="91440" tIns="45720" rIns="91440" bIns="45720" rtlCol="0" anchor="ctr">
            <a:noAutofit/>
          </a:bodyPr>
          <a:lstStyle>
            <a:lvl1pPr algn="l" defTabSz="457200" rtl="0" eaLnBrk="1" latinLnBrk="0" hangingPunct="1">
              <a:lnSpc>
                <a:spcPts val="2880"/>
              </a:lnSpc>
              <a:spcBef>
                <a:spcPct val="0"/>
              </a:spcBef>
              <a:buNone/>
              <a:defRPr sz="2600" b="0" i="0" kern="1200">
                <a:solidFill>
                  <a:schemeClr val="tx1"/>
                </a:solidFill>
                <a:latin typeface="Verdana"/>
                <a:ea typeface="+mj-ea"/>
                <a:cs typeface="Verdana"/>
              </a:defRPr>
            </a:lvl1pPr>
          </a:lstStyle>
          <a:p>
            <a:r>
              <a:rPr lang="en-US" dirty="0" smtClean="0">
                <a:solidFill>
                  <a:srgbClr val="002940"/>
                </a:solidFill>
              </a:rPr>
              <a:t>Click to add title</a:t>
            </a:r>
            <a:endParaRPr lang="en-US" dirty="0">
              <a:solidFill>
                <a:srgbClr val="002940"/>
              </a:solidFill>
            </a:endParaRPr>
          </a:p>
        </p:txBody>
      </p:sp>
      <p:sp>
        <p:nvSpPr>
          <p:cNvPr id="11" name="Footer Placeholder 4"/>
          <p:cNvSpPr txBox="1">
            <a:spLocks/>
          </p:cNvSpPr>
          <p:nvPr userDrawn="1"/>
        </p:nvSpPr>
        <p:spPr>
          <a:xfrm>
            <a:off x="373955" y="6581661"/>
            <a:ext cx="7542807" cy="306640"/>
          </a:xfrm>
          <a:prstGeom prst="rect">
            <a:avLst/>
          </a:prstGeom>
        </p:spPr>
        <p:txBody>
          <a:bodyPr vert="horz" lIns="91440" tIns="45720" rIns="91440" bIns="45720" rtlCol="0" anchor="ctr"/>
          <a:lstStyle>
            <a:defPPr>
              <a:defRPr lang="en-US"/>
            </a:defPPr>
            <a:lvl1pPr marL="0" algn="l" defTabSz="457200" rtl="0" eaLnBrk="1" latinLnBrk="0" hangingPunct="1">
              <a:defRPr lang="en-US" sz="1200" b="0" i="0" u="none" strike="noStrike" kern="1200" baseline="30000" smtClean="0">
                <a:solidFill>
                  <a:schemeClr val="bg1"/>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dirty="0">
                <a:solidFill>
                  <a:srgbClr val="FFFFFF"/>
                </a:solidFill>
              </a:rPr>
              <a:t>The International Conference on Residency Education   |   La conférence internationale sur la formation des résidents</a:t>
            </a:r>
          </a:p>
        </p:txBody>
      </p:sp>
      <p:sp>
        <p:nvSpPr>
          <p:cNvPr id="12" name="Slide Number Placeholder 5"/>
          <p:cNvSpPr txBox="1">
            <a:spLocks/>
          </p:cNvSpPr>
          <p:nvPr userDrawn="1"/>
        </p:nvSpPr>
        <p:spPr>
          <a:xfrm>
            <a:off x="8246781" y="6515137"/>
            <a:ext cx="551453" cy="365125"/>
          </a:xfrm>
          <a:prstGeom prst="rect">
            <a:avLst/>
          </a:prstGeom>
        </p:spPr>
        <p:txBody>
          <a:bodyPr vert="horz" lIns="91440" tIns="45720" rIns="91440" bIns="45720" rtlCol="0" anchor="ctr"/>
          <a:lstStyle>
            <a:defPPr>
              <a:defRPr lang="en-US"/>
            </a:defPPr>
            <a:lvl1pPr marL="0" algn="r" defTabSz="457200" rtl="0" eaLnBrk="1" latinLnBrk="0" hangingPunct="1">
              <a:defRPr sz="1100" kern="1200">
                <a:solidFill>
                  <a:srgbClr val="FFFFFF"/>
                </a:solidFill>
                <a:latin typeface="Verdana"/>
                <a:ea typeface="+mn-ea"/>
                <a:cs typeface="Verdana"/>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pPr/>
              <a:t>‹#›</a:t>
            </a:fld>
            <a:endParaRPr lang="en-US" dirty="0"/>
          </a:p>
        </p:txBody>
      </p:sp>
      <p:sp>
        <p:nvSpPr>
          <p:cNvPr id="13" name="Content Placeholder 8"/>
          <p:cNvSpPr>
            <a:spLocks noGrp="1"/>
          </p:cNvSpPr>
          <p:nvPr>
            <p:ph sz="quarter" idx="14"/>
          </p:nvPr>
        </p:nvSpPr>
        <p:spPr>
          <a:xfrm>
            <a:off x="1529677" y="245004"/>
            <a:ext cx="6301986" cy="361264"/>
          </a:xfrm>
        </p:spPr>
        <p:txBody>
          <a:bodyPr>
            <a:noAutofit/>
          </a:bodyPr>
          <a:lstStyle>
            <a:lvl1pPr marL="0" indent="0">
              <a:spcBef>
                <a:spcPts val="0"/>
              </a:spcBef>
              <a:buFontTx/>
              <a:buNone/>
              <a:defRPr sz="850">
                <a:solidFill>
                  <a:schemeClr val="accent6">
                    <a:lumMod val="50000"/>
                  </a:schemeClr>
                </a:solidFill>
                <a:latin typeface="Verdana"/>
                <a:cs typeface="Verdana"/>
              </a:defRPr>
            </a:lvl1pPr>
            <a:lvl2pPr>
              <a:defRPr sz="850">
                <a:latin typeface="Verdana"/>
                <a:cs typeface="Verdana"/>
              </a:defRPr>
            </a:lvl2pPr>
            <a:lvl3pPr>
              <a:defRPr sz="850">
                <a:latin typeface="Verdana"/>
                <a:cs typeface="Verdana"/>
              </a:defRPr>
            </a:lvl3pPr>
            <a:lvl4pPr>
              <a:defRPr sz="850">
                <a:latin typeface="Verdana"/>
                <a:cs typeface="Verdana"/>
              </a:defRPr>
            </a:lvl4pPr>
            <a:lvl5pPr>
              <a:defRPr sz="850">
                <a:latin typeface="Verdana"/>
                <a:cs typeface="Verdana"/>
              </a:defRPr>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1213707879"/>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2" name="Picture 1" descr="RCP0125 ICRE Powerpoint Template.rd10.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Content Placeholder 2"/>
          <p:cNvSpPr>
            <a:spLocks noGrp="1"/>
          </p:cNvSpPr>
          <p:nvPr>
            <p:ph sz="quarter" idx="10"/>
          </p:nvPr>
        </p:nvSpPr>
        <p:spPr>
          <a:xfrm>
            <a:off x="924992" y="2964045"/>
            <a:ext cx="3109727" cy="2194036"/>
          </a:xfrm>
        </p:spPr>
        <p:txBody>
          <a:bodyPr/>
          <a:lstStyle>
            <a:lvl1pPr marL="109728" indent="-109728">
              <a:lnSpc>
                <a:spcPts val="1720"/>
              </a:lnSpc>
              <a:spcBef>
                <a:spcPts val="324"/>
              </a:spcBef>
              <a:spcAft>
                <a:spcPts val="1200"/>
              </a:spcAft>
              <a:defRPr sz="1300" baseline="0">
                <a:latin typeface="Verdana"/>
              </a:defRPr>
            </a:lvl1pPr>
          </a:lstStyle>
          <a:p>
            <a:pPr lvl="0"/>
            <a:r>
              <a:rPr lang="en-US" dirty="0" smtClean="0"/>
              <a:t>Click to edit Master text styles</a:t>
            </a:r>
            <a:endParaRPr lang="en-US" dirty="0"/>
          </a:p>
        </p:txBody>
      </p:sp>
      <p:sp>
        <p:nvSpPr>
          <p:cNvPr id="6" name="Content Placeholder 2"/>
          <p:cNvSpPr>
            <a:spLocks noGrp="1"/>
          </p:cNvSpPr>
          <p:nvPr>
            <p:ph sz="quarter" idx="11"/>
          </p:nvPr>
        </p:nvSpPr>
        <p:spPr>
          <a:xfrm>
            <a:off x="4446313" y="2961450"/>
            <a:ext cx="3916878" cy="2194036"/>
          </a:xfrm>
        </p:spPr>
        <p:txBody>
          <a:bodyPr/>
          <a:lstStyle>
            <a:lvl1pPr marL="109728" indent="-109728">
              <a:lnSpc>
                <a:spcPts val="1720"/>
              </a:lnSpc>
              <a:spcBef>
                <a:spcPts val="324"/>
              </a:spcBef>
              <a:spcAft>
                <a:spcPts val="1200"/>
              </a:spcAft>
              <a:defRPr sz="1300" baseline="0">
                <a:latin typeface="Verdana"/>
              </a:defRPr>
            </a:lvl1pPr>
          </a:lstStyle>
          <a:p>
            <a:pPr lvl="0"/>
            <a:r>
              <a:rPr lang="en-US" dirty="0" smtClean="0"/>
              <a:t>Click to edit Master text styles</a:t>
            </a:r>
            <a:endParaRPr lang="en-US" dirty="0"/>
          </a:p>
        </p:txBody>
      </p:sp>
      <p:sp>
        <p:nvSpPr>
          <p:cNvPr id="7" name="Content Placeholder 6"/>
          <p:cNvSpPr>
            <a:spLocks noGrp="1"/>
          </p:cNvSpPr>
          <p:nvPr>
            <p:ph sz="quarter" idx="12"/>
          </p:nvPr>
        </p:nvSpPr>
        <p:spPr>
          <a:xfrm>
            <a:off x="899593" y="5304668"/>
            <a:ext cx="3109912" cy="1365412"/>
          </a:xfrm>
        </p:spPr>
        <p:txBody>
          <a:bodyPr>
            <a:normAutofit/>
          </a:bodyPr>
          <a:lstStyle>
            <a:lvl1pPr marL="0" indent="0" algn="ctr">
              <a:lnSpc>
                <a:spcPts val="2400"/>
              </a:lnSpc>
              <a:spcBef>
                <a:spcPts val="0"/>
              </a:spcBef>
              <a:buFontTx/>
              <a:buNone/>
              <a:defRPr sz="1900" b="0" u="none">
                <a:solidFill>
                  <a:schemeClr val="bg1"/>
                </a:solidFill>
                <a:latin typeface="Verdana"/>
              </a:defRPr>
            </a:lvl1pPr>
          </a:lstStyle>
          <a:p>
            <a:pPr lvl="0"/>
            <a:r>
              <a:rPr lang="en-US" dirty="0" smtClean="0"/>
              <a:t>Click to edit Master text styles</a:t>
            </a:r>
            <a:endParaRPr lang="en-US" dirty="0"/>
          </a:p>
        </p:txBody>
      </p:sp>
      <p:sp>
        <p:nvSpPr>
          <p:cNvPr id="10" name="Content Placeholder 6"/>
          <p:cNvSpPr>
            <a:spLocks noGrp="1"/>
          </p:cNvSpPr>
          <p:nvPr>
            <p:ph sz="quarter" idx="13"/>
          </p:nvPr>
        </p:nvSpPr>
        <p:spPr>
          <a:xfrm>
            <a:off x="4274585" y="5292616"/>
            <a:ext cx="4088606" cy="1365412"/>
          </a:xfrm>
        </p:spPr>
        <p:txBody>
          <a:bodyPr>
            <a:normAutofit/>
          </a:bodyPr>
          <a:lstStyle>
            <a:lvl1pPr marL="0" indent="0" algn="ctr">
              <a:lnSpc>
                <a:spcPts val="2400"/>
              </a:lnSpc>
              <a:spcBef>
                <a:spcPts val="0"/>
              </a:spcBef>
              <a:buFontTx/>
              <a:buNone/>
              <a:defRPr sz="1900" b="0">
                <a:solidFill>
                  <a:schemeClr val="bg1"/>
                </a:solidFill>
                <a:latin typeface="Verdana"/>
              </a:defRPr>
            </a:lvl1pPr>
          </a:lstStyle>
          <a:p>
            <a:pPr lvl="0"/>
            <a:r>
              <a:rPr lang="en-US" dirty="0" smtClean="0"/>
              <a:t>Click to edit Master text styles</a:t>
            </a:r>
            <a:endParaRPr lang="en-US" dirty="0"/>
          </a:p>
        </p:txBody>
      </p:sp>
      <p:sp>
        <p:nvSpPr>
          <p:cNvPr id="11" name="Content Placeholder 10"/>
          <p:cNvSpPr>
            <a:spLocks noGrp="1"/>
          </p:cNvSpPr>
          <p:nvPr>
            <p:ph sz="quarter" idx="14"/>
          </p:nvPr>
        </p:nvSpPr>
        <p:spPr>
          <a:xfrm>
            <a:off x="700270" y="1727720"/>
            <a:ext cx="3317875" cy="1063625"/>
          </a:xfrm>
        </p:spPr>
        <p:txBody>
          <a:bodyPr>
            <a:noAutofit/>
          </a:bodyPr>
          <a:lstStyle>
            <a:lvl1pPr marL="0" indent="0" algn="l">
              <a:lnSpc>
                <a:spcPts val="3000"/>
              </a:lnSpc>
              <a:buFontTx/>
              <a:buNone/>
              <a:defRPr sz="2300" b="0">
                <a:latin typeface="Verdana"/>
                <a:cs typeface="Verdana"/>
              </a:defRPr>
            </a:lvl1pPr>
            <a:lvl2pPr>
              <a:defRPr sz="2300"/>
            </a:lvl2pPr>
            <a:lvl3pPr>
              <a:defRPr sz="2300"/>
            </a:lvl3pPr>
            <a:lvl4pPr>
              <a:defRPr sz="2300"/>
            </a:lvl4pPr>
            <a:lvl5pPr>
              <a:defRPr sz="2300"/>
            </a:lvl5pPr>
          </a:lstStyle>
          <a:p>
            <a:pPr lvl="0"/>
            <a:r>
              <a:rPr lang="en-US" dirty="0" smtClean="0"/>
              <a:t>Click to edit Master text styles</a:t>
            </a:r>
            <a:endParaRPr lang="en-US" dirty="0"/>
          </a:p>
        </p:txBody>
      </p:sp>
      <p:sp>
        <p:nvSpPr>
          <p:cNvPr id="12" name="Content Placeholder 10"/>
          <p:cNvSpPr>
            <a:spLocks noGrp="1"/>
          </p:cNvSpPr>
          <p:nvPr>
            <p:ph sz="quarter" idx="15"/>
          </p:nvPr>
        </p:nvSpPr>
        <p:spPr>
          <a:xfrm>
            <a:off x="4196825" y="1727720"/>
            <a:ext cx="4477393" cy="1063625"/>
          </a:xfrm>
        </p:spPr>
        <p:txBody>
          <a:bodyPr>
            <a:noAutofit/>
          </a:bodyPr>
          <a:lstStyle>
            <a:lvl1pPr marL="0" indent="0" algn="l">
              <a:lnSpc>
                <a:spcPts val="3000"/>
              </a:lnSpc>
              <a:buFontTx/>
              <a:buNone/>
              <a:defRPr sz="2300" b="0">
                <a:latin typeface="Verdana"/>
                <a:cs typeface="Verdana"/>
              </a:defRPr>
            </a:lvl1pPr>
            <a:lvl2pPr>
              <a:defRPr sz="2300"/>
            </a:lvl2pPr>
            <a:lvl3pPr>
              <a:defRPr sz="2300"/>
            </a:lvl3pPr>
            <a:lvl4pPr>
              <a:defRPr sz="2300"/>
            </a:lvl4pPr>
            <a:lvl5pPr>
              <a:defRPr sz="2300"/>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4218148273"/>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685800" y="1982788"/>
            <a:ext cx="7772400" cy="1755775"/>
          </a:xfrm>
        </p:spPr>
        <p:txBody>
          <a:bodyPr/>
          <a:lstStyle>
            <a:lvl1pPr>
              <a:defRPr sz="3600"/>
            </a:lvl1pPr>
          </a:lstStyle>
          <a:p>
            <a:pPr lvl="0"/>
            <a:r>
              <a:rPr lang="en-US" noProof="0" smtClean="0"/>
              <a:t>Click to edit Master title style</a:t>
            </a:r>
          </a:p>
        </p:txBody>
      </p:sp>
      <p:sp>
        <p:nvSpPr>
          <p:cNvPr id="23555" name="Rectangle 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Click to edit Master subtitle style</a:t>
            </a:r>
          </a:p>
        </p:txBody>
      </p:sp>
    </p:spTree>
    <p:extLst>
      <p:ext uri="{BB962C8B-B14F-4D97-AF65-F5344CB8AC3E}">
        <p14:creationId xmlns:p14="http://schemas.microsoft.com/office/powerpoint/2010/main" val="3442822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sldNum" sz="quarter" idx="10"/>
          </p:nvPr>
        </p:nvSpPr>
        <p:spPr>
          <a:ln/>
        </p:spPr>
        <p:txBody>
          <a:bodyPr/>
          <a:lstStyle>
            <a:lvl1pPr>
              <a:defRPr/>
            </a:lvl1pPr>
          </a:lstStyle>
          <a:p>
            <a:pPr>
              <a:defRPr/>
            </a:pPr>
            <a:fld id="{F0A635B9-277B-4F11-AA8C-D230807535BD}"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105158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25303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1396979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85838"/>
            <a:ext cx="4038600" cy="5411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85838"/>
            <a:ext cx="4038600" cy="5411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240175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043312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477307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611671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709444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603439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093884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6413" y="200025"/>
            <a:ext cx="2284412" cy="6197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200025"/>
            <a:ext cx="6704013" cy="6197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78483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2247AE32-33DF-4D36-A8E3-5840202FA9A6}"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301629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4AF466F-BDA4-4F18-9C7B-FF0A9A1B0E80}" type="datetime1">
              <a:rPr lang="en-US" smtClean="0"/>
              <a:pPr/>
              <a:t>9/13/2013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EF607B-A47E-422C-9BEF-122CCDB7C526}" type="datetime1">
              <a:rPr lang="en-US" smtClean="0"/>
              <a:pPr/>
              <a:t>9/13/2013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F0A635B9-277B-4F11-AA8C-D230807535BD}" type="slidenum">
              <a:rPr lang="en-US" smtClean="0">
                <a:solidFill>
                  <a:srgbClr val="000000"/>
                </a:solidFill>
              </a:rPr>
              <a:pPr>
                <a:defRPr/>
              </a:pPr>
              <a:t>‹#›</a:t>
            </a:fld>
            <a:endParaRPr lang="en-US" dirty="0">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9A7CB-BEE6-4F99-898E-913F06E8E125}" type="datetime1">
              <a:rPr lang="en-US" smtClean="0"/>
              <a:pPr/>
              <a:t>9/13/2013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2247AE32-33DF-4D36-A8E3-5840202FA9A6}" type="slidenum">
              <a:rPr lang="en-US" smtClean="0">
                <a:solidFill>
                  <a:srgbClr val="000000"/>
                </a:solidFill>
              </a:rPr>
              <a:pPr>
                <a:defRPr/>
              </a:pPr>
              <a:t>‹#›</a:t>
            </a:fld>
            <a:endParaRPr lang="en-US" dirty="0">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EE300C-6FC5-4FC3-AF1A-075E4F50620D}" type="datetime1">
              <a:rPr lang="en-US" smtClean="0"/>
              <a:pPr/>
              <a:t>9/13/2013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4CE3F6DE-01E5-4B70-A081-8C6894266460}" type="slidenum">
              <a:rPr lang="en-US" smtClean="0">
                <a:solidFill>
                  <a:srgbClr val="000000"/>
                </a:solidFill>
              </a:rPr>
              <a:pPr>
                <a:defRPr/>
              </a:pPr>
              <a:t>‹#›</a:t>
            </a:fld>
            <a:endParaRPr lang="en-US" dirty="0">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0D295D-4A77-4DEB-B04C-9F4282A8BC04}" type="datetime1">
              <a:rPr lang="en-US" smtClean="0"/>
              <a:pPr/>
              <a:t>9/13/2013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a:defRPr/>
            </a:pPr>
            <a:fld id="{D8105281-2424-4868-8EA5-436149F3AE3D}" type="slidenum">
              <a:rPr lang="en-US" smtClean="0">
                <a:solidFill>
                  <a:srgbClr val="000000"/>
                </a:solidFill>
              </a:rPr>
              <a:pPr>
                <a:defRPr/>
              </a:pPr>
              <a:t>‹#›</a:t>
            </a:fld>
            <a:endParaRPr lang="en-US" dirty="0">
              <a:solidFill>
                <a:srgbClr val="000000"/>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B28685-4D0C-42D5-8013-B5904CD1FCBC}" type="datetime1">
              <a:rPr lang="en-US" smtClean="0"/>
              <a:pPr/>
              <a:t>9/13/2013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E76137EC-CE7B-4FBA-8C03-ECFD21BB82ED}" type="slidenum">
              <a:rPr lang="en-US" smtClean="0">
                <a:solidFill>
                  <a:srgbClr val="000000"/>
                </a:solidFill>
              </a:rPr>
              <a:pPr>
                <a:defRPr/>
              </a:pPr>
              <a:t>‹#›</a:t>
            </a:fld>
            <a:endParaRPr lang="en-US" dirty="0">
              <a:solidFill>
                <a:srgbClr val="000000"/>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226C0-9885-4BA9-BBFA-A52CBFEBB775}" type="datetime1">
              <a:rPr lang="en-US" smtClean="0"/>
              <a:pPr/>
              <a:t>9/13/2013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CCE0DC8D-0025-4E2B-A1F0-82B03471FA06}" type="slidenum">
              <a:rPr lang="en-US" smtClean="0">
                <a:solidFill>
                  <a:srgbClr val="000000"/>
                </a:solidFill>
              </a:rPr>
              <a:pPr>
                <a:defRPr/>
              </a:pPr>
              <a:t>‹#›</a:t>
            </a:fld>
            <a:endParaRPr lang="en-US" dirty="0">
              <a:solidFill>
                <a:srgbClr val="000000"/>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EE1B38-C5EB-4D66-9137-0AFE9CDEDE8F}" type="datetime1">
              <a:rPr lang="en-US" smtClean="0"/>
              <a:pPr/>
              <a:t>9/13/2013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7FC7C0F0-C392-46A1-87E9-3511942F6E00}" type="slidenum">
              <a:rPr lang="en-US" smtClean="0">
                <a:solidFill>
                  <a:srgbClr val="000000"/>
                </a:solidFill>
              </a:rPr>
              <a:pPr>
                <a:defRPr/>
              </a:pPr>
              <a:t>‹#›</a:t>
            </a:fld>
            <a:endParaRPr lang="en-US" dirty="0">
              <a:solidFill>
                <a:srgbClr val="000000"/>
              </a:solidFill>
            </a:endParaRPr>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327B613C-1AD7-49D3-885D-F654C5CDBAA6}" type="datetime1">
              <a:rPr lang="en-US" smtClean="0"/>
              <a:pPr/>
              <a:t>9/13/2013</a:t>
            </a:fld>
            <a:endParaRPr lang="en-US" dirty="0"/>
          </a:p>
        </p:txBody>
      </p:sp>
      <p:sp>
        <p:nvSpPr>
          <p:cNvPr id="9" name="Slide Number Placeholder 8"/>
          <p:cNvSpPr>
            <a:spLocks noGrp="1"/>
          </p:cNvSpPr>
          <p:nvPr>
            <p:ph type="sldNum" sz="quarter" idx="11"/>
          </p:nvPr>
        </p:nvSpPr>
        <p:spPr/>
        <p:txBody>
          <a:bodyPr/>
          <a:lstStyle/>
          <a:p>
            <a:pPr>
              <a:defRPr/>
            </a:pPr>
            <a:fld id="{48FD50FE-FEB5-47CB-B470-FCE0CC1271D8}" type="slidenum">
              <a:rPr lang="en-US" smtClean="0">
                <a:solidFill>
                  <a:srgbClr val="000000"/>
                </a:solidFill>
              </a:rPr>
              <a:pPr>
                <a:defRPr/>
              </a:pPr>
              <a:t>‹#›</a:t>
            </a:fld>
            <a:endParaRPr lang="en-US" dirty="0">
              <a:solidFill>
                <a:srgbClr val="000000"/>
              </a:solidFill>
            </a:endParaRPr>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FB4290-6522-4139-852E-05BD9E7F0D2E}" type="datetime1">
              <a:rPr lang="en-US" smtClean="0"/>
              <a:pPr/>
              <a:t>9/13/2013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D714817F-C1F8-4B6F-910F-13303BFF14F5}" type="slidenum">
              <a:rPr lang="en-US" smtClean="0">
                <a:solidFill>
                  <a:srgbClr val="000000"/>
                </a:solidFill>
              </a:rPr>
              <a:pPr>
                <a:defRPr/>
              </a:pPr>
              <a:t>‹#›</a:t>
            </a:fld>
            <a:endParaRPr lang="en-US" dirty="0">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985838"/>
            <a:ext cx="4038600" cy="5411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985838"/>
            <a:ext cx="4038600" cy="5411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sldNum" sz="quarter" idx="10"/>
          </p:nvPr>
        </p:nvSpPr>
        <p:spPr>
          <a:ln/>
        </p:spPr>
        <p:txBody>
          <a:bodyPr/>
          <a:lstStyle>
            <a:lvl1pPr>
              <a:defRPr/>
            </a:lvl1pPr>
          </a:lstStyle>
          <a:p>
            <a:pPr>
              <a:defRPr/>
            </a:pPr>
            <a:fld id="{4CE3F6DE-01E5-4B70-A081-8C6894266460}"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571385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B955F9-81EA-47C5-8059-9E5C2B437C70}" type="datetime1">
              <a:rPr lang="en-US" smtClean="0"/>
              <a:pPr/>
              <a:t>9/13/2013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865D0649-43F7-4FF2-B147-5DD0333FE007}" type="slidenum">
              <a:rPr lang="en-US" smtClean="0">
                <a:solidFill>
                  <a:srgbClr val="000000"/>
                </a:solidFill>
              </a:rPr>
              <a:pPr>
                <a:defRPr/>
              </a:pPr>
              <a:t>‹#›</a:t>
            </a:fld>
            <a:endParaRPr lang="en-US" dirty="0">
              <a:solidFill>
                <a:srgbClr val="000000"/>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4AF466F-BDA4-4F18-9C7B-FF0A9A1B0E80}" type="datetime1">
              <a:rPr lang="en-US" smtClean="0"/>
              <a:pPr/>
              <a:t>9/13/2013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EF607B-A47E-422C-9BEF-122CCDB7C526}" type="datetime1">
              <a:rPr lang="en-US" smtClean="0"/>
              <a:pPr/>
              <a:t>9/13/2013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F0A635B9-277B-4F11-AA8C-D230807535BD}" type="slidenum">
              <a:rPr lang="en-US" smtClean="0">
                <a:solidFill>
                  <a:srgbClr val="000000"/>
                </a:solidFill>
              </a:rPr>
              <a:pPr>
                <a:defRPr/>
              </a:pPr>
              <a:t>‹#›</a:t>
            </a:fld>
            <a:endParaRPr lang="en-US" dirty="0">
              <a:solidFill>
                <a:srgbClr val="000000"/>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9A7CB-BEE6-4F99-898E-913F06E8E125}" type="datetime1">
              <a:rPr lang="en-US" smtClean="0"/>
              <a:pPr/>
              <a:t>9/13/2013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2247AE32-33DF-4D36-A8E3-5840202FA9A6}" type="slidenum">
              <a:rPr lang="en-US" smtClean="0">
                <a:solidFill>
                  <a:srgbClr val="000000"/>
                </a:solidFill>
              </a:rPr>
              <a:pPr>
                <a:defRPr/>
              </a:pPr>
              <a:t>‹#›</a:t>
            </a:fld>
            <a:endParaRPr lang="en-US" dirty="0">
              <a:solidFill>
                <a:srgbClr val="000000"/>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EE300C-6FC5-4FC3-AF1A-075E4F50620D}" type="datetime1">
              <a:rPr lang="en-US" smtClean="0"/>
              <a:pPr/>
              <a:t>9/13/2013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4CE3F6DE-01E5-4B70-A081-8C6894266460}" type="slidenum">
              <a:rPr lang="en-US" smtClean="0">
                <a:solidFill>
                  <a:srgbClr val="000000"/>
                </a:solidFill>
              </a:rPr>
              <a:pPr>
                <a:defRPr/>
              </a:pPr>
              <a:t>‹#›</a:t>
            </a:fld>
            <a:endParaRPr lang="en-US" dirty="0">
              <a:solidFill>
                <a:srgbClr val="000000"/>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0D295D-4A77-4DEB-B04C-9F4282A8BC04}" type="datetime1">
              <a:rPr lang="en-US" smtClean="0"/>
              <a:pPr/>
              <a:t>9/13/2013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a:defRPr/>
            </a:pPr>
            <a:fld id="{D8105281-2424-4868-8EA5-436149F3AE3D}" type="slidenum">
              <a:rPr lang="en-US" smtClean="0">
                <a:solidFill>
                  <a:srgbClr val="000000"/>
                </a:solidFill>
              </a:rPr>
              <a:pPr>
                <a:defRPr/>
              </a:pPr>
              <a:t>‹#›</a:t>
            </a:fld>
            <a:endParaRPr lang="en-US" dirty="0">
              <a:solidFill>
                <a:srgbClr val="000000"/>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B28685-4D0C-42D5-8013-B5904CD1FCBC}" type="datetime1">
              <a:rPr lang="en-US" smtClean="0"/>
              <a:pPr/>
              <a:t>9/13/2013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E76137EC-CE7B-4FBA-8C03-ECFD21BB82ED}" type="slidenum">
              <a:rPr lang="en-US" smtClean="0">
                <a:solidFill>
                  <a:srgbClr val="000000"/>
                </a:solidFill>
              </a:rPr>
              <a:pPr>
                <a:defRPr/>
              </a:pPr>
              <a:t>‹#›</a:t>
            </a:fld>
            <a:endParaRPr lang="en-US" dirty="0">
              <a:solidFill>
                <a:srgbClr val="000000"/>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226C0-9885-4BA9-BBFA-A52CBFEBB775}" type="datetime1">
              <a:rPr lang="en-US" smtClean="0"/>
              <a:pPr/>
              <a:t>9/13/2013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CCE0DC8D-0025-4E2B-A1F0-82B03471FA06}" type="slidenum">
              <a:rPr lang="en-US" smtClean="0">
                <a:solidFill>
                  <a:srgbClr val="000000"/>
                </a:solidFill>
              </a:rPr>
              <a:pPr>
                <a:defRPr/>
              </a:pPr>
              <a:t>‹#›</a:t>
            </a:fld>
            <a:endParaRPr lang="en-US" dirty="0">
              <a:solidFill>
                <a:srgbClr val="000000"/>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EE1B38-C5EB-4D66-9137-0AFE9CDEDE8F}" type="datetime1">
              <a:rPr lang="en-US" smtClean="0"/>
              <a:pPr/>
              <a:t>9/13/2013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7FC7C0F0-C392-46A1-87E9-3511942F6E00}" type="slidenum">
              <a:rPr lang="en-US" smtClean="0">
                <a:solidFill>
                  <a:srgbClr val="000000"/>
                </a:solidFill>
              </a:rPr>
              <a:pPr>
                <a:defRPr/>
              </a:pPr>
              <a:t>‹#›</a:t>
            </a:fld>
            <a:endParaRPr lang="en-US" dirty="0">
              <a:solidFill>
                <a:srgbClr val="000000"/>
              </a:solidFill>
            </a:endParaRPr>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327B613C-1AD7-49D3-885D-F654C5CDBAA6}" type="datetime1">
              <a:rPr lang="en-US" smtClean="0"/>
              <a:pPr/>
              <a:t>9/13/2013</a:t>
            </a:fld>
            <a:endParaRPr lang="en-US" dirty="0"/>
          </a:p>
        </p:txBody>
      </p:sp>
      <p:sp>
        <p:nvSpPr>
          <p:cNvPr id="9" name="Slide Number Placeholder 8"/>
          <p:cNvSpPr>
            <a:spLocks noGrp="1"/>
          </p:cNvSpPr>
          <p:nvPr>
            <p:ph type="sldNum" sz="quarter" idx="11"/>
          </p:nvPr>
        </p:nvSpPr>
        <p:spPr/>
        <p:txBody>
          <a:bodyPr/>
          <a:lstStyle/>
          <a:p>
            <a:pPr>
              <a:defRPr/>
            </a:pPr>
            <a:fld id="{48FD50FE-FEB5-47CB-B470-FCE0CC1271D8}" type="slidenum">
              <a:rPr lang="en-US" smtClean="0">
                <a:solidFill>
                  <a:srgbClr val="000000"/>
                </a:solidFill>
              </a:rPr>
              <a:pPr>
                <a:defRPr/>
              </a:pPr>
              <a:t>‹#›</a:t>
            </a:fld>
            <a:endParaRPr lang="en-US" dirty="0">
              <a:solidFill>
                <a:srgbClr val="000000"/>
              </a:solidFill>
            </a:endParaRPr>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
          <p:cNvSpPr>
            <a:spLocks noGrp="1" noChangeArrowheads="1"/>
          </p:cNvSpPr>
          <p:nvPr>
            <p:ph type="sldNum" sz="quarter" idx="10"/>
          </p:nvPr>
        </p:nvSpPr>
        <p:spPr>
          <a:ln/>
        </p:spPr>
        <p:txBody>
          <a:bodyPr/>
          <a:lstStyle>
            <a:lvl1pPr>
              <a:defRPr/>
            </a:lvl1pPr>
          </a:lstStyle>
          <a:p>
            <a:pPr>
              <a:defRPr/>
            </a:pPr>
            <a:fld id="{D8105281-2424-4868-8EA5-436149F3AE3D}"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7802258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FB4290-6522-4139-852E-05BD9E7F0D2E}" type="datetime1">
              <a:rPr lang="en-US" smtClean="0"/>
              <a:pPr/>
              <a:t>9/13/2013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D714817F-C1F8-4B6F-910F-13303BFF14F5}" type="slidenum">
              <a:rPr lang="en-US" smtClean="0">
                <a:solidFill>
                  <a:srgbClr val="000000"/>
                </a:solidFill>
              </a:rPr>
              <a:pPr>
                <a:defRPr/>
              </a:pPr>
              <a:t>‹#›</a:t>
            </a:fld>
            <a:endParaRPr lang="en-US" dirty="0">
              <a:solidFill>
                <a:srgbClr val="000000"/>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B955F9-81EA-47C5-8059-9E5C2B437C70}" type="datetime1">
              <a:rPr lang="en-US" smtClean="0"/>
              <a:pPr/>
              <a:t>9/13/2013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865D0649-43F7-4FF2-B147-5DD0333FE007}" type="slidenum">
              <a:rPr lang="en-US" smtClean="0">
                <a:solidFill>
                  <a:srgbClr val="000000"/>
                </a:solidFill>
              </a:rPr>
              <a:pPr>
                <a:defRPr/>
              </a:pPr>
              <a:t>‹#›</a:t>
            </a:fld>
            <a:endParaRPr lang="en-US" dirty="0">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4"/>
          <p:cNvSpPr>
            <a:spLocks noGrp="1" noChangeArrowheads="1"/>
          </p:cNvSpPr>
          <p:nvPr>
            <p:ph type="sldNum" sz="quarter" idx="10"/>
          </p:nvPr>
        </p:nvSpPr>
        <p:spPr>
          <a:ln/>
        </p:spPr>
        <p:txBody>
          <a:bodyPr/>
          <a:lstStyle>
            <a:lvl1pPr>
              <a:defRPr/>
            </a:lvl1pPr>
          </a:lstStyle>
          <a:p>
            <a:pPr>
              <a:defRPr/>
            </a:pPr>
            <a:fld id="{E76137EC-CE7B-4FBA-8C03-ECFD21BB82ED}"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82580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CCE0DC8D-0025-4E2B-A1F0-82B03471FA06}"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94417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7FC7C0F0-C392-46A1-87E9-3511942F6E00}"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16240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CA"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48FD50FE-FEB5-47CB-B470-FCE0CC1271D8}"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49781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1.jpe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4.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0"/>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200025"/>
            <a:ext cx="9140825"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985838"/>
            <a:ext cx="8229600" cy="541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3028" name="Rectangle 4"/>
          <p:cNvSpPr>
            <a:spLocks noGrp="1" noChangeArrowheads="1"/>
          </p:cNvSpPr>
          <p:nvPr>
            <p:ph type="sldNum" sz="quarter" idx="4"/>
          </p:nvPr>
        </p:nvSpPr>
        <p:spPr bwMode="auto">
          <a:xfrm>
            <a:off x="-163513" y="6323013"/>
            <a:ext cx="60166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8854D931-86A1-4228-AFA4-FB9C05D4646A}" type="slidenum">
              <a:rPr lang="en-US" smtClean="0">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28166657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ransition/>
  <p:timing>
    <p:tnLst>
      <p:par>
        <p:cTn id="1" dur="indefinite" restart="never" nodeType="tmRoot"/>
      </p:par>
    </p:tnLst>
  </p:timing>
  <p:txStyles>
    <p:titleStyle>
      <a:lvl1pPr algn="l" rtl="0" eaLnBrk="1" fontAlgn="base" hangingPunct="1">
        <a:spcBef>
          <a:spcPct val="0"/>
        </a:spcBef>
        <a:spcAft>
          <a:spcPct val="0"/>
        </a:spcAft>
        <a:defRPr sz="3200">
          <a:solidFill>
            <a:schemeClr val="tx2"/>
          </a:solidFill>
          <a:latin typeface="+mj-lt"/>
          <a:ea typeface="+mj-ea"/>
          <a:cs typeface="+mj-cs"/>
        </a:defRPr>
      </a:lvl1pPr>
      <a:lvl2pPr algn="l" rtl="0" eaLnBrk="1" fontAlgn="base" hangingPunct="1">
        <a:spcBef>
          <a:spcPct val="0"/>
        </a:spcBef>
        <a:spcAft>
          <a:spcPct val="0"/>
        </a:spcAft>
        <a:defRPr sz="3200">
          <a:solidFill>
            <a:schemeClr val="tx2"/>
          </a:solidFill>
          <a:latin typeface="Georgia" pitchFamily="18" charset="0"/>
        </a:defRPr>
      </a:lvl2pPr>
      <a:lvl3pPr algn="l" rtl="0" eaLnBrk="1" fontAlgn="base" hangingPunct="1">
        <a:spcBef>
          <a:spcPct val="0"/>
        </a:spcBef>
        <a:spcAft>
          <a:spcPct val="0"/>
        </a:spcAft>
        <a:defRPr sz="3200">
          <a:solidFill>
            <a:schemeClr val="tx2"/>
          </a:solidFill>
          <a:latin typeface="Georgia" pitchFamily="18" charset="0"/>
        </a:defRPr>
      </a:lvl3pPr>
      <a:lvl4pPr algn="l" rtl="0" eaLnBrk="1" fontAlgn="base" hangingPunct="1">
        <a:spcBef>
          <a:spcPct val="0"/>
        </a:spcBef>
        <a:spcAft>
          <a:spcPct val="0"/>
        </a:spcAft>
        <a:defRPr sz="3200">
          <a:solidFill>
            <a:schemeClr val="tx2"/>
          </a:solidFill>
          <a:latin typeface="Georgia" pitchFamily="18" charset="0"/>
        </a:defRPr>
      </a:lvl4pPr>
      <a:lvl5pPr algn="l" rtl="0" eaLnBrk="1" fontAlgn="base" hangingPunct="1">
        <a:spcBef>
          <a:spcPct val="0"/>
        </a:spcBef>
        <a:spcAft>
          <a:spcPct val="0"/>
        </a:spcAft>
        <a:defRPr sz="3200">
          <a:solidFill>
            <a:schemeClr val="tx2"/>
          </a:solidFill>
          <a:latin typeface="Georgia" pitchFamily="18" charset="0"/>
        </a:defRPr>
      </a:lvl5pPr>
      <a:lvl6pPr marL="457200" algn="l" rtl="0" eaLnBrk="1" fontAlgn="base" hangingPunct="1">
        <a:spcBef>
          <a:spcPct val="0"/>
        </a:spcBef>
        <a:spcAft>
          <a:spcPct val="0"/>
        </a:spcAft>
        <a:defRPr sz="3200">
          <a:solidFill>
            <a:schemeClr val="tx2"/>
          </a:solidFill>
          <a:latin typeface="Georgia" pitchFamily="18" charset="0"/>
        </a:defRPr>
      </a:lvl6pPr>
      <a:lvl7pPr marL="914400" algn="l" rtl="0" eaLnBrk="1" fontAlgn="base" hangingPunct="1">
        <a:spcBef>
          <a:spcPct val="0"/>
        </a:spcBef>
        <a:spcAft>
          <a:spcPct val="0"/>
        </a:spcAft>
        <a:defRPr sz="3200">
          <a:solidFill>
            <a:schemeClr val="tx2"/>
          </a:solidFill>
          <a:latin typeface="Georgia" pitchFamily="18" charset="0"/>
        </a:defRPr>
      </a:lvl7pPr>
      <a:lvl8pPr marL="1371600" algn="l" rtl="0" eaLnBrk="1" fontAlgn="base" hangingPunct="1">
        <a:spcBef>
          <a:spcPct val="0"/>
        </a:spcBef>
        <a:spcAft>
          <a:spcPct val="0"/>
        </a:spcAft>
        <a:defRPr sz="3200">
          <a:solidFill>
            <a:schemeClr val="tx2"/>
          </a:solidFill>
          <a:latin typeface="Georgia" pitchFamily="18" charset="0"/>
        </a:defRPr>
      </a:lvl8pPr>
      <a:lvl9pPr marL="1828800" algn="l" rtl="0" eaLnBrk="1" fontAlgn="base" hangingPunct="1">
        <a:spcBef>
          <a:spcPct val="0"/>
        </a:spcBef>
        <a:spcAft>
          <a:spcPct val="0"/>
        </a:spcAft>
        <a:defRPr sz="3200">
          <a:solidFill>
            <a:schemeClr val="tx2"/>
          </a:solidFill>
          <a:latin typeface="Georgia" pitchFamily="18" charset="0"/>
        </a:defRPr>
      </a:lvl9pPr>
    </p:titleStyle>
    <p:bodyStyle>
      <a:lvl1pPr marL="342900" indent="-342900" algn="l" rtl="0" eaLnBrk="1" fontAlgn="base" hangingPunct="1">
        <a:spcBef>
          <a:spcPct val="20000"/>
        </a:spcBef>
        <a:spcAft>
          <a:spcPct val="0"/>
        </a:spcAft>
        <a:buClr>
          <a:schemeClr val="tx2"/>
        </a:buClr>
        <a:buFont typeface="Wingdings" pitchFamily="2" charset="2"/>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lr>
          <a:schemeClr val="tx2"/>
        </a:buClr>
        <a:buChar char="•"/>
        <a:defRPr sz="24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lr>
          <a:schemeClr val="tx2"/>
        </a:buClr>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200025"/>
            <a:ext cx="9140825" cy="56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985838"/>
            <a:ext cx="8229600" cy="5411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2037186322"/>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iming>
    <p:tnLst>
      <p:par>
        <p:cTn id="1" dur="indefinite" restart="never" nodeType="tmRoot"/>
      </p:par>
    </p:tnLst>
  </p:timing>
  <p:txStyles>
    <p:titleStyle>
      <a:lvl1pPr algn="l" rtl="0" eaLnBrk="0" fontAlgn="base" hangingPunct="0">
        <a:spcBef>
          <a:spcPct val="0"/>
        </a:spcBef>
        <a:spcAft>
          <a:spcPct val="0"/>
        </a:spcAft>
        <a:defRPr sz="3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Georgia" pitchFamily="18" charset="0"/>
        </a:defRPr>
      </a:lvl2pPr>
      <a:lvl3pPr algn="l" rtl="0" eaLnBrk="0" fontAlgn="base" hangingPunct="0">
        <a:spcBef>
          <a:spcPct val="0"/>
        </a:spcBef>
        <a:spcAft>
          <a:spcPct val="0"/>
        </a:spcAft>
        <a:defRPr sz="3200">
          <a:solidFill>
            <a:schemeClr val="tx2"/>
          </a:solidFill>
          <a:latin typeface="Georgia" pitchFamily="18" charset="0"/>
        </a:defRPr>
      </a:lvl3pPr>
      <a:lvl4pPr algn="l" rtl="0" eaLnBrk="0" fontAlgn="base" hangingPunct="0">
        <a:spcBef>
          <a:spcPct val="0"/>
        </a:spcBef>
        <a:spcAft>
          <a:spcPct val="0"/>
        </a:spcAft>
        <a:defRPr sz="3200">
          <a:solidFill>
            <a:schemeClr val="tx2"/>
          </a:solidFill>
          <a:latin typeface="Georgia" pitchFamily="18" charset="0"/>
        </a:defRPr>
      </a:lvl4pPr>
      <a:lvl5pPr algn="l" rtl="0" eaLnBrk="0" fontAlgn="base" hangingPunct="0">
        <a:spcBef>
          <a:spcPct val="0"/>
        </a:spcBef>
        <a:spcAft>
          <a:spcPct val="0"/>
        </a:spcAft>
        <a:defRPr sz="3200">
          <a:solidFill>
            <a:schemeClr val="tx2"/>
          </a:solidFill>
          <a:latin typeface="Georgia" pitchFamily="18" charset="0"/>
        </a:defRPr>
      </a:lvl5pPr>
      <a:lvl6pPr marL="457200" algn="l" rtl="0" fontAlgn="base">
        <a:spcBef>
          <a:spcPct val="0"/>
        </a:spcBef>
        <a:spcAft>
          <a:spcPct val="0"/>
        </a:spcAft>
        <a:defRPr sz="3200">
          <a:solidFill>
            <a:schemeClr val="tx2"/>
          </a:solidFill>
          <a:latin typeface="Georgia" pitchFamily="18" charset="0"/>
        </a:defRPr>
      </a:lvl6pPr>
      <a:lvl7pPr marL="914400" algn="l" rtl="0" fontAlgn="base">
        <a:spcBef>
          <a:spcPct val="0"/>
        </a:spcBef>
        <a:spcAft>
          <a:spcPct val="0"/>
        </a:spcAft>
        <a:defRPr sz="3200">
          <a:solidFill>
            <a:schemeClr val="tx2"/>
          </a:solidFill>
          <a:latin typeface="Georgia" pitchFamily="18" charset="0"/>
        </a:defRPr>
      </a:lvl7pPr>
      <a:lvl8pPr marL="1371600" algn="l" rtl="0" fontAlgn="base">
        <a:spcBef>
          <a:spcPct val="0"/>
        </a:spcBef>
        <a:spcAft>
          <a:spcPct val="0"/>
        </a:spcAft>
        <a:defRPr sz="3200">
          <a:solidFill>
            <a:schemeClr val="tx2"/>
          </a:solidFill>
          <a:latin typeface="Georgia" pitchFamily="18" charset="0"/>
        </a:defRPr>
      </a:lvl8pPr>
      <a:lvl9pPr marL="1828800" algn="l" rtl="0" fontAlgn="base">
        <a:spcBef>
          <a:spcPct val="0"/>
        </a:spcBef>
        <a:spcAft>
          <a:spcPct val="0"/>
        </a:spcAft>
        <a:defRPr sz="3200">
          <a:solidFill>
            <a:schemeClr val="tx2"/>
          </a:solidFill>
          <a:latin typeface="Georgia" pitchFamily="18" charset="0"/>
        </a:defRPr>
      </a:lvl9pPr>
    </p:titleStyle>
    <p:bodyStyle>
      <a:lvl1pPr marL="342900" indent="-342900" algn="l" rtl="0" eaLnBrk="0" fontAlgn="base" hangingPunct="0">
        <a:spcBef>
          <a:spcPct val="20000"/>
        </a:spcBef>
        <a:spcAft>
          <a:spcPct val="0"/>
        </a:spcAft>
        <a:buClr>
          <a:schemeClr val="tx2"/>
        </a:buClr>
        <a:buFont typeface="Wingdings"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fontAlgn="base">
              <a:spcBef>
                <a:spcPct val="0"/>
              </a:spcBef>
              <a:spcAft>
                <a:spcPct val="0"/>
              </a:spcAft>
              <a:defRPr/>
            </a:pPr>
            <a:fld id="{8854D931-86A1-4228-AFA4-FB9C05D4646A}" type="slidenum">
              <a:rPr lang="en-US" smtClean="0">
                <a:solidFill>
                  <a:srgbClr val="000000"/>
                </a:solidFill>
              </a:rPr>
              <a:pPr fontAlgn="base">
                <a:spcBef>
                  <a:spcPct val="0"/>
                </a:spcBef>
                <a:spcAft>
                  <a:spcPct val="0"/>
                </a:spcAft>
                <a:defRPr/>
              </a:pPr>
              <a:t>‹#›</a:t>
            </a:fld>
            <a:endParaRPr lang="en-US" dirty="0">
              <a:solidFill>
                <a:srgbClr val="000000"/>
              </a:solidFill>
            </a:endParaRPr>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327B613C-1AD7-49D3-885D-F654C5CDBAA6}" type="datetime1">
              <a:rPr lang="en-US" smtClean="0"/>
              <a:pPr/>
              <a:t>9/13/2013</a:t>
            </a:fld>
            <a:endParaRPr lang="en-US" dirty="0"/>
          </a:p>
        </p:txBody>
      </p:sp>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fontAlgn="base">
              <a:spcBef>
                <a:spcPct val="0"/>
              </a:spcBef>
              <a:spcAft>
                <a:spcPct val="0"/>
              </a:spcAft>
              <a:defRPr/>
            </a:pPr>
            <a:fld id="{8854D931-86A1-4228-AFA4-FB9C05D4646A}" type="slidenum">
              <a:rPr lang="en-US" smtClean="0">
                <a:solidFill>
                  <a:srgbClr val="000000"/>
                </a:solidFill>
              </a:rPr>
              <a:pPr fontAlgn="base">
                <a:spcBef>
                  <a:spcPct val="0"/>
                </a:spcBef>
                <a:spcAft>
                  <a:spcPct val="0"/>
                </a:spcAft>
                <a:defRPr/>
              </a:pPr>
              <a:t>‹#›</a:t>
            </a:fld>
            <a:endParaRPr lang="en-US" dirty="0">
              <a:solidFill>
                <a:srgbClr val="000000"/>
              </a:solidFill>
            </a:endParaRPr>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327B613C-1AD7-49D3-885D-F654C5CDBAA6}" type="datetime1">
              <a:rPr lang="en-US" smtClean="0"/>
              <a:pPr/>
              <a:t>9/13/2013</a:t>
            </a:fld>
            <a:endParaRPr lang="en-US" dirty="0"/>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audio" Target="../media/media1.wma"/><Relationship Id="rId1" Type="http://schemas.microsoft.com/office/2007/relationships/media" Target="../media/media1.wma"/><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1.xml"/><Relationship Id="rId1" Type="http://schemas.openxmlformats.org/officeDocument/2006/relationships/vmlDrawing" Target="../drawings/vmlDrawing1.vml"/><Relationship Id="rId5" Type="http://schemas.openxmlformats.org/officeDocument/2006/relationships/image" Target="../media/image9.emf"/><Relationship Id="rId4" Type="http://schemas.openxmlformats.org/officeDocument/2006/relationships/package" Target="../embeddings/Microsoft_Word_Document1.docx"/></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76200"/>
            <a:ext cx="7010400" cy="6477000"/>
          </a:xfrm>
        </p:spPr>
        <p:txBody>
          <a:bodyPr>
            <a:normAutofit/>
          </a:bodyPr>
          <a:lstStyle/>
          <a:p>
            <a:pPr marL="0" indent="0" algn="ctr">
              <a:buNone/>
            </a:pPr>
            <a:endParaRPr lang="en-US" sz="2800" dirty="0" smtClean="0">
              <a:solidFill>
                <a:schemeClr val="tx1"/>
              </a:solidFill>
              <a:latin typeface="+mn-lt"/>
            </a:endParaRPr>
          </a:p>
          <a:p>
            <a:pPr marL="0" indent="0" algn="ctr">
              <a:buNone/>
            </a:pPr>
            <a:endParaRPr lang="en-US" sz="2800" dirty="0">
              <a:solidFill>
                <a:schemeClr val="tx1"/>
              </a:solidFill>
              <a:latin typeface="+mn-lt"/>
            </a:endParaRPr>
          </a:p>
          <a:p>
            <a:pPr marL="0" indent="0" algn="ctr">
              <a:buNone/>
            </a:pPr>
            <a:r>
              <a:rPr lang="en-US" sz="2800" dirty="0" smtClean="0">
                <a:solidFill>
                  <a:schemeClr val="tx1"/>
                </a:solidFill>
                <a:latin typeface="+mn-lt"/>
              </a:rPr>
              <a:t>This presentation includes the audio recording from the “Review of the Internal Medicine Subspecialty Reporting Milestones” webinar held on September 11, 2013.</a:t>
            </a:r>
          </a:p>
          <a:p>
            <a:pPr marL="0" indent="0" algn="ctr">
              <a:buNone/>
            </a:pPr>
            <a:endParaRPr lang="en-US" sz="2800" dirty="0">
              <a:solidFill>
                <a:schemeClr val="tx1"/>
              </a:solidFill>
              <a:latin typeface="+mn-lt"/>
            </a:endParaRPr>
          </a:p>
          <a:p>
            <a:pPr marL="0" indent="0" algn="ctr">
              <a:buNone/>
            </a:pPr>
            <a:r>
              <a:rPr lang="en-US" sz="2800" dirty="0" smtClean="0">
                <a:solidFill>
                  <a:schemeClr val="tx1"/>
                </a:solidFill>
                <a:latin typeface="+mn-lt"/>
              </a:rPr>
              <a:t>Please note the recording will play continuously as you move through the slides.</a:t>
            </a:r>
            <a:endParaRPr lang="en-US" sz="2800" dirty="0">
              <a:solidFill>
                <a:schemeClr val="tx1"/>
              </a:solidFill>
              <a:latin typeface="+mn-lt"/>
            </a:endParaRPr>
          </a:p>
        </p:txBody>
      </p:sp>
    </p:spTree>
    <p:extLst>
      <p:ext uri="{BB962C8B-B14F-4D97-AF65-F5344CB8AC3E}">
        <p14:creationId xmlns:p14="http://schemas.microsoft.com/office/powerpoint/2010/main" val="28774741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27330" y="427037"/>
            <a:ext cx="8689340" cy="6003925"/>
          </a:xfrm>
          <a:prstGeom prst="rect">
            <a:avLst/>
          </a:prstGeom>
          <a:noFill/>
        </p:spPr>
      </p:pic>
    </p:spTree>
    <p:extLst>
      <p:ext uri="{BB962C8B-B14F-4D97-AF65-F5344CB8AC3E}">
        <p14:creationId xmlns:p14="http://schemas.microsoft.com/office/powerpoint/2010/main" val="20520930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27330" y="465126"/>
            <a:ext cx="8689340" cy="6003925"/>
          </a:xfrm>
          <a:prstGeom prst="rect">
            <a:avLst/>
          </a:prstGeom>
          <a:noFill/>
        </p:spPr>
      </p:pic>
      <p:sp>
        <p:nvSpPr>
          <p:cNvPr id="2" name="TextBox 1"/>
          <p:cNvSpPr txBox="1"/>
          <p:nvPr/>
        </p:nvSpPr>
        <p:spPr>
          <a:xfrm>
            <a:off x="5317902" y="678685"/>
            <a:ext cx="3200400" cy="707886"/>
          </a:xfrm>
          <a:prstGeom prst="rect">
            <a:avLst/>
          </a:prstGeom>
          <a:noFill/>
        </p:spPr>
        <p:txBody>
          <a:bodyPr wrap="square" rtlCol="0">
            <a:spAutoFit/>
          </a:bodyPr>
          <a:lstStyle/>
          <a:p>
            <a:r>
              <a:rPr lang="en-US" sz="2000" dirty="0" smtClean="0"/>
              <a:t>Entrustment for remote or unsupervised patient care</a:t>
            </a:r>
            <a:endParaRPr lang="en-US" sz="2000" dirty="0"/>
          </a:p>
        </p:txBody>
      </p:sp>
    </p:spTree>
    <p:extLst>
      <p:ext uri="{BB962C8B-B14F-4D97-AF65-F5344CB8AC3E}">
        <p14:creationId xmlns:p14="http://schemas.microsoft.com/office/powerpoint/2010/main" val="208490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27330" y="465126"/>
            <a:ext cx="8689340" cy="6003925"/>
          </a:xfrm>
          <a:prstGeom prst="rect">
            <a:avLst/>
          </a:prstGeom>
          <a:noFill/>
        </p:spPr>
      </p:pic>
      <p:sp>
        <p:nvSpPr>
          <p:cNvPr id="2" name="TextBox 1"/>
          <p:cNvSpPr txBox="1"/>
          <p:nvPr/>
        </p:nvSpPr>
        <p:spPr>
          <a:xfrm>
            <a:off x="5317902" y="678685"/>
            <a:ext cx="3200400" cy="707886"/>
          </a:xfrm>
          <a:prstGeom prst="rect">
            <a:avLst/>
          </a:prstGeom>
          <a:noFill/>
        </p:spPr>
        <p:txBody>
          <a:bodyPr wrap="square" rtlCol="0">
            <a:spAutoFit/>
          </a:bodyPr>
          <a:lstStyle/>
          <a:p>
            <a:r>
              <a:rPr lang="en-US" sz="2000" dirty="0" smtClean="0"/>
              <a:t>Entrustment for remote or unsupervised patient care</a:t>
            </a:r>
            <a:endParaRPr lang="en-US" sz="2000" dirty="0"/>
          </a:p>
        </p:txBody>
      </p:sp>
      <p:sp>
        <p:nvSpPr>
          <p:cNvPr id="3" name="TextBox 2"/>
          <p:cNvSpPr txBox="1"/>
          <p:nvPr/>
        </p:nvSpPr>
        <p:spPr>
          <a:xfrm>
            <a:off x="533400" y="1032628"/>
            <a:ext cx="2362200" cy="923330"/>
          </a:xfrm>
          <a:prstGeom prst="rect">
            <a:avLst/>
          </a:prstGeom>
          <a:noFill/>
        </p:spPr>
        <p:txBody>
          <a:bodyPr wrap="square" rtlCol="0">
            <a:spAutoFit/>
          </a:bodyPr>
          <a:lstStyle/>
          <a:p>
            <a:r>
              <a:rPr lang="en-US" dirty="0" smtClean="0"/>
              <a:t>Recognize need </a:t>
            </a:r>
            <a:r>
              <a:rPr lang="en-US" dirty="0"/>
              <a:t>for urgent or emergent care</a:t>
            </a:r>
          </a:p>
        </p:txBody>
      </p:sp>
      <p:sp>
        <p:nvSpPr>
          <p:cNvPr id="5" name="TextBox 4"/>
          <p:cNvSpPr txBox="1"/>
          <p:nvPr/>
        </p:nvSpPr>
        <p:spPr>
          <a:xfrm>
            <a:off x="6581105" y="5015299"/>
            <a:ext cx="1965102" cy="646331"/>
          </a:xfrm>
          <a:prstGeom prst="rect">
            <a:avLst/>
          </a:prstGeom>
          <a:noFill/>
        </p:spPr>
        <p:txBody>
          <a:bodyPr wrap="square" rtlCol="0">
            <a:spAutoFit/>
          </a:bodyPr>
          <a:lstStyle/>
          <a:p>
            <a:r>
              <a:rPr lang="en-US" dirty="0" smtClean="0"/>
              <a:t>Performing </a:t>
            </a:r>
            <a:r>
              <a:rPr lang="en-US" dirty="0"/>
              <a:t>a physical exam</a:t>
            </a:r>
          </a:p>
        </p:txBody>
      </p:sp>
      <p:sp>
        <p:nvSpPr>
          <p:cNvPr id="6" name="TextBox 5"/>
          <p:cNvSpPr txBox="1"/>
          <p:nvPr/>
        </p:nvSpPr>
        <p:spPr>
          <a:xfrm>
            <a:off x="2438400" y="5338465"/>
            <a:ext cx="1905000" cy="646331"/>
          </a:xfrm>
          <a:prstGeom prst="rect">
            <a:avLst/>
          </a:prstGeom>
          <a:noFill/>
        </p:spPr>
        <p:txBody>
          <a:bodyPr wrap="square" rtlCol="0">
            <a:spAutoFit/>
          </a:bodyPr>
          <a:lstStyle/>
          <a:p>
            <a:r>
              <a:rPr lang="en-US" dirty="0" smtClean="0"/>
              <a:t>Historical </a:t>
            </a:r>
            <a:r>
              <a:rPr lang="en-US" dirty="0"/>
              <a:t>data-gathering</a:t>
            </a:r>
          </a:p>
        </p:txBody>
      </p:sp>
      <p:sp>
        <p:nvSpPr>
          <p:cNvPr id="7" name="TextBox 6"/>
          <p:cNvSpPr txBox="1"/>
          <p:nvPr/>
        </p:nvSpPr>
        <p:spPr>
          <a:xfrm>
            <a:off x="381000" y="4333362"/>
            <a:ext cx="1827530" cy="1200329"/>
          </a:xfrm>
          <a:prstGeom prst="rect">
            <a:avLst/>
          </a:prstGeom>
          <a:noFill/>
        </p:spPr>
        <p:txBody>
          <a:bodyPr wrap="square" rtlCol="0">
            <a:spAutoFit/>
          </a:bodyPr>
          <a:lstStyle/>
          <a:p>
            <a:r>
              <a:rPr lang="en-US" dirty="0"/>
              <a:t>Recognize when to seek additional guidance</a:t>
            </a:r>
          </a:p>
        </p:txBody>
      </p:sp>
      <p:sp>
        <p:nvSpPr>
          <p:cNvPr id="8" name="TextBox 7"/>
          <p:cNvSpPr txBox="1"/>
          <p:nvPr/>
        </p:nvSpPr>
        <p:spPr>
          <a:xfrm>
            <a:off x="4259151" y="4346241"/>
            <a:ext cx="2117502" cy="923330"/>
          </a:xfrm>
          <a:prstGeom prst="rect">
            <a:avLst/>
          </a:prstGeom>
          <a:noFill/>
        </p:spPr>
        <p:txBody>
          <a:bodyPr wrap="square" rtlCol="0">
            <a:spAutoFit/>
          </a:bodyPr>
          <a:lstStyle/>
          <a:p>
            <a:r>
              <a:rPr lang="en-US" dirty="0"/>
              <a:t>Recognize scope of abilities and ask for </a:t>
            </a:r>
            <a:r>
              <a:rPr lang="en-US" dirty="0" smtClean="0"/>
              <a:t>supervision</a:t>
            </a:r>
            <a:endParaRPr lang="en-US" dirty="0"/>
          </a:p>
        </p:txBody>
      </p:sp>
    </p:spTree>
    <p:extLst>
      <p:ext uri="{BB962C8B-B14F-4D97-AF65-F5344CB8AC3E}">
        <p14:creationId xmlns:p14="http://schemas.microsoft.com/office/powerpoint/2010/main" val="20040950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62200" y="547511"/>
            <a:ext cx="3886200" cy="369332"/>
          </a:xfrm>
          <a:prstGeom prst="rect">
            <a:avLst/>
          </a:prstGeom>
          <a:noFill/>
        </p:spPr>
        <p:txBody>
          <a:bodyPr wrap="square" rtlCol="0">
            <a:spAutoFit/>
          </a:bodyPr>
          <a:lstStyle/>
          <a:p>
            <a:pPr algn="ctr"/>
            <a:r>
              <a:rPr lang="en-US" b="1" dirty="0" smtClean="0"/>
              <a:t>Example of Highly Edited Milestone</a:t>
            </a:r>
            <a:endParaRPr lang="en-US" b="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1" y="1295400"/>
            <a:ext cx="830758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17030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62200" y="547511"/>
            <a:ext cx="4114800" cy="369332"/>
          </a:xfrm>
          <a:prstGeom prst="rect">
            <a:avLst/>
          </a:prstGeom>
          <a:noFill/>
        </p:spPr>
        <p:txBody>
          <a:bodyPr wrap="square" rtlCol="0">
            <a:spAutoFit/>
          </a:bodyPr>
          <a:lstStyle/>
          <a:p>
            <a:pPr algn="ctr"/>
            <a:r>
              <a:rPr lang="en-US" b="1" dirty="0" smtClean="0"/>
              <a:t>Example of Unedited Milestone</a:t>
            </a:r>
            <a:endParaRPr lang="en-US" b="1"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7800"/>
            <a:ext cx="9052560" cy="287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43381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9067800" cy="7299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31783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pPr marL="114300" indent="0">
              <a:buNone/>
            </a:pPr>
            <a:r>
              <a:rPr lang="en-US" dirty="0"/>
              <a:t>1.      Is the content of the IM Subspecialty Milestones appropriate for your subspecialty?</a:t>
            </a:r>
          </a:p>
          <a:p>
            <a:pPr marL="114300" indent="0">
              <a:buNone/>
            </a:pPr>
            <a:r>
              <a:rPr lang="en-US" dirty="0"/>
              <a:t>2.      Do the levels within each milestone describe a realistic and appropriate progression of a fellow in your specialty?</a:t>
            </a:r>
          </a:p>
          <a:p>
            <a:pPr marL="114300" indent="0">
              <a:buNone/>
            </a:pPr>
            <a:r>
              <a:rPr lang="en-US" dirty="0"/>
              <a:t>3.      Does the "Ready for Unsupervised Practice" level describe an appropriate performance expectation for a fellow who is completing his or her training in your specialty?</a:t>
            </a:r>
          </a:p>
          <a:p>
            <a:pPr marL="114300" indent="0">
              <a:buNone/>
            </a:pPr>
            <a:r>
              <a:rPr lang="en-US" dirty="0"/>
              <a:t>4.      Do you support the use of the IM Subspecialty Reporting Milestones for reporting trainee competence in the Next Accreditation System for your specialty? If not, what types of changes are needed in order for the milestones to be acceptable for reporting? </a:t>
            </a:r>
          </a:p>
        </p:txBody>
      </p:sp>
    </p:spTree>
    <p:extLst>
      <p:ext uri="{BB962C8B-B14F-4D97-AF65-F5344CB8AC3E}">
        <p14:creationId xmlns:p14="http://schemas.microsoft.com/office/powerpoint/2010/main" val="8099705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1"/>
            <a:ext cx="7543800" cy="1524000"/>
          </a:xfrm>
        </p:spPr>
        <p:txBody>
          <a:bodyPr>
            <a:normAutofit/>
          </a:bodyPr>
          <a:lstStyle/>
          <a:p>
            <a:pPr algn="ctr"/>
            <a:r>
              <a:rPr lang="en-US" sz="4000" dirty="0" smtClean="0">
                <a:latin typeface="Georgia" pitchFamily="18" charset="0"/>
              </a:rPr>
              <a:t>Subspecialty Milestones Webinar Three</a:t>
            </a:r>
            <a:endParaRPr lang="en-US" sz="4000" dirty="0">
              <a:solidFill>
                <a:schemeClr val="tx2"/>
              </a:solidFill>
              <a:latin typeface="Georgia" pitchFamily="18" charset="0"/>
            </a:endParaRPr>
          </a:p>
        </p:txBody>
      </p:sp>
      <p:sp>
        <p:nvSpPr>
          <p:cNvPr id="3" name="Subtitle 2"/>
          <p:cNvSpPr>
            <a:spLocks noGrp="1"/>
          </p:cNvSpPr>
          <p:nvPr>
            <p:ph type="subTitle" idx="1"/>
          </p:nvPr>
        </p:nvSpPr>
        <p:spPr/>
        <p:txBody>
          <a:bodyPr>
            <a:noAutofit/>
          </a:bodyPr>
          <a:lstStyle/>
          <a:p>
            <a:endParaRPr lang="en-US" sz="2400" dirty="0" smtClean="0">
              <a:solidFill>
                <a:schemeClr val="accent1"/>
              </a:solidFill>
            </a:endParaRPr>
          </a:p>
          <a:p>
            <a:endParaRPr lang="en-US" sz="2400" dirty="0">
              <a:solidFill>
                <a:schemeClr val="accent1"/>
              </a:solidFill>
            </a:endParaRPr>
          </a:p>
          <a:p>
            <a:endParaRPr lang="en-US" sz="2400" dirty="0" smtClean="0">
              <a:solidFill>
                <a:schemeClr val="accent1"/>
              </a:solidFill>
            </a:endParaRPr>
          </a:p>
          <a:p>
            <a:endParaRPr lang="en-US" sz="2400" dirty="0">
              <a:solidFill>
                <a:schemeClr val="accent1"/>
              </a:solidFill>
            </a:endParaRPr>
          </a:p>
          <a:p>
            <a:endParaRPr lang="en-US" sz="2400" dirty="0" smtClean="0">
              <a:solidFill>
                <a:schemeClr val="accent1"/>
              </a:solidFill>
            </a:endParaRPr>
          </a:p>
        </p:txBody>
      </p:sp>
      <p:pic>
        <p:nvPicPr>
          <p:cNvPr id="4" name="5000016497_100002_8904697.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128769" y="4495800"/>
            <a:ext cx="487363" cy="487363"/>
          </a:xfrm>
          <a:prstGeom prst="rect">
            <a:avLst/>
          </a:prstGeom>
        </p:spPr>
      </p:pic>
    </p:spTree>
    <p:extLst>
      <p:ext uri="{BB962C8B-B14F-4D97-AF65-F5344CB8AC3E}">
        <p14:creationId xmlns:p14="http://schemas.microsoft.com/office/powerpoint/2010/main" val="33366251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5" name="Text Placeholder 4"/>
          <p:cNvSpPr>
            <a:spLocks noGrp="1"/>
          </p:cNvSpPr>
          <p:nvPr>
            <p:ph type="body" idx="1"/>
          </p:nvPr>
        </p:nvSpPr>
        <p:spPr>
          <a:xfrm>
            <a:off x="685800" y="1752600"/>
            <a:ext cx="7772400" cy="1500187"/>
          </a:xfrm>
        </p:spPr>
        <p:txBody>
          <a:bodyPr/>
          <a:lstStyle/>
          <a:p>
            <a:pPr algn="ctr"/>
            <a:r>
              <a:rPr lang="en-US" sz="4000" smtClean="0"/>
              <a:t>Basic Definitions</a:t>
            </a:r>
            <a:endParaRPr lang="en-US" sz="4000" dirty="0"/>
          </a:p>
        </p:txBody>
      </p:sp>
    </p:spTree>
    <p:extLst>
      <p:ext uri="{BB962C8B-B14F-4D97-AF65-F5344CB8AC3E}">
        <p14:creationId xmlns:p14="http://schemas.microsoft.com/office/powerpoint/2010/main" val="27746220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4000" dirty="0" smtClean="0"/>
              <a:t>Curricular Milestones</a:t>
            </a:r>
            <a:endParaRPr lang="en-US" sz="4000" dirty="0"/>
          </a:p>
        </p:txBody>
      </p:sp>
      <p:sp>
        <p:nvSpPr>
          <p:cNvPr id="5" name="Content Placeholder 4"/>
          <p:cNvSpPr>
            <a:spLocks noGrp="1"/>
          </p:cNvSpPr>
          <p:nvPr>
            <p:ph idx="1"/>
          </p:nvPr>
        </p:nvSpPr>
        <p:spPr/>
        <p:txBody>
          <a:bodyPr/>
          <a:lstStyle/>
          <a:p>
            <a:pPr marL="0" indent="0" algn="ctr">
              <a:buNone/>
            </a:pPr>
            <a:endParaRPr lang="en-US" dirty="0" smtClean="0"/>
          </a:p>
          <a:p>
            <a:r>
              <a:rPr lang="en-US" dirty="0" smtClean="0"/>
              <a:t>Granular </a:t>
            </a:r>
            <a:r>
              <a:rPr lang="en-US" dirty="0"/>
              <a:t>descriptions of the specific knowledge, skills and attitudes/behaviors that describe  competent behavior over the course of internal medicine residency training. Curricular milestones are specialty specific. </a:t>
            </a:r>
          </a:p>
        </p:txBody>
      </p:sp>
    </p:spTree>
    <p:extLst>
      <p:ext uri="{BB962C8B-B14F-4D97-AF65-F5344CB8AC3E}">
        <p14:creationId xmlns:p14="http://schemas.microsoft.com/office/powerpoint/2010/main" val="33720821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342900" y="58738"/>
            <a:ext cx="19431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0"/>
              </a:spcBef>
              <a:spcAft>
                <a:spcPct val="0"/>
              </a:spcAft>
            </a:pPr>
            <a:r>
              <a:rPr lang="en-US" b="1" dirty="0">
                <a:solidFill>
                  <a:srgbClr val="000000"/>
                </a:solidFill>
                <a:latin typeface="Arial" pitchFamily="34" charset="0"/>
                <a:ea typeface="Times New Roman" pitchFamily="18" charset="0"/>
                <a:cs typeface="Arial" pitchFamily="34" charset="0"/>
              </a:rPr>
              <a:t>Patient Care</a:t>
            </a:r>
            <a:endParaRPr lang="en-US" dirty="0">
              <a:solidFill>
                <a:srgbClr val="000000"/>
              </a:solidFill>
              <a:latin typeface="Arial" pitchFamily="34" charset="0"/>
              <a:ea typeface="Times New Roman" pitchFamily="18" charset="0"/>
              <a:cs typeface="Arial" pitchFamily="34" charset="0"/>
            </a:endParaRPr>
          </a:p>
        </p:txBody>
      </p:sp>
      <p:graphicFrame>
        <p:nvGraphicFramePr>
          <p:cNvPr id="69658" name="Group 26"/>
          <p:cNvGraphicFramePr>
            <a:graphicFrameLocks noGrp="1"/>
          </p:cNvGraphicFramePr>
          <p:nvPr/>
        </p:nvGraphicFramePr>
        <p:xfrm>
          <a:off x="76200" y="684213"/>
          <a:ext cx="8839200" cy="5102225"/>
        </p:xfrm>
        <a:graphic>
          <a:graphicData uri="http://schemas.openxmlformats.org/drawingml/2006/table">
            <a:tbl>
              <a:tblPr/>
              <a:tblGrid>
                <a:gridCol w="1905000"/>
                <a:gridCol w="3733800"/>
                <a:gridCol w="1463675"/>
                <a:gridCol w="1736725"/>
              </a:tblGrid>
              <a:tr h="1158384">
                <a:tc>
                  <a:txBody>
                    <a:bodyPr/>
                    <a:lstStyle/>
                    <a:p>
                      <a:pPr marL="342900" marR="0" lvl="0" indent="-342900" algn="l" defTabSz="914400" rtl="0" eaLnBrk="1" fontAlgn="base" latinLnBrk="0" hangingPunct="1">
                        <a:lnSpc>
                          <a:spcPct val="100000"/>
                        </a:lnSpc>
                        <a:spcBef>
                          <a:spcPct val="0"/>
                        </a:spcBef>
                        <a:spcAft>
                          <a:spcPct val="0"/>
                        </a:spcAft>
                        <a:buClr>
                          <a:schemeClr val="tx2"/>
                        </a:buClr>
                        <a:buSzTx/>
                        <a:buFont typeface="Wingdings" pitchFamily="2" charset="2"/>
                        <a:buNone/>
                        <a:tabLst/>
                      </a:pPr>
                      <a:r>
                        <a:rPr kumimoji="0" lang="en-US" sz="1400" b="1" i="0" u="none" strike="noStrike" cap="none" normalizeH="0" baseline="0" dirty="0" smtClean="0">
                          <a:ln>
                            <a:noFill/>
                          </a:ln>
                          <a:solidFill>
                            <a:schemeClr val="tx1"/>
                          </a:solidFill>
                          <a:effectLst/>
                          <a:latin typeface="Helvetica" pitchFamily="34" charset="0"/>
                          <a:ea typeface="Times New Roman" pitchFamily="18" charset="0"/>
                          <a:cs typeface="Arial" pitchFamily="34" charset="0"/>
                        </a:rPr>
                        <a:t>ACGME</a:t>
                      </a:r>
                    </a:p>
                    <a:p>
                      <a:pPr marL="342900" marR="0" lvl="0" indent="-342900" algn="l" defTabSz="914400" rtl="0" eaLnBrk="1" fontAlgn="base" latinLnBrk="0" hangingPunct="1">
                        <a:lnSpc>
                          <a:spcPct val="100000"/>
                        </a:lnSpc>
                        <a:spcBef>
                          <a:spcPct val="0"/>
                        </a:spcBef>
                        <a:spcAft>
                          <a:spcPct val="0"/>
                        </a:spcAft>
                        <a:buClr>
                          <a:schemeClr val="tx2"/>
                        </a:buClr>
                        <a:buSzTx/>
                        <a:buFont typeface="Wingdings" pitchFamily="2" charset="2"/>
                        <a:buNone/>
                        <a:tabLst/>
                      </a:pPr>
                      <a:r>
                        <a:rPr kumimoji="0" lang="en-US" sz="1400" b="1" i="0" u="none" strike="noStrike" cap="none" normalizeH="0" baseline="0" dirty="0" smtClean="0">
                          <a:ln>
                            <a:noFill/>
                          </a:ln>
                          <a:solidFill>
                            <a:schemeClr val="tx1"/>
                          </a:solidFill>
                          <a:effectLst/>
                          <a:latin typeface="Helvetica" pitchFamily="34" charset="0"/>
                          <a:ea typeface="Times New Roman" pitchFamily="18" charset="0"/>
                          <a:cs typeface="Arial" pitchFamily="34" charset="0"/>
                        </a:rPr>
                        <a:t>Competency</a:t>
                      </a:r>
                      <a:endPar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tx2"/>
                        </a:buClr>
                        <a:buSzTx/>
                        <a:buFont typeface="Wingdings" pitchFamily="2" charset="2"/>
                        <a:buNone/>
                        <a:tabLst/>
                      </a:pPr>
                      <a:r>
                        <a:rPr kumimoji="0" lang="en-US" sz="1400" b="1" i="0" u="none" strike="noStrike" cap="none" normalizeH="0" baseline="0" dirty="0" smtClean="0">
                          <a:ln>
                            <a:noFill/>
                          </a:ln>
                          <a:solidFill>
                            <a:schemeClr val="tx1"/>
                          </a:solidFill>
                          <a:effectLst/>
                          <a:latin typeface="Helvetica" pitchFamily="34" charset="0"/>
                          <a:ea typeface="Times New Roman" pitchFamily="18" charset="0"/>
                          <a:cs typeface="Arial" pitchFamily="34" charset="0"/>
                        </a:rPr>
                        <a:t>Developmental Milestones </a:t>
                      </a:r>
                    </a:p>
                    <a:p>
                      <a:pPr marL="342900" marR="0" lvl="0" indent="-342900" algn="l" defTabSz="914400" rtl="0" eaLnBrk="1" fontAlgn="base" latinLnBrk="0" hangingPunct="1">
                        <a:lnSpc>
                          <a:spcPct val="100000"/>
                        </a:lnSpc>
                        <a:spcBef>
                          <a:spcPct val="0"/>
                        </a:spcBef>
                        <a:spcAft>
                          <a:spcPct val="0"/>
                        </a:spcAft>
                        <a:buClr>
                          <a:schemeClr val="tx2"/>
                        </a:buClr>
                        <a:buSzTx/>
                        <a:buFont typeface="Wingdings" pitchFamily="2" charset="2"/>
                        <a:buNone/>
                        <a:tabLst/>
                      </a:pPr>
                      <a:r>
                        <a:rPr kumimoji="0" lang="en-US" sz="1400" b="1" i="0" u="none" strike="noStrike" cap="none" normalizeH="0" baseline="0" dirty="0" smtClean="0">
                          <a:ln>
                            <a:noFill/>
                          </a:ln>
                          <a:solidFill>
                            <a:schemeClr val="tx1"/>
                          </a:solidFill>
                          <a:effectLst/>
                          <a:latin typeface="Helvetica" pitchFamily="34" charset="0"/>
                          <a:ea typeface="Times New Roman" pitchFamily="18" charset="0"/>
                          <a:cs typeface="Arial" pitchFamily="34" charset="0"/>
                        </a:rPr>
                        <a:t>Informing</a:t>
                      </a:r>
                    </a:p>
                    <a:p>
                      <a:pPr marL="342900" marR="0" lvl="0" indent="-342900" algn="l" defTabSz="914400" rtl="0" eaLnBrk="1" fontAlgn="base" latinLnBrk="0" hangingPunct="1">
                        <a:lnSpc>
                          <a:spcPct val="100000"/>
                        </a:lnSpc>
                        <a:spcBef>
                          <a:spcPct val="0"/>
                        </a:spcBef>
                        <a:spcAft>
                          <a:spcPct val="0"/>
                        </a:spcAft>
                        <a:buClr>
                          <a:schemeClr val="tx2"/>
                        </a:buClr>
                        <a:buSzTx/>
                        <a:buFont typeface="Wingdings" pitchFamily="2" charset="2"/>
                        <a:buNone/>
                        <a:tabLst/>
                      </a:pPr>
                      <a:r>
                        <a:rPr kumimoji="0" lang="en-US" sz="1400" b="1" i="0" u="none" strike="noStrike" cap="none" normalizeH="0" baseline="0" dirty="0" smtClean="0">
                          <a:ln>
                            <a:noFill/>
                          </a:ln>
                          <a:solidFill>
                            <a:schemeClr val="tx1"/>
                          </a:solidFill>
                          <a:effectLst/>
                          <a:latin typeface="Helvetica" pitchFamily="34" charset="0"/>
                          <a:ea typeface="Times New Roman" pitchFamily="18" charset="0"/>
                          <a:cs typeface="Arial" pitchFamily="34" charset="0"/>
                        </a:rPr>
                        <a:t>ACGME Competencies</a:t>
                      </a:r>
                      <a:endPar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tx2"/>
                        </a:buClr>
                        <a:buSzTx/>
                        <a:buFont typeface="Wingdings" pitchFamily="2" charset="2"/>
                        <a:buNone/>
                        <a:tabLst/>
                      </a:pPr>
                      <a:r>
                        <a:rPr kumimoji="0" lang="en-US" sz="1400" b="1" i="0" u="none" strike="noStrike" cap="none" normalizeH="0" baseline="0" dirty="0" smtClean="0">
                          <a:ln>
                            <a:noFill/>
                          </a:ln>
                          <a:solidFill>
                            <a:schemeClr val="tx1"/>
                          </a:solidFill>
                          <a:effectLst/>
                          <a:latin typeface="Helvetica" pitchFamily="34" charset="0"/>
                          <a:ea typeface="Times New Roman" pitchFamily="18" charset="0"/>
                          <a:cs typeface="Arial" pitchFamily="34" charset="0"/>
                        </a:rPr>
                        <a:t>Approximate</a:t>
                      </a:r>
                    </a:p>
                    <a:p>
                      <a:pPr marL="342900" marR="0" lvl="0" indent="-342900" algn="l" defTabSz="914400" rtl="0" eaLnBrk="1" fontAlgn="base" latinLnBrk="0" hangingPunct="1">
                        <a:lnSpc>
                          <a:spcPct val="100000"/>
                        </a:lnSpc>
                        <a:spcBef>
                          <a:spcPct val="0"/>
                        </a:spcBef>
                        <a:spcAft>
                          <a:spcPct val="0"/>
                        </a:spcAft>
                        <a:buClr>
                          <a:schemeClr val="tx2"/>
                        </a:buClr>
                        <a:buSzTx/>
                        <a:buFont typeface="Wingdings" pitchFamily="2" charset="2"/>
                        <a:buNone/>
                        <a:tabLst/>
                      </a:pPr>
                      <a:r>
                        <a:rPr kumimoji="0" lang="en-US" sz="1400" b="1" i="0" u="none" strike="noStrike" cap="none" normalizeH="0" baseline="0" dirty="0" smtClean="0">
                          <a:ln>
                            <a:noFill/>
                          </a:ln>
                          <a:solidFill>
                            <a:schemeClr val="tx1"/>
                          </a:solidFill>
                          <a:effectLst/>
                          <a:latin typeface="Helvetica" pitchFamily="34" charset="0"/>
                          <a:ea typeface="Times New Roman" pitchFamily="18" charset="0"/>
                          <a:cs typeface="Arial" pitchFamily="34" charset="0"/>
                        </a:rPr>
                        <a:t>Time Frame</a:t>
                      </a:r>
                    </a:p>
                    <a:p>
                      <a:pPr marL="342900" marR="0" lvl="0" indent="-342900" algn="l" defTabSz="914400" rtl="0" eaLnBrk="1" fontAlgn="base" latinLnBrk="0" hangingPunct="1">
                        <a:lnSpc>
                          <a:spcPct val="100000"/>
                        </a:lnSpc>
                        <a:spcBef>
                          <a:spcPct val="0"/>
                        </a:spcBef>
                        <a:spcAft>
                          <a:spcPct val="0"/>
                        </a:spcAft>
                        <a:buClr>
                          <a:schemeClr val="tx2"/>
                        </a:buClr>
                        <a:buSzTx/>
                        <a:buFont typeface="Wingdings" pitchFamily="2" charset="2"/>
                        <a:buNone/>
                        <a:tabLst/>
                      </a:pPr>
                      <a:r>
                        <a:rPr kumimoji="0" lang="en-US" sz="1400" b="1" i="0" u="none" strike="noStrike" cap="none" normalizeH="0" baseline="0" dirty="0" smtClean="0">
                          <a:ln>
                            <a:noFill/>
                          </a:ln>
                          <a:solidFill>
                            <a:schemeClr val="tx1"/>
                          </a:solidFill>
                          <a:effectLst/>
                          <a:latin typeface="Helvetica" pitchFamily="34" charset="0"/>
                          <a:ea typeface="Times New Roman" pitchFamily="18" charset="0"/>
                          <a:cs typeface="Arial" pitchFamily="34" charset="0"/>
                        </a:rPr>
                        <a:t>Trainee to </a:t>
                      </a:r>
                    </a:p>
                    <a:p>
                      <a:pPr marL="342900" marR="0" lvl="0" indent="-342900" algn="l" defTabSz="914400" rtl="0" eaLnBrk="1" fontAlgn="base" latinLnBrk="0" hangingPunct="1">
                        <a:lnSpc>
                          <a:spcPct val="100000"/>
                        </a:lnSpc>
                        <a:spcBef>
                          <a:spcPct val="0"/>
                        </a:spcBef>
                        <a:spcAft>
                          <a:spcPct val="0"/>
                        </a:spcAft>
                        <a:buClr>
                          <a:schemeClr val="tx2"/>
                        </a:buClr>
                        <a:buSzTx/>
                        <a:buFont typeface="Wingdings" pitchFamily="2" charset="2"/>
                        <a:buNone/>
                        <a:tabLst/>
                      </a:pPr>
                      <a:r>
                        <a:rPr kumimoji="0" lang="en-US" sz="1400" b="1" i="0" u="none" strike="noStrike" cap="none" normalizeH="0" baseline="0" dirty="0" smtClean="0">
                          <a:ln>
                            <a:noFill/>
                          </a:ln>
                          <a:solidFill>
                            <a:schemeClr val="tx1"/>
                          </a:solidFill>
                          <a:effectLst/>
                          <a:latin typeface="Helvetica" pitchFamily="34" charset="0"/>
                          <a:ea typeface="Times New Roman" pitchFamily="18" charset="0"/>
                          <a:cs typeface="Arial" pitchFamily="34" charset="0"/>
                        </a:rPr>
                        <a:t>Achieve </a:t>
                      </a:r>
                    </a:p>
                    <a:p>
                      <a:pPr marL="342900" marR="0" lvl="0" indent="-342900" algn="l" defTabSz="914400" rtl="0" eaLnBrk="1" fontAlgn="base" latinLnBrk="0" hangingPunct="1">
                        <a:lnSpc>
                          <a:spcPct val="100000"/>
                        </a:lnSpc>
                        <a:spcBef>
                          <a:spcPct val="0"/>
                        </a:spcBef>
                        <a:spcAft>
                          <a:spcPct val="0"/>
                        </a:spcAft>
                        <a:buClr>
                          <a:schemeClr val="tx2"/>
                        </a:buClr>
                        <a:buSzTx/>
                        <a:buFont typeface="Wingdings" pitchFamily="2" charset="2"/>
                        <a:buNone/>
                        <a:tabLst/>
                      </a:pPr>
                      <a:r>
                        <a:rPr kumimoji="0" lang="en-US" sz="1400" b="1" i="0" u="none" strike="noStrike" cap="none" normalizeH="0" baseline="0" dirty="0" smtClean="0">
                          <a:ln>
                            <a:noFill/>
                          </a:ln>
                          <a:solidFill>
                            <a:schemeClr val="tx1"/>
                          </a:solidFill>
                          <a:effectLst/>
                          <a:latin typeface="Helvetica" pitchFamily="34" charset="0"/>
                          <a:ea typeface="Times New Roman" pitchFamily="18" charset="0"/>
                          <a:cs typeface="Arial" pitchFamily="34" charset="0"/>
                        </a:rPr>
                        <a:t>Stage</a:t>
                      </a:r>
                      <a:endParaRPr kumimoji="0" lang="en-US" sz="1400" b="0" i="0" u="none" strike="noStrike" cap="none" normalizeH="0" baseline="0" dirty="0" smtClean="0">
                        <a:ln>
                          <a:noFill/>
                        </a:ln>
                        <a:solidFill>
                          <a:schemeClr val="tx1"/>
                        </a:solidFill>
                        <a:effectLst/>
                        <a:latin typeface="Helvetica" pitchFamily="34" charset="0"/>
                        <a:ea typeface="Times New Roman" pitchFamily="18" charset="0"/>
                        <a:cs typeface="Arial" pitchFamily="34"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tx2"/>
                        </a:buClr>
                        <a:buSzTx/>
                        <a:buFont typeface="Wingdings" pitchFamily="2" charset="2"/>
                        <a:buNone/>
                        <a:tabLst/>
                      </a:pPr>
                      <a:r>
                        <a:rPr kumimoji="0" lang="en-US" sz="1400" b="1" i="0" u="none" strike="noStrike" cap="none" normalizeH="0" baseline="0" dirty="0" smtClean="0">
                          <a:ln>
                            <a:noFill/>
                          </a:ln>
                          <a:solidFill>
                            <a:schemeClr val="tx1"/>
                          </a:solidFill>
                          <a:effectLst/>
                          <a:latin typeface="Helvetica" pitchFamily="34" charset="0"/>
                          <a:ea typeface="Times New Roman" pitchFamily="18" charset="0"/>
                          <a:cs typeface="Arial" pitchFamily="34" charset="0"/>
                        </a:rPr>
                        <a:t>Assessment </a:t>
                      </a:r>
                    </a:p>
                    <a:p>
                      <a:pPr marL="342900" marR="0" lvl="0" indent="-342900" algn="l" defTabSz="914400" rtl="0" eaLnBrk="1" fontAlgn="base" latinLnBrk="0" hangingPunct="1">
                        <a:lnSpc>
                          <a:spcPct val="100000"/>
                        </a:lnSpc>
                        <a:spcBef>
                          <a:spcPct val="0"/>
                        </a:spcBef>
                        <a:spcAft>
                          <a:spcPct val="0"/>
                        </a:spcAft>
                        <a:buClr>
                          <a:schemeClr val="tx2"/>
                        </a:buClr>
                        <a:buSzTx/>
                        <a:buFont typeface="Wingdings" pitchFamily="2" charset="2"/>
                        <a:buNone/>
                        <a:tabLst/>
                      </a:pPr>
                      <a:r>
                        <a:rPr kumimoji="0" lang="en-US" sz="1400" b="1" i="0" u="none" strike="noStrike" cap="none" normalizeH="0" baseline="0" dirty="0" smtClean="0">
                          <a:ln>
                            <a:noFill/>
                          </a:ln>
                          <a:solidFill>
                            <a:schemeClr val="tx1"/>
                          </a:solidFill>
                          <a:effectLst/>
                          <a:latin typeface="Helvetica" pitchFamily="34" charset="0"/>
                          <a:ea typeface="Times New Roman" pitchFamily="18" charset="0"/>
                          <a:cs typeface="Arial" pitchFamily="34" charset="0"/>
                        </a:rPr>
                        <a:t>Methods/Tools</a:t>
                      </a:r>
                      <a:endPar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43841">
                <a:tc>
                  <a:txBody>
                    <a:bodyPr/>
                    <a:lstStyle/>
                    <a:p>
                      <a:pPr marL="342900" marR="0" lvl="0" indent="-342900" algn="l" defTabSz="914400" rtl="0" eaLnBrk="1" fontAlgn="base" latinLnBrk="0" hangingPunct="1">
                        <a:lnSpc>
                          <a:spcPct val="100000"/>
                        </a:lnSpc>
                        <a:spcBef>
                          <a:spcPct val="0"/>
                        </a:spcBef>
                        <a:spcAft>
                          <a:spcPct val="0"/>
                        </a:spcAft>
                        <a:buClr>
                          <a:schemeClr val="tx2"/>
                        </a:buClr>
                        <a:buSzTx/>
                        <a:buFont typeface="Wingdings" pitchFamily="2" charset="2"/>
                        <a:buNone/>
                        <a:tabLst>
                          <a:tab pos="342900" algn="l"/>
                        </a:tabLst>
                      </a:pPr>
                      <a:r>
                        <a:rPr kumimoji="0" lang="en-US" sz="1400" b="1" i="0" u="none" strike="noStrike" cap="none" normalizeH="0" baseline="0" dirty="0" smtClean="0">
                          <a:ln>
                            <a:noFill/>
                          </a:ln>
                          <a:solidFill>
                            <a:schemeClr val="tx1"/>
                          </a:solidFill>
                          <a:effectLst/>
                          <a:latin typeface="Helvetica" pitchFamily="34" charset="0"/>
                          <a:ea typeface="Times New Roman" pitchFamily="18" charset="0"/>
                          <a:cs typeface="Arial" pitchFamily="34" charset="0"/>
                        </a:rPr>
                        <a:t>Clinical skills and reasoning</a:t>
                      </a:r>
                      <a:endPar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p>
                      <a:pPr marL="342900" marR="0" lvl="0" indent="-342900" algn="l" defTabSz="914400" rtl="0" eaLnBrk="0" fontAlgn="base" latinLnBrk="0" hangingPunct="0">
                        <a:lnSpc>
                          <a:spcPct val="100000"/>
                        </a:lnSpc>
                        <a:spcBef>
                          <a:spcPct val="0"/>
                        </a:spcBef>
                        <a:spcAft>
                          <a:spcPct val="0"/>
                        </a:spcAft>
                        <a:buClr>
                          <a:schemeClr val="tx2"/>
                        </a:buClr>
                        <a:buSzTx/>
                        <a:buFont typeface="Wingdings" pitchFamily="2" charset="2"/>
                        <a:buChar char=""/>
                        <a:tabLst>
                          <a:tab pos="342900" algn="l"/>
                        </a:tabLst>
                      </a:pPr>
                      <a:r>
                        <a:rPr kumimoji="0" lang="en-US" sz="1400" b="0" i="0" u="none" strike="noStrike" cap="none" normalizeH="0" baseline="0" dirty="0" smtClean="0">
                          <a:ln>
                            <a:noFill/>
                          </a:ln>
                          <a:solidFill>
                            <a:schemeClr val="tx1"/>
                          </a:solidFill>
                          <a:effectLst/>
                          <a:latin typeface="Helvetica" pitchFamily="34" charset="0"/>
                          <a:ea typeface="Times New Roman" pitchFamily="18" charset="0"/>
                          <a:cs typeface="Arial" pitchFamily="34" charset="0"/>
                        </a:rPr>
                        <a:t>Manages patients using clinical skills of interviewing and physical examination </a:t>
                      </a:r>
                      <a:endPar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tx2"/>
                        </a:buClr>
                        <a:buSzTx/>
                        <a:buFont typeface="Wingdings" pitchFamily="2" charset="2"/>
                        <a:buNone/>
                        <a:tabLst/>
                      </a:pPr>
                      <a:r>
                        <a:rPr kumimoji="0" lang="en-US" sz="1400" b="1" i="0" u="none" strike="noStrike" cap="none" normalizeH="0" baseline="0" dirty="0" smtClean="0">
                          <a:ln>
                            <a:noFill/>
                          </a:ln>
                          <a:solidFill>
                            <a:schemeClr val="tx1"/>
                          </a:solidFill>
                          <a:effectLst/>
                          <a:latin typeface="Helvetica" pitchFamily="34" charset="0"/>
                          <a:ea typeface="Times New Roman" pitchFamily="18" charset="0"/>
                          <a:cs typeface="Arial" pitchFamily="34" charset="0"/>
                        </a:rPr>
                        <a:t>Historical Data Gathering</a:t>
                      </a:r>
                      <a:endPar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p>
                      <a:pPr marL="342900" marR="0" lvl="0" indent="-342900" algn="l" defTabSz="914400" rtl="0" eaLnBrk="0" fontAlgn="base" latinLnBrk="0" hangingPunct="0">
                        <a:lnSpc>
                          <a:spcPct val="100000"/>
                        </a:lnSpc>
                        <a:spcBef>
                          <a:spcPct val="0"/>
                        </a:spcBef>
                        <a:spcAft>
                          <a:spcPct val="0"/>
                        </a:spcAft>
                        <a:buClr>
                          <a:schemeClr val="tx2"/>
                        </a:buClr>
                        <a:buSzTx/>
                        <a:buFontTx/>
                        <a:buAutoNum type="arabicPeriod"/>
                        <a:tabLst/>
                      </a:pPr>
                      <a:r>
                        <a:rPr kumimoji="0" lang="en-US" sz="1400" b="0" i="0" u="none" strike="noStrike" cap="none" normalizeH="0" baseline="0" dirty="0" smtClean="0">
                          <a:ln>
                            <a:noFill/>
                          </a:ln>
                          <a:solidFill>
                            <a:schemeClr val="tx1"/>
                          </a:solidFill>
                          <a:effectLst/>
                          <a:latin typeface="Helvetica" pitchFamily="34" charset="0"/>
                          <a:ea typeface="Times New Roman" pitchFamily="18" charset="0"/>
                          <a:cs typeface="Arial" pitchFamily="34" charset="0"/>
                        </a:rPr>
                        <a:t>Acquire accurate and relevant history from the patient in an efficiently customized, prioritized, and hypothesis driven fashion</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
                          <a:schemeClr val="tx2"/>
                        </a:buClr>
                        <a:buSzTx/>
                        <a:buFontTx/>
                        <a:buAutoNum type="arabicPeriod"/>
                        <a:tabLst/>
                      </a:pPr>
                      <a:r>
                        <a:rPr kumimoji="0" lang="en-US" sz="1400" b="0" i="0" u="none" strike="noStrike" cap="none" normalizeH="0" baseline="0" dirty="0" smtClean="0">
                          <a:ln>
                            <a:noFill/>
                          </a:ln>
                          <a:solidFill>
                            <a:schemeClr val="tx1"/>
                          </a:solidFill>
                          <a:effectLst/>
                          <a:latin typeface="Helvetica" pitchFamily="34" charset="0"/>
                          <a:cs typeface="Times New Roman" pitchFamily="18" charset="0"/>
                        </a:rPr>
                        <a:t>Seek and obtain appropriate, verified, and prioritized data from secondary sources (e.g. family, records, pharmacy)</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
                          <a:schemeClr val="tx2"/>
                        </a:buClr>
                        <a:buSzTx/>
                        <a:buFontTx/>
                        <a:buAutoNum type="arabicPeriod"/>
                        <a:tabLst/>
                      </a:pPr>
                      <a:r>
                        <a:rPr kumimoji="0" lang="en-US" sz="1400" b="0" i="0" u="none" strike="noStrike" cap="none" normalizeH="0" baseline="0" dirty="0" smtClean="0">
                          <a:ln>
                            <a:noFill/>
                          </a:ln>
                          <a:solidFill>
                            <a:schemeClr val="tx1"/>
                          </a:solidFill>
                          <a:effectLst/>
                          <a:latin typeface="Helvetica" pitchFamily="34" charset="0"/>
                          <a:cs typeface="Times New Roman" pitchFamily="18" charset="0"/>
                        </a:rPr>
                        <a:t>Obtain relevant historical subtleties that inform and prioritize both differential diagnoses and diagnostic plans, including sensitive, complicated, and detailed information that may not often be volunteered by the patient </a:t>
                      </a:r>
                      <a:endParaRPr kumimoji="0" lang="en-US"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
                          <a:schemeClr val="tx2"/>
                        </a:buClr>
                        <a:buSzTx/>
                        <a:buFont typeface="Wingdings" pitchFamily="2" charset="2"/>
                        <a:buNone/>
                        <a:tabLst/>
                      </a:pPr>
                      <a:endParaRPr kumimoji="0" lang="en-US" sz="1400" b="0" i="0" u="none" strike="noStrike" cap="none" normalizeH="0" baseline="0" dirty="0" smtClean="0">
                        <a:ln>
                          <a:noFill/>
                        </a:ln>
                        <a:solidFill>
                          <a:schemeClr val="tx1"/>
                        </a:solidFill>
                        <a:effectLst/>
                        <a:latin typeface="Helvetica" pitchFamily="34"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tx2"/>
                        </a:buClr>
                        <a:buSzTx/>
                        <a:buFont typeface="Wingdings" pitchFamily="2" charset="2"/>
                        <a:buNone/>
                        <a:tabLst/>
                      </a:pPr>
                      <a:endParaRPr kumimoji="0" lang="en-US" sz="1400" b="0" i="0" u="none" strike="noStrike" cap="none" normalizeH="0" baseline="0" dirty="0" smtClean="0">
                        <a:ln>
                          <a:noFill/>
                        </a:ln>
                        <a:solidFill>
                          <a:schemeClr val="tx1"/>
                        </a:solidFill>
                        <a:effectLst/>
                        <a:latin typeface="Helvetica" pitchFamily="34" charset="0"/>
                        <a:ea typeface="Times New Roman" pitchFamily="18" charset="0"/>
                        <a:cs typeface="Arial" pitchFamily="34" charset="0"/>
                      </a:endParaRPr>
                    </a:p>
                    <a:p>
                      <a:pPr marL="342900" marR="0" lvl="0" indent="-342900" algn="l" defTabSz="914400" rtl="0" eaLnBrk="1" fontAlgn="base" latinLnBrk="0" hangingPunct="1">
                        <a:lnSpc>
                          <a:spcPct val="100000"/>
                        </a:lnSpc>
                        <a:spcBef>
                          <a:spcPct val="0"/>
                        </a:spcBef>
                        <a:spcAft>
                          <a:spcPct val="0"/>
                        </a:spcAft>
                        <a:buClr>
                          <a:schemeClr val="tx2"/>
                        </a:buClr>
                        <a:buSzTx/>
                        <a:buFont typeface="Wingdings" pitchFamily="2" charset="2"/>
                        <a:buNone/>
                        <a:tabLst/>
                      </a:pPr>
                      <a:r>
                        <a:rPr kumimoji="0" lang="en-US" sz="1400" b="0" i="0" u="none" strike="noStrike" cap="none" normalizeH="0" baseline="0" dirty="0" smtClean="0">
                          <a:ln>
                            <a:noFill/>
                          </a:ln>
                          <a:solidFill>
                            <a:schemeClr val="tx1"/>
                          </a:solidFill>
                          <a:effectLst/>
                          <a:latin typeface="Helvetica" pitchFamily="34" charset="0"/>
                          <a:ea typeface="Times New Roman" pitchFamily="18" charset="0"/>
                          <a:cs typeface="Arial" pitchFamily="34" charset="0"/>
                        </a:rPr>
                        <a:t>6 months</a:t>
                      </a:r>
                      <a:endPar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p>
                      <a:pPr marL="342900" marR="0" lvl="0" indent="-342900" algn="l" defTabSz="914400" rtl="0" eaLnBrk="0" fontAlgn="base" latinLnBrk="0" hangingPunct="0">
                        <a:lnSpc>
                          <a:spcPct val="100000"/>
                        </a:lnSpc>
                        <a:spcBef>
                          <a:spcPct val="0"/>
                        </a:spcBef>
                        <a:spcAft>
                          <a:spcPct val="0"/>
                        </a:spcAft>
                        <a:buClr>
                          <a:schemeClr val="tx2"/>
                        </a:buClr>
                        <a:buSzTx/>
                        <a:buFont typeface="Wingdings" pitchFamily="2" charset="2"/>
                        <a:buNone/>
                        <a:tabLst/>
                      </a:pPr>
                      <a:endParaRPr kumimoji="0" lang="en-US" sz="1400" b="0" i="0" u="none" strike="noStrike" cap="none" normalizeH="0" baseline="0" dirty="0" smtClean="0">
                        <a:ln>
                          <a:noFill/>
                        </a:ln>
                        <a:solidFill>
                          <a:schemeClr val="tx1"/>
                        </a:solidFill>
                        <a:effectLst/>
                        <a:latin typeface="Helvetica" pitchFamily="34" charset="0"/>
                        <a:ea typeface="Times New Roman" pitchFamily="18" charset="0"/>
                        <a:cs typeface="Arial" pitchFamily="34" charset="0"/>
                      </a:endParaRPr>
                    </a:p>
                    <a:p>
                      <a:pPr marL="342900" marR="0" lvl="0" indent="-342900" algn="l" defTabSz="914400" rtl="0" eaLnBrk="0" fontAlgn="base" latinLnBrk="0" hangingPunct="0">
                        <a:lnSpc>
                          <a:spcPct val="100000"/>
                        </a:lnSpc>
                        <a:spcBef>
                          <a:spcPct val="0"/>
                        </a:spcBef>
                        <a:spcAft>
                          <a:spcPct val="0"/>
                        </a:spcAft>
                        <a:buClr>
                          <a:schemeClr val="tx2"/>
                        </a:buClr>
                        <a:buSzTx/>
                        <a:buFont typeface="Wingdings" pitchFamily="2" charset="2"/>
                        <a:buNone/>
                        <a:tabLst/>
                      </a:pPr>
                      <a:endParaRPr kumimoji="0" lang="en-US" sz="1400" b="0" i="0" u="none" strike="noStrike" cap="none" normalizeH="0" baseline="0" dirty="0" smtClean="0">
                        <a:ln>
                          <a:noFill/>
                        </a:ln>
                        <a:solidFill>
                          <a:schemeClr val="tx1"/>
                        </a:solidFill>
                        <a:effectLst/>
                        <a:latin typeface="Helvetica" pitchFamily="34" charset="0"/>
                        <a:ea typeface="Times New Roman" pitchFamily="18" charset="0"/>
                        <a:cs typeface="Arial" pitchFamily="34" charset="0"/>
                      </a:endParaRPr>
                    </a:p>
                    <a:p>
                      <a:pPr marL="342900" marR="0" lvl="0" indent="-342900" algn="l" defTabSz="914400" rtl="0" eaLnBrk="0" fontAlgn="base" latinLnBrk="0" hangingPunct="0">
                        <a:lnSpc>
                          <a:spcPct val="100000"/>
                        </a:lnSpc>
                        <a:spcBef>
                          <a:spcPct val="0"/>
                        </a:spcBef>
                        <a:spcAft>
                          <a:spcPct val="0"/>
                        </a:spcAft>
                        <a:buClr>
                          <a:schemeClr val="tx2"/>
                        </a:buClr>
                        <a:buSzTx/>
                        <a:buFont typeface="Wingdings" pitchFamily="2" charset="2"/>
                        <a:buNone/>
                        <a:tabLst/>
                      </a:pPr>
                      <a:endParaRPr kumimoji="0" lang="en-US" sz="1400" b="0" i="0" u="none" strike="noStrike" cap="none" normalizeH="0" baseline="0" dirty="0" smtClean="0">
                        <a:ln>
                          <a:noFill/>
                        </a:ln>
                        <a:solidFill>
                          <a:schemeClr val="tx1"/>
                        </a:solidFill>
                        <a:effectLst/>
                        <a:latin typeface="Helvetica" pitchFamily="34" charset="0"/>
                        <a:ea typeface="Times New Roman" pitchFamily="18" charset="0"/>
                        <a:cs typeface="Arial" pitchFamily="34" charset="0"/>
                      </a:endParaRPr>
                    </a:p>
                    <a:p>
                      <a:pPr marL="342900" marR="0" lvl="0" indent="-342900" algn="l" defTabSz="914400" rtl="0" eaLnBrk="0" fontAlgn="base" latinLnBrk="0" hangingPunct="0">
                        <a:lnSpc>
                          <a:spcPct val="100000"/>
                        </a:lnSpc>
                        <a:spcBef>
                          <a:spcPct val="0"/>
                        </a:spcBef>
                        <a:spcAft>
                          <a:spcPct val="0"/>
                        </a:spcAft>
                        <a:buClr>
                          <a:schemeClr val="tx2"/>
                        </a:buClr>
                        <a:buSzTx/>
                        <a:buFont typeface="Wingdings" pitchFamily="2" charset="2"/>
                        <a:buNone/>
                        <a:tabLst/>
                      </a:pPr>
                      <a:r>
                        <a:rPr kumimoji="0" lang="en-US" sz="1400" b="0" i="0" u="none" strike="noStrike" cap="none" normalizeH="0" baseline="0" dirty="0" smtClean="0">
                          <a:ln>
                            <a:noFill/>
                          </a:ln>
                          <a:solidFill>
                            <a:schemeClr val="tx1"/>
                          </a:solidFill>
                          <a:effectLst/>
                          <a:latin typeface="Helvetica" pitchFamily="34" charset="0"/>
                          <a:ea typeface="Times New Roman" pitchFamily="18" charset="0"/>
                          <a:cs typeface="Arial" pitchFamily="34" charset="0"/>
                        </a:rPr>
                        <a:t>9 months</a:t>
                      </a:r>
                      <a:endPar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p>
                      <a:pPr marL="342900" marR="0" lvl="0" indent="-342900" algn="l" defTabSz="914400" rtl="0" eaLnBrk="0" fontAlgn="base" latinLnBrk="0" hangingPunct="0">
                        <a:lnSpc>
                          <a:spcPct val="100000"/>
                        </a:lnSpc>
                        <a:spcBef>
                          <a:spcPct val="0"/>
                        </a:spcBef>
                        <a:spcAft>
                          <a:spcPct val="0"/>
                        </a:spcAft>
                        <a:buClr>
                          <a:schemeClr val="tx2"/>
                        </a:buClr>
                        <a:buSzTx/>
                        <a:buFont typeface="Wingdings" pitchFamily="2" charset="2"/>
                        <a:buNone/>
                        <a:tabLst/>
                      </a:pPr>
                      <a:endParaRPr kumimoji="0" lang="en-US" sz="1400" b="0" i="0" u="none" strike="noStrike" cap="none" normalizeH="0" baseline="0" dirty="0" smtClean="0">
                        <a:ln>
                          <a:noFill/>
                        </a:ln>
                        <a:solidFill>
                          <a:schemeClr val="tx1"/>
                        </a:solidFill>
                        <a:effectLst/>
                        <a:latin typeface="Helvetica" pitchFamily="34" charset="0"/>
                        <a:ea typeface="Times New Roman" pitchFamily="18" charset="0"/>
                        <a:cs typeface="Arial" pitchFamily="34" charset="0"/>
                      </a:endParaRPr>
                    </a:p>
                    <a:p>
                      <a:pPr marL="342900" marR="0" lvl="0" indent="-342900" algn="l" defTabSz="914400" rtl="0" eaLnBrk="0" fontAlgn="base" latinLnBrk="0" hangingPunct="0">
                        <a:lnSpc>
                          <a:spcPct val="100000"/>
                        </a:lnSpc>
                        <a:spcBef>
                          <a:spcPct val="0"/>
                        </a:spcBef>
                        <a:spcAft>
                          <a:spcPct val="0"/>
                        </a:spcAft>
                        <a:buClr>
                          <a:schemeClr val="tx2"/>
                        </a:buClr>
                        <a:buSzTx/>
                        <a:buFont typeface="Wingdings" pitchFamily="2" charset="2"/>
                        <a:buNone/>
                        <a:tabLst/>
                      </a:pPr>
                      <a:endParaRPr kumimoji="0" lang="en-US" sz="1400" b="0" i="0" u="none" strike="noStrike" cap="none" normalizeH="0" baseline="0" dirty="0" smtClean="0">
                        <a:ln>
                          <a:noFill/>
                        </a:ln>
                        <a:solidFill>
                          <a:schemeClr val="tx1"/>
                        </a:solidFill>
                        <a:effectLst/>
                        <a:latin typeface="Helvetica" pitchFamily="34" charset="0"/>
                        <a:ea typeface="Times New Roman" pitchFamily="18" charset="0"/>
                        <a:cs typeface="Arial" pitchFamily="34" charset="0"/>
                      </a:endParaRPr>
                    </a:p>
                    <a:p>
                      <a:pPr marL="342900" marR="0" lvl="0" indent="-342900" algn="l" defTabSz="914400" rtl="0" eaLnBrk="0" fontAlgn="base" latinLnBrk="0" hangingPunct="0">
                        <a:lnSpc>
                          <a:spcPct val="100000"/>
                        </a:lnSpc>
                        <a:spcBef>
                          <a:spcPct val="0"/>
                        </a:spcBef>
                        <a:spcAft>
                          <a:spcPct val="0"/>
                        </a:spcAft>
                        <a:buClr>
                          <a:schemeClr val="tx2"/>
                        </a:buClr>
                        <a:buSzTx/>
                        <a:buFont typeface="Wingdings" pitchFamily="2" charset="2"/>
                        <a:buNone/>
                        <a:tabLst/>
                      </a:pPr>
                      <a:endParaRPr kumimoji="0" lang="en-US" sz="1400" b="0" i="0" u="none" strike="noStrike" cap="none" normalizeH="0" baseline="0" dirty="0" smtClean="0">
                        <a:ln>
                          <a:noFill/>
                        </a:ln>
                        <a:solidFill>
                          <a:schemeClr val="tx1"/>
                        </a:solidFill>
                        <a:effectLst/>
                        <a:latin typeface="Helvetica" pitchFamily="34" charset="0"/>
                        <a:ea typeface="Times New Roman" pitchFamily="18" charset="0"/>
                        <a:cs typeface="Arial" pitchFamily="34" charset="0"/>
                      </a:endParaRPr>
                    </a:p>
                    <a:p>
                      <a:pPr marL="342900" marR="0" lvl="0" indent="-342900" algn="l" defTabSz="914400" rtl="0" eaLnBrk="0" fontAlgn="base" latinLnBrk="0" hangingPunct="0">
                        <a:lnSpc>
                          <a:spcPct val="100000"/>
                        </a:lnSpc>
                        <a:spcBef>
                          <a:spcPct val="0"/>
                        </a:spcBef>
                        <a:spcAft>
                          <a:spcPct val="0"/>
                        </a:spcAft>
                        <a:buClr>
                          <a:schemeClr val="tx2"/>
                        </a:buClr>
                        <a:buSzTx/>
                        <a:buFont typeface="Wingdings" pitchFamily="2" charset="2"/>
                        <a:buNone/>
                        <a:tabLst/>
                      </a:pPr>
                      <a:r>
                        <a:rPr kumimoji="0" lang="en-US" sz="1400" b="0" i="0" u="none" strike="noStrike" cap="none" normalizeH="0" baseline="0" dirty="0" smtClean="0">
                          <a:ln>
                            <a:noFill/>
                          </a:ln>
                          <a:solidFill>
                            <a:schemeClr val="tx1"/>
                          </a:solidFill>
                          <a:effectLst/>
                          <a:latin typeface="Helvetica" pitchFamily="34" charset="0"/>
                          <a:ea typeface="Times New Roman" pitchFamily="18" charset="0"/>
                          <a:cs typeface="Arial" pitchFamily="34" charset="0"/>
                        </a:rPr>
                        <a:t>18 months</a:t>
                      </a:r>
                      <a:endPar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p>
                      <a:pPr marL="342900" marR="0" lvl="0" indent="-342900" algn="l" defTabSz="914400" rtl="0" eaLnBrk="0" fontAlgn="base" latinLnBrk="0" hangingPunct="0">
                        <a:lnSpc>
                          <a:spcPct val="100000"/>
                        </a:lnSpc>
                        <a:spcBef>
                          <a:spcPct val="0"/>
                        </a:spcBef>
                        <a:spcAft>
                          <a:spcPct val="0"/>
                        </a:spcAft>
                        <a:buClr>
                          <a:schemeClr val="tx2"/>
                        </a:buClr>
                        <a:buSzTx/>
                        <a:buFont typeface="Wingdings" pitchFamily="2" charset="2"/>
                        <a:buNone/>
                        <a:tabLst/>
                      </a:pPr>
                      <a:endParaRPr kumimoji="0" lang="en-US" sz="1400" b="0" i="0" u="none" strike="noStrike" cap="none" normalizeH="0" baseline="0" dirty="0" smtClean="0">
                        <a:ln>
                          <a:noFill/>
                        </a:ln>
                        <a:solidFill>
                          <a:schemeClr val="tx1"/>
                        </a:solidFill>
                        <a:effectLst/>
                        <a:latin typeface="Helvetica" pitchFamily="34" charset="0"/>
                        <a:ea typeface="Times New Roman" pitchFamily="18" charset="0"/>
                        <a:cs typeface="Arial" pitchFamily="34" charset="0"/>
                      </a:endParaRPr>
                    </a:p>
                    <a:p>
                      <a:pPr marL="342900" marR="0" lvl="0" indent="-342900" algn="l" defTabSz="914400" rtl="0" eaLnBrk="0" fontAlgn="base" latinLnBrk="0" hangingPunct="0">
                        <a:lnSpc>
                          <a:spcPct val="100000"/>
                        </a:lnSpc>
                        <a:spcBef>
                          <a:spcPct val="0"/>
                        </a:spcBef>
                        <a:spcAft>
                          <a:spcPct val="0"/>
                        </a:spcAft>
                        <a:buClr>
                          <a:schemeClr val="tx2"/>
                        </a:buClr>
                        <a:buSzTx/>
                        <a:buFont typeface="Wingdings" pitchFamily="2" charset="2"/>
                        <a:buNone/>
                        <a:tabLst/>
                      </a:pPr>
                      <a:endParaRPr kumimoji="0" lang="en-US" sz="1400" b="0" i="0" u="none" strike="noStrike" cap="none" normalizeH="0" baseline="0" dirty="0" smtClean="0">
                        <a:ln>
                          <a:noFill/>
                        </a:ln>
                        <a:solidFill>
                          <a:schemeClr val="tx1"/>
                        </a:solidFill>
                        <a:effectLst/>
                        <a:latin typeface="Helvetica" pitchFamily="34" charset="0"/>
                        <a:ea typeface="Times New Roman" pitchFamily="18" charset="0"/>
                        <a:cs typeface="Arial" pitchFamily="34" charset="0"/>
                      </a:endParaRPr>
                    </a:p>
                    <a:p>
                      <a:pPr marL="342900" marR="0" lvl="0" indent="-342900" algn="l" defTabSz="914400" rtl="0" eaLnBrk="0" fontAlgn="base" latinLnBrk="0" hangingPunct="0">
                        <a:lnSpc>
                          <a:spcPct val="100000"/>
                        </a:lnSpc>
                        <a:spcBef>
                          <a:spcPct val="0"/>
                        </a:spcBef>
                        <a:spcAft>
                          <a:spcPct val="0"/>
                        </a:spcAft>
                        <a:buClr>
                          <a:schemeClr val="tx2"/>
                        </a:buClr>
                        <a:buSzTx/>
                        <a:buFont typeface="Wingdings" pitchFamily="2" charset="2"/>
                        <a:buNone/>
                        <a:tabLst/>
                      </a:pPr>
                      <a:endParaRPr kumimoji="0" lang="en-US" sz="1400" b="0" i="0" u="none" strike="noStrike" cap="none" normalizeH="0" baseline="0" dirty="0" smtClean="0">
                        <a:ln>
                          <a:noFill/>
                        </a:ln>
                        <a:solidFill>
                          <a:schemeClr val="tx1"/>
                        </a:solidFill>
                        <a:effectLst/>
                        <a:latin typeface="Helvetica" pitchFamily="34" charset="0"/>
                        <a:ea typeface="Times New Roman" pitchFamily="18" charset="0"/>
                        <a:cs typeface="Arial" pitchFamily="34" charset="0"/>
                      </a:endParaRPr>
                    </a:p>
                    <a:p>
                      <a:pPr marL="342900" marR="0" lvl="0" indent="-342900" algn="l" defTabSz="914400" rtl="0" eaLnBrk="0" fontAlgn="base" latinLnBrk="0" hangingPunct="0">
                        <a:lnSpc>
                          <a:spcPct val="100000"/>
                        </a:lnSpc>
                        <a:spcBef>
                          <a:spcPct val="0"/>
                        </a:spcBef>
                        <a:spcAft>
                          <a:spcPct val="0"/>
                        </a:spcAft>
                        <a:buClr>
                          <a:schemeClr val="tx2"/>
                        </a:buClr>
                        <a:buSzTx/>
                        <a:buFont typeface="Wingdings" pitchFamily="2" charset="2"/>
                        <a:buNone/>
                        <a:tabLst/>
                      </a:pPr>
                      <a:endParaRPr kumimoji="0" lang="en-US" sz="1400" b="0" i="0" u="none" strike="noStrike" cap="none" normalizeH="0" baseline="0" dirty="0" smtClean="0">
                        <a:ln>
                          <a:noFill/>
                        </a:ln>
                        <a:solidFill>
                          <a:schemeClr val="tx1"/>
                        </a:solidFill>
                        <a:effectLst/>
                        <a:latin typeface="Helvetica" pitchFamily="34" charset="0"/>
                        <a:ea typeface="Times New Roman" pitchFamily="18" charset="0"/>
                        <a:cs typeface="Arial" pitchFamily="34" charset="0"/>
                      </a:endParaRPr>
                    </a:p>
                    <a:p>
                      <a:pPr marL="342900" marR="0" lvl="0" indent="-342900" algn="l" defTabSz="914400" rtl="0" eaLnBrk="0" fontAlgn="base" latinLnBrk="0" hangingPunct="0">
                        <a:lnSpc>
                          <a:spcPct val="100000"/>
                        </a:lnSpc>
                        <a:spcBef>
                          <a:spcPct val="0"/>
                        </a:spcBef>
                        <a:spcAft>
                          <a:spcPct val="0"/>
                        </a:spcAft>
                        <a:buClr>
                          <a:schemeClr val="tx2"/>
                        </a:buClr>
                        <a:buSzTx/>
                        <a:buFont typeface="Wingdings" pitchFamily="2" charset="2"/>
                        <a:buNone/>
                        <a:tabLst/>
                      </a:pPr>
                      <a:endParaRPr kumimoji="0" lang="en-US" sz="1400" b="0" i="0" u="none" strike="noStrike" cap="none" normalizeH="0" baseline="0" dirty="0" smtClean="0">
                        <a:ln>
                          <a:noFill/>
                        </a:ln>
                        <a:solidFill>
                          <a:schemeClr val="tx1"/>
                        </a:solidFill>
                        <a:effectLst/>
                        <a:latin typeface="Helvetica" pitchFamily="34" charset="0"/>
                        <a:ea typeface="Times New Roman" pitchFamily="18" charset="0"/>
                        <a:cs typeface="Arial" pitchFamily="34" charset="0"/>
                      </a:endParaRPr>
                    </a:p>
                    <a:p>
                      <a:pPr marL="342900" marR="0" lvl="0" indent="-342900" algn="l" defTabSz="914400" rtl="0" eaLnBrk="0" fontAlgn="base" latinLnBrk="0" hangingPunct="0">
                        <a:lnSpc>
                          <a:spcPct val="100000"/>
                        </a:lnSpc>
                        <a:spcBef>
                          <a:spcPct val="0"/>
                        </a:spcBef>
                        <a:spcAft>
                          <a:spcPct val="0"/>
                        </a:spcAft>
                        <a:buClr>
                          <a:schemeClr val="tx2"/>
                        </a:buClr>
                        <a:buSzTx/>
                        <a:buFont typeface="Wingdings" pitchFamily="2" charset="2"/>
                        <a:buNone/>
                        <a:tabLst/>
                      </a:pPr>
                      <a:endParaRPr kumimoji="0" lang="en-US" sz="1400" b="0" i="0" u="none" strike="noStrike" cap="none" normalizeH="0" baseline="0" dirty="0" smtClean="0">
                        <a:ln>
                          <a:noFill/>
                        </a:ln>
                        <a:solidFill>
                          <a:schemeClr val="tx1"/>
                        </a:solidFill>
                        <a:effectLst/>
                        <a:latin typeface="Helvetica" pitchFamily="34" charset="0"/>
                        <a:ea typeface="Times New Roman" pitchFamily="18" charset="0"/>
                        <a:cs typeface="Arial" pitchFamily="34" charset="0"/>
                      </a:endParaRPr>
                    </a:p>
                    <a:p>
                      <a:pPr marL="342900" marR="0" lvl="0" indent="-342900" algn="l" defTabSz="914400" rtl="0" eaLnBrk="0" fontAlgn="base" latinLnBrk="0" hangingPunct="0">
                        <a:lnSpc>
                          <a:spcPct val="100000"/>
                        </a:lnSpc>
                        <a:spcBef>
                          <a:spcPct val="0"/>
                        </a:spcBef>
                        <a:spcAft>
                          <a:spcPct val="0"/>
                        </a:spcAft>
                        <a:buClr>
                          <a:schemeClr val="tx2"/>
                        </a:buClr>
                        <a:buSzTx/>
                        <a:buFont typeface="Wingdings" pitchFamily="2" charset="2"/>
                        <a:buNone/>
                        <a:tabLst/>
                      </a:pPr>
                      <a:endParaRPr kumimoji="0" lang="en-US" sz="1400" b="0" i="0" u="none" strike="noStrike" cap="none" normalizeH="0" baseline="0" dirty="0" smtClean="0">
                        <a:ln>
                          <a:noFill/>
                        </a:ln>
                        <a:solidFill>
                          <a:schemeClr val="tx1"/>
                        </a:solidFill>
                        <a:effectLst/>
                        <a:latin typeface="Helvetica" pitchFamily="34" charset="0"/>
                        <a:ea typeface="Times New Roman" pitchFamily="18" charset="0"/>
                        <a:cs typeface="Arial" pitchFamily="34"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tx2"/>
                        </a:buClr>
                        <a:buSzTx/>
                        <a:buFont typeface="Wingdings" pitchFamily="2" charset="2"/>
                        <a:buNone/>
                        <a:tabLst/>
                      </a:pPr>
                      <a:r>
                        <a:rPr kumimoji="0" lang="en-US" sz="1400" b="0" i="0" u="none" strike="noStrike" cap="none" normalizeH="0" baseline="0" dirty="0" smtClean="0">
                          <a:ln>
                            <a:noFill/>
                          </a:ln>
                          <a:solidFill>
                            <a:schemeClr val="tx1"/>
                          </a:solidFill>
                          <a:effectLst/>
                          <a:latin typeface="Helvetica" pitchFamily="34" charset="0"/>
                          <a:ea typeface="Times New Roman" pitchFamily="18" charset="0"/>
                          <a:cs typeface="Arial" pitchFamily="34" charset="0"/>
                        </a:rPr>
                        <a:t>Standardized patient</a:t>
                      </a:r>
                      <a:endPar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p>
                      <a:pPr marL="342900" marR="0" lvl="0" indent="-342900" algn="l" defTabSz="914400" rtl="0" eaLnBrk="0" fontAlgn="base" latinLnBrk="0" hangingPunct="0">
                        <a:lnSpc>
                          <a:spcPct val="100000"/>
                        </a:lnSpc>
                        <a:spcBef>
                          <a:spcPct val="0"/>
                        </a:spcBef>
                        <a:spcAft>
                          <a:spcPct val="0"/>
                        </a:spcAft>
                        <a:buClr>
                          <a:schemeClr val="tx2"/>
                        </a:buClr>
                        <a:buSzTx/>
                        <a:buFont typeface="Wingdings" pitchFamily="2" charset="2"/>
                        <a:buNone/>
                        <a:tabLst/>
                      </a:pPr>
                      <a:r>
                        <a:rPr kumimoji="0" lang="en-US" sz="1400" b="0" i="0" u="none" strike="noStrike" cap="none" normalizeH="0" baseline="0" dirty="0" smtClean="0">
                          <a:ln>
                            <a:noFill/>
                          </a:ln>
                          <a:solidFill>
                            <a:schemeClr val="tx1"/>
                          </a:solidFill>
                          <a:effectLst/>
                          <a:latin typeface="Helvetica" pitchFamily="34" charset="0"/>
                          <a:ea typeface="Times New Roman" pitchFamily="18" charset="0"/>
                          <a:cs typeface="Arial" pitchFamily="34" charset="0"/>
                        </a:rPr>
                        <a:t>Direct Observation</a:t>
                      </a:r>
                      <a:endPar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p>
                      <a:pPr marL="342900" marR="0" lvl="0" indent="-342900" algn="l" defTabSz="914400" rtl="0" eaLnBrk="0" fontAlgn="base" latinLnBrk="0" hangingPunct="0">
                        <a:lnSpc>
                          <a:spcPct val="100000"/>
                        </a:lnSpc>
                        <a:spcBef>
                          <a:spcPct val="0"/>
                        </a:spcBef>
                        <a:spcAft>
                          <a:spcPct val="0"/>
                        </a:spcAft>
                        <a:buClr>
                          <a:schemeClr val="tx2"/>
                        </a:buClr>
                        <a:buSzTx/>
                        <a:buFont typeface="Wingdings" pitchFamily="2" charset="2"/>
                        <a:buNone/>
                        <a:tabLst/>
                      </a:pPr>
                      <a:r>
                        <a:rPr kumimoji="0" lang="en-US" sz="1400" b="0" i="0" u="none" strike="noStrike" cap="none" normalizeH="0" baseline="0" dirty="0" smtClean="0">
                          <a:ln>
                            <a:noFill/>
                          </a:ln>
                          <a:solidFill>
                            <a:schemeClr val="tx1"/>
                          </a:solidFill>
                          <a:effectLst/>
                          <a:latin typeface="Helvetica" pitchFamily="34" charset="0"/>
                          <a:ea typeface="Times New Roman" pitchFamily="18" charset="0"/>
                          <a:cs typeface="Arial" pitchFamily="34" charset="0"/>
                        </a:rPr>
                        <a:t>Simulation</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7910" name="Rectangle 22"/>
          <p:cNvSpPr>
            <a:spLocks noChangeArrowheads="1"/>
          </p:cNvSpPr>
          <p:nvPr/>
        </p:nvSpPr>
        <p:spPr bwMode="auto">
          <a:xfrm>
            <a:off x="1752600" y="3581400"/>
            <a:ext cx="5105400" cy="1752600"/>
          </a:xfrm>
          <a:prstGeom prst="rect">
            <a:avLst/>
          </a:prstGeom>
          <a:noFill/>
          <a:ln w="50800">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dirty="0">
              <a:solidFill>
                <a:srgbClr val="000000"/>
              </a:solidFill>
              <a:latin typeface="Arial" pitchFamily="34" charset="0"/>
            </a:endParaRPr>
          </a:p>
        </p:txBody>
      </p:sp>
    </p:spTree>
    <p:extLst>
      <p:ext uri="{BB962C8B-B14F-4D97-AF65-F5344CB8AC3E}">
        <p14:creationId xmlns:p14="http://schemas.microsoft.com/office/powerpoint/2010/main" val="19861536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4000" dirty="0" smtClean="0"/>
              <a:t>Reporting Milestones</a:t>
            </a:r>
            <a:endParaRPr lang="en-US" sz="4000" dirty="0"/>
          </a:p>
        </p:txBody>
      </p:sp>
      <p:sp>
        <p:nvSpPr>
          <p:cNvPr id="5" name="Content Placeholder 4"/>
          <p:cNvSpPr>
            <a:spLocks noGrp="1"/>
          </p:cNvSpPr>
          <p:nvPr>
            <p:ph idx="1"/>
          </p:nvPr>
        </p:nvSpPr>
        <p:spPr/>
        <p:txBody>
          <a:bodyPr/>
          <a:lstStyle/>
          <a:p>
            <a:r>
              <a:rPr lang="en-US" dirty="0" smtClean="0"/>
              <a:t>Reporting </a:t>
            </a:r>
            <a:r>
              <a:rPr lang="en-US" dirty="0"/>
              <a:t>milestones provide narrative descriptions of the trainee and are “context free”.  They describe the learner independent of the learning environment and do not describe the post-graduate year of </a:t>
            </a:r>
            <a:r>
              <a:rPr lang="en-US" dirty="0" smtClean="0"/>
              <a:t>education</a:t>
            </a:r>
          </a:p>
          <a:p>
            <a:r>
              <a:rPr lang="en-US" dirty="0"/>
              <a:t>The reporting milestones are organized by ACGME competency domains and are broken down into 22 </a:t>
            </a:r>
            <a:r>
              <a:rPr lang="en-US" dirty="0" err="1"/>
              <a:t>subcompetencies</a:t>
            </a:r>
            <a:r>
              <a:rPr lang="en-US" dirty="0"/>
              <a:t>.  Each </a:t>
            </a:r>
            <a:r>
              <a:rPr lang="en-US" dirty="0" err="1"/>
              <a:t>subcompetency</a:t>
            </a:r>
            <a:r>
              <a:rPr lang="en-US" dirty="0"/>
              <a:t> consists of behaviors describing the development of competence from that of an early learner up to and beyond that expected for unsupervised practice</a:t>
            </a:r>
          </a:p>
        </p:txBody>
      </p:sp>
    </p:spTree>
    <p:extLst>
      <p:ext uri="{BB962C8B-B14F-4D97-AF65-F5344CB8AC3E}">
        <p14:creationId xmlns:p14="http://schemas.microsoft.com/office/powerpoint/2010/main" val="26463995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p:cNvGraphicFramePr>
            <a:graphicFrameLocks noChangeAspect="1"/>
          </p:cNvGraphicFramePr>
          <p:nvPr>
            <p:extLst>
              <p:ext uri="{D42A27DB-BD31-4B8C-83A1-F6EECF244321}">
                <p14:modId xmlns:p14="http://schemas.microsoft.com/office/powerpoint/2010/main" val="2281348644"/>
              </p:ext>
            </p:extLst>
          </p:nvPr>
        </p:nvGraphicFramePr>
        <p:xfrm>
          <a:off x="381000" y="1092876"/>
          <a:ext cx="8458200" cy="5079324"/>
        </p:xfrm>
        <a:graphic>
          <a:graphicData uri="http://schemas.openxmlformats.org/presentationml/2006/ole">
            <mc:AlternateContent xmlns:mc="http://schemas.openxmlformats.org/markup-compatibility/2006">
              <mc:Choice xmlns:v="urn:schemas-microsoft-com:vml" Requires="v">
                <p:oleObj spid="_x0000_s1051" name="Document" r:id="rId4" imgW="9295926" imgH="5593485" progId="Word.Document.12">
                  <p:embed/>
                </p:oleObj>
              </mc:Choice>
              <mc:Fallback>
                <p:oleObj name="Document" r:id="rId4" imgW="9295926" imgH="5593485" progId="Word.Document.12">
                  <p:embed/>
                  <p:pic>
                    <p:nvPicPr>
                      <p:cNvPr id="0" name=""/>
                      <p:cNvPicPr/>
                      <p:nvPr/>
                    </p:nvPicPr>
                    <p:blipFill>
                      <a:blip r:embed="rId5"/>
                      <a:stretch>
                        <a:fillRect/>
                      </a:stretch>
                    </p:blipFill>
                    <p:spPr>
                      <a:xfrm>
                        <a:off x="381000" y="1092876"/>
                        <a:ext cx="8458200" cy="5079324"/>
                      </a:xfrm>
                      <a:prstGeom prst="rect">
                        <a:avLst/>
                      </a:prstGeom>
                    </p:spPr>
                  </p:pic>
                </p:oleObj>
              </mc:Fallback>
            </mc:AlternateContent>
          </a:graphicData>
        </a:graphic>
      </p:graphicFrame>
      <p:sp>
        <p:nvSpPr>
          <p:cNvPr id="4" name="Title 1"/>
          <p:cNvSpPr>
            <a:spLocks noGrp="1"/>
          </p:cNvSpPr>
          <p:nvPr>
            <p:ph type="title"/>
          </p:nvPr>
        </p:nvSpPr>
        <p:spPr>
          <a:xfrm>
            <a:off x="228600" y="-76200"/>
            <a:ext cx="8705850" cy="838200"/>
          </a:xfrm>
        </p:spPr>
        <p:txBody>
          <a:bodyPr/>
          <a:lstStyle/>
          <a:p>
            <a:pPr algn="ctr">
              <a:defRPr/>
            </a:pPr>
            <a:r>
              <a:rPr lang="en-US" sz="4000" dirty="0" smtClean="0">
                <a:solidFill>
                  <a:schemeClr val="tx1"/>
                </a:solidFill>
              </a:rPr>
              <a:t>Internal Medicine Milestones</a:t>
            </a:r>
            <a:endParaRPr lang="en-US" sz="4000" dirty="0">
              <a:solidFill>
                <a:schemeClr val="tx1"/>
              </a:solidFill>
            </a:endParaRPr>
          </a:p>
        </p:txBody>
      </p:sp>
      <p:sp>
        <p:nvSpPr>
          <p:cNvPr id="5" name="TextBox 4"/>
          <p:cNvSpPr txBox="1"/>
          <p:nvPr/>
        </p:nvSpPr>
        <p:spPr>
          <a:xfrm>
            <a:off x="381000" y="838200"/>
            <a:ext cx="1981200" cy="253916"/>
          </a:xfrm>
          <a:prstGeom prst="rect">
            <a:avLst/>
          </a:prstGeom>
          <a:noFill/>
        </p:spPr>
        <p:txBody>
          <a:bodyPr wrap="square" rtlCol="0">
            <a:spAutoFit/>
          </a:bodyPr>
          <a:lstStyle/>
          <a:p>
            <a:r>
              <a:rPr lang="en-US" sz="1050" dirty="0">
                <a:solidFill>
                  <a:srgbClr val="000000"/>
                </a:solidFill>
              </a:rPr>
              <a:t>Version 12/2012</a:t>
            </a:r>
          </a:p>
        </p:txBody>
      </p:sp>
      <p:sp>
        <p:nvSpPr>
          <p:cNvPr id="6" name="TextBox 5"/>
          <p:cNvSpPr txBox="1"/>
          <p:nvPr/>
        </p:nvSpPr>
        <p:spPr>
          <a:xfrm>
            <a:off x="76200" y="6013847"/>
            <a:ext cx="6781800" cy="615553"/>
          </a:xfrm>
          <a:prstGeom prst="rect">
            <a:avLst/>
          </a:prstGeom>
          <a:noFill/>
        </p:spPr>
        <p:txBody>
          <a:bodyPr wrap="square" rtlCol="0">
            <a:spAutoFit/>
          </a:bodyPr>
          <a:lstStyle/>
          <a:p>
            <a:r>
              <a:rPr lang="en-US" sz="1000" dirty="0">
                <a:solidFill>
                  <a:srgbClr val="000000"/>
                </a:solidFill>
              </a:rPr>
              <a:t>Copyright (c) 2012 The Accreditation Council for Graduate Medical Education and The American Board of Internal Medicine. All rights reserved.  The copyright owners grant third parties the right to use the Internal Medicine Milestones on a non-exclusive basis for educational purposes. </a:t>
            </a:r>
          </a:p>
          <a:p>
            <a:endParaRPr lang="en-US" sz="400" dirty="0">
              <a:solidFill>
                <a:srgbClr val="000000"/>
              </a:solidFill>
            </a:endParaRPr>
          </a:p>
        </p:txBody>
      </p:sp>
      <p:sp>
        <p:nvSpPr>
          <p:cNvPr id="11" name="Oval 10"/>
          <p:cNvSpPr/>
          <p:nvPr/>
        </p:nvSpPr>
        <p:spPr bwMode="auto">
          <a:xfrm>
            <a:off x="2438400" y="609600"/>
            <a:ext cx="2590800" cy="573314"/>
          </a:xfrm>
          <a:prstGeom prst="ellipse">
            <a:avLst/>
          </a:prstGeom>
          <a:solidFill>
            <a:schemeClr val="tx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dirty="0">
              <a:solidFill>
                <a:srgbClr val="000000"/>
              </a:solidFill>
              <a:latin typeface="Arial" charset="0"/>
            </a:endParaRPr>
          </a:p>
        </p:txBody>
      </p:sp>
      <p:sp>
        <p:nvSpPr>
          <p:cNvPr id="12" name="TextBox 11"/>
          <p:cNvSpPr txBox="1"/>
          <p:nvPr/>
        </p:nvSpPr>
        <p:spPr>
          <a:xfrm>
            <a:off x="2895600" y="711591"/>
            <a:ext cx="1981200" cy="369332"/>
          </a:xfrm>
          <a:prstGeom prst="rect">
            <a:avLst/>
          </a:prstGeom>
          <a:noFill/>
        </p:spPr>
        <p:txBody>
          <a:bodyPr wrap="square" rtlCol="0">
            <a:spAutoFit/>
          </a:bodyPr>
          <a:lstStyle/>
          <a:p>
            <a:r>
              <a:rPr lang="en-US" dirty="0">
                <a:solidFill>
                  <a:srgbClr val="000000"/>
                </a:solidFill>
              </a:rPr>
              <a:t>sub-competency</a:t>
            </a:r>
          </a:p>
        </p:txBody>
      </p:sp>
      <p:cxnSp>
        <p:nvCxnSpPr>
          <p:cNvPr id="13" name="Straight Arrow Connector 12"/>
          <p:cNvCxnSpPr/>
          <p:nvPr/>
        </p:nvCxnSpPr>
        <p:spPr bwMode="auto">
          <a:xfrm flipH="1">
            <a:off x="2102112" y="896257"/>
            <a:ext cx="336288" cy="32294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5" name="Oval 14"/>
          <p:cNvSpPr/>
          <p:nvPr/>
        </p:nvSpPr>
        <p:spPr bwMode="auto">
          <a:xfrm>
            <a:off x="6376338" y="4419600"/>
            <a:ext cx="1396062" cy="609600"/>
          </a:xfrm>
          <a:prstGeom prst="ellipse">
            <a:avLst/>
          </a:prstGeom>
          <a:solidFill>
            <a:schemeClr val="tx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dirty="0">
              <a:solidFill>
                <a:srgbClr val="000000"/>
              </a:solidFill>
              <a:latin typeface="Arial" charset="0"/>
            </a:endParaRPr>
          </a:p>
        </p:txBody>
      </p:sp>
      <p:sp>
        <p:nvSpPr>
          <p:cNvPr id="16" name="TextBox 15"/>
          <p:cNvSpPr txBox="1"/>
          <p:nvPr/>
        </p:nvSpPr>
        <p:spPr>
          <a:xfrm>
            <a:off x="6484868" y="4539734"/>
            <a:ext cx="1236236" cy="369332"/>
          </a:xfrm>
          <a:prstGeom prst="rect">
            <a:avLst/>
          </a:prstGeom>
          <a:noFill/>
        </p:spPr>
        <p:txBody>
          <a:bodyPr wrap="none" rtlCol="0">
            <a:spAutoFit/>
          </a:bodyPr>
          <a:lstStyle/>
          <a:p>
            <a:r>
              <a:rPr lang="en-US" dirty="0">
                <a:solidFill>
                  <a:srgbClr val="000000"/>
                </a:solidFill>
              </a:rPr>
              <a:t> Milestone</a:t>
            </a:r>
          </a:p>
        </p:txBody>
      </p:sp>
      <p:cxnSp>
        <p:nvCxnSpPr>
          <p:cNvPr id="17" name="Curved Connector 16"/>
          <p:cNvCxnSpPr/>
          <p:nvPr/>
        </p:nvCxnSpPr>
        <p:spPr bwMode="auto">
          <a:xfrm rot="16200000" flipV="1">
            <a:off x="5893269" y="3479332"/>
            <a:ext cx="1066803" cy="813740"/>
          </a:xfrm>
          <a:prstGeom prst="curvedConnector3">
            <a:avLst/>
          </a:prstGeom>
          <a:solidFill>
            <a:schemeClr val="accent1"/>
          </a:solidFill>
          <a:ln w="952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35411932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4000" dirty="0" smtClean="0"/>
              <a:t/>
            </a:r>
            <a:br>
              <a:rPr lang="en-US" sz="4000" dirty="0" smtClean="0"/>
            </a:br>
            <a:r>
              <a:rPr lang="en-US" sz="4000" dirty="0" err="1" smtClean="0"/>
              <a:t>Entrustable</a:t>
            </a:r>
            <a:r>
              <a:rPr lang="en-US" sz="4000" dirty="0" smtClean="0"/>
              <a:t> Professional Activities (EPA)</a:t>
            </a:r>
            <a:endParaRPr lang="en-US" sz="4000" dirty="0"/>
          </a:p>
        </p:txBody>
      </p:sp>
      <p:sp>
        <p:nvSpPr>
          <p:cNvPr id="5" name="Content Placeholder 4"/>
          <p:cNvSpPr>
            <a:spLocks noGrp="1"/>
          </p:cNvSpPr>
          <p:nvPr>
            <p:ph idx="1"/>
          </p:nvPr>
        </p:nvSpPr>
        <p:spPr>
          <a:xfrm>
            <a:off x="457200" y="1676400"/>
            <a:ext cx="8229600" cy="5411787"/>
          </a:xfrm>
        </p:spPr>
        <p:txBody>
          <a:bodyPr/>
          <a:lstStyle/>
          <a:p>
            <a:r>
              <a:rPr lang="en-US" dirty="0"/>
              <a:t>An activity that is part of the essential work of a profession, specialty or subspecialty with the following characteristics: requires the integration of knowledge, skills and attitudes and their demonstration within an authentic context; is independently executable within a given timeframe by qualified personnel; and leads to observable and measurable outputs. An EPA describes a unit of work, while a competency describes an individual.</a:t>
            </a:r>
          </a:p>
        </p:txBody>
      </p:sp>
    </p:spTree>
    <p:extLst>
      <p:ext uri="{BB962C8B-B14F-4D97-AF65-F5344CB8AC3E}">
        <p14:creationId xmlns:p14="http://schemas.microsoft.com/office/powerpoint/2010/main" val="11239498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4000" dirty="0" smtClean="0"/>
              <a:t/>
            </a:r>
            <a:br>
              <a:rPr lang="en-US" sz="4000" dirty="0" smtClean="0"/>
            </a:br>
            <a:r>
              <a:rPr lang="en-US" sz="4000" dirty="0" err="1" smtClean="0"/>
              <a:t>Entrustable</a:t>
            </a:r>
            <a:r>
              <a:rPr lang="en-US" sz="4000" dirty="0" smtClean="0"/>
              <a:t> Professional Activities (EPA)</a:t>
            </a:r>
            <a:endParaRPr lang="en-US" sz="4000" dirty="0"/>
          </a:p>
        </p:txBody>
      </p:sp>
      <p:sp>
        <p:nvSpPr>
          <p:cNvPr id="5" name="Content Placeholder 4"/>
          <p:cNvSpPr>
            <a:spLocks noGrp="1"/>
          </p:cNvSpPr>
          <p:nvPr>
            <p:ph idx="1"/>
          </p:nvPr>
        </p:nvSpPr>
        <p:spPr>
          <a:xfrm>
            <a:off x="457200" y="1676400"/>
            <a:ext cx="8229600" cy="5411787"/>
          </a:xfrm>
        </p:spPr>
        <p:txBody>
          <a:bodyPr/>
          <a:lstStyle/>
          <a:p>
            <a:r>
              <a:rPr lang="en-US" dirty="0"/>
              <a:t>The internal medicine GME community has embraced EPAs as a meaningful and manageable assessment strategy for focusing the assessment of trainees in the clinical environment performing highly synthetic (capturing multiple milestones) work-based activities.  On Miller’s pyramid, these activities reflect the “does” level, or tip of the pyramid and reflects the critical work of the profession – delivery of safe and effective patient care.</a:t>
            </a:r>
          </a:p>
        </p:txBody>
      </p:sp>
    </p:spTree>
    <p:extLst>
      <p:ext uri="{BB962C8B-B14F-4D97-AF65-F5344CB8AC3E}">
        <p14:creationId xmlns:p14="http://schemas.microsoft.com/office/powerpoint/2010/main" val="1752931062"/>
      </p:ext>
    </p:extLst>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7.jpeg"/></Relationships>
</file>

<file path=ppt/theme/_rels/theme4.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1_ABIM_template">
  <a:themeElements>
    <a:clrScheme name="ABIM_template 13">
      <a:dk1>
        <a:srgbClr val="000000"/>
      </a:dk1>
      <a:lt1>
        <a:srgbClr val="FFFFFF"/>
      </a:lt1>
      <a:dk2>
        <a:srgbClr val="005298"/>
      </a:dk2>
      <a:lt2>
        <a:srgbClr val="B2B2B2"/>
      </a:lt2>
      <a:accent1>
        <a:srgbClr val="005298"/>
      </a:accent1>
      <a:accent2>
        <a:srgbClr val="CE7B00"/>
      </a:accent2>
      <a:accent3>
        <a:srgbClr val="FFFFFF"/>
      </a:accent3>
      <a:accent4>
        <a:srgbClr val="000000"/>
      </a:accent4>
      <a:accent5>
        <a:srgbClr val="AAB3CA"/>
      </a:accent5>
      <a:accent6>
        <a:srgbClr val="BA6F00"/>
      </a:accent6>
      <a:hlink>
        <a:srgbClr val="0099CC"/>
      </a:hlink>
      <a:folHlink>
        <a:srgbClr val="94ABD1"/>
      </a:folHlink>
    </a:clrScheme>
    <a:fontScheme name="ABIM_template">
      <a:majorFont>
        <a:latin typeface="Georgi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ABIM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BIM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BIM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BIM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BIM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BIM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BIM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BIM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BIM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BIM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BIM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BIM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BIM_template 13">
        <a:dk1>
          <a:srgbClr val="000000"/>
        </a:dk1>
        <a:lt1>
          <a:srgbClr val="FFFFFF"/>
        </a:lt1>
        <a:dk2>
          <a:srgbClr val="005298"/>
        </a:dk2>
        <a:lt2>
          <a:srgbClr val="B2B2B2"/>
        </a:lt2>
        <a:accent1>
          <a:srgbClr val="005298"/>
        </a:accent1>
        <a:accent2>
          <a:srgbClr val="CE7B00"/>
        </a:accent2>
        <a:accent3>
          <a:srgbClr val="FFFFFF"/>
        </a:accent3>
        <a:accent4>
          <a:srgbClr val="000000"/>
        </a:accent4>
        <a:accent5>
          <a:srgbClr val="AAB3CA"/>
        </a:accent5>
        <a:accent6>
          <a:srgbClr val="BA6F00"/>
        </a:accent6>
        <a:hlink>
          <a:srgbClr val="0099CC"/>
        </a:hlink>
        <a:folHlink>
          <a:srgbClr val="94ABD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ABIM_template">
  <a:themeElements>
    <a:clrScheme name="ABIM_template 13">
      <a:dk1>
        <a:srgbClr val="000000"/>
      </a:dk1>
      <a:lt1>
        <a:srgbClr val="FFFFFF"/>
      </a:lt1>
      <a:dk2>
        <a:srgbClr val="005298"/>
      </a:dk2>
      <a:lt2>
        <a:srgbClr val="B2B2B2"/>
      </a:lt2>
      <a:accent1>
        <a:srgbClr val="005298"/>
      </a:accent1>
      <a:accent2>
        <a:srgbClr val="CE7B00"/>
      </a:accent2>
      <a:accent3>
        <a:srgbClr val="FFFFFF"/>
      </a:accent3>
      <a:accent4>
        <a:srgbClr val="000000"/>
      </a:accent4>
      <a:accent5>
        <a:srgbClr val="AAB3CA"/>
      </a:accent5>
      <a:accent6>
        <a:srgbClr val="BA6F00"/>
      </a:accent6>
      <a:hlink>
        <a:srgbClr val="0099CC"/>
      </a:hlink>
      <a:folHlink>
        <a:srgbClr val="94ABD1"/>
      </a:folHlink>
    </a:clrScheme>
    <a:fontScheme name="ABIM_template">
      <a:majorFont>
        <a:latin typeface="Georgi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BIM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BIM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BIM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BIM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BIM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BIM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BIM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BIM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BIM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BIM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BIM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BIM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BIM_template 13">
        <a:dk1>
          <a:srgbClr val="000000"/>
        </a:dk1>
        <a:lt1>
          <a:srgbClr val="FFFFFF"/>
        </a:lt1>
        <a:dk2>
          <a:srgbClr val="005298"/>
        </a:dk2>
        <a:lt2>
          <a:srgbClr val="B2B2B2"/>
        </a:lt2>
        <a:accent1>
          <a:srgbClr val="005298"/>
        </a:accent1>
        <a:accent2>
          <a:srgbClr val="CE7B00"/>
        </a:accent2>
        <a:accent3>
          <a:srgbClr val="FFFFFF"/>
        </a:accent3>
        <a:accent4>
          <a:srgbClr val="000000"/>
        </a:accent4>
        <a:accent5>
          <a:srgbClr val="AAB3CA"/>
        </a:accent5>
        <a:accent6>
          <a:srgbClr val="BA6F00"/>
        </a:accent6>
        <a:hlink>
          <a:srgbClr val="0099CC"/>
        </a:hlink>
        <a:folHlink>
          <a:srgbClr val="94ABD1"/>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4.xml><?xml version="1.0" encoding="utf-8"?>
<a:theme xmlns:a="http://schemas.openxmlformats.org/drawingml/2006/main" name="1_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348229F20B3F14A99192A63A3A94401" ma:contentTypeVersion="1" ma:contentTypeDescription="Create a new document." ma:contentTypeScope="" ma:versionID="4e23d5ef38dcad3b03d49e2064f628c4">
  <xsd:schema xmlns:xsd="http://www.w3.org/2001/XMLSchema" xmlns:p="http://schemas.microsoft.com/office/2006/metadata/properties" xmlns:ns1="http://schemas.microsoft.com/sharepoint/v3" xmlns:ns2="1598d2ba-382d-4791-844b-f1bfd2826696" xmlns:ns3="7db48122-2622-4a05-9908-ad845d06f3a1" targetNamespace="http://schemas.microsoft.com/office/2006/metadata/properties" ma:root="true" ma:fieldsID="0ab66a7c027e59cad1aaa4e17595d11d" ns1:_="" ns2:_="" ns3:_="">
    <xsd:import namespace="http://schemas.microsoft.com/sharepoint/v3"/>
    <xsd:import namespace="1598d2ba-382d-4791-844b-f1bfd2826696"/>
    <xsd:import namespace="7db48122-2622-4a05-9908-ad845d06f3a1"/>
    <xsd:element name="properties">
      <xsd:complexType>
        <xsd:sequence>
          <xsd:element name="documentManagement">
            <xsd:complexType>
              <xsd:all>
                <xsd:element ref="ns2:PersonalAuthor" minOccurs="0"/>
                <xsd:element ref="ns2:CorporateAuthor" minOccurs="0"/>
                <xsd:element ref="ns3:PolicyIssue" minOccurs="0"/>
                <xsd:element ref="ns2:Affiliate" minOccurs="0"/>
                <xsd:element ref="ns2:MemberOf" minOccurs="0"/>
                <xsd:element ref="ns2:MembersOnly" minOccurs="0"/>
                <xsd:element ref="ns2:HomepageFeature" minOccurs="0"/>
                <xsd:element ref="ns2:SectionHighlight" minOccurs="0"/>
                <xsd:element ref="ns2:SearchResultType" minOccurs="0"/>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17" nillable="true" ma:displayName="Scheduling Start Date" ma:description="" ma:hidden="true" ma:internalName="PublishingStartDate">
      <xsd:simpleType>
        <xsd:restriction base="dms:Unknown"/>
      </xsd:simpleType>
    </xsd:element>
    <xsd:element name="PublishingExpirationDate" ma:index="18" nillable="true" ma:displayName="Scheduling End Date" ma:description="" ma:hidden="true" ma:internalName="PublishingExpirationDate">
      <xsd:simpleType>
        <xsd:restriction base="dms:Unknown"/>
      </xsd:simpleType>
    </xsd:element>
  </xsd:schema>
  <xsd:schema xmlns:xsd="http://www.w3.org/2001/XMLSchema" xmlns:dms="http://schemas.microsoft.com/office/2006/documentManagement/types" targetNamespace="1598d2ba-382d-4791-844b-f1bfd2826696" elementFormDefault="qualified">
    <xsd:import namespace="http://schemas.microsoft.com/office/2006/documentManagement/types"/>
    <xsd:element name="PersonalAuthor" ma:index="8" nillable="true" ma:displayName="Personal Author" ma:default="" ma:internalName="PersonalAuthor">
      <xsd:simpleType>
        <xsd:restriction base="dms:Text">
          <xsd:maxLength value="255"/>
        </xsd:restriction>
      </xsd:simpleType>
    </xsd:element>
    <xsd:element name="CorporateAuthor" ma:index="9" nillable="true" ma:displayName="Corporate Author" ma:default="" ma:internalName="CorporateAuthor">
      <xsd:simpleType>
        <xsd:restriction base="dms:Text">
          <xsd:maxLength value="255"/>
        </xsd:restriction>
      </xsd:simpleType>
    </xsd:element>
    <xsd:element name="Affiliate" ma:index="11" nillable="true" ma:displayName="Affiliate" ma:default="" ma:format="Dropdown" ma:internalName="Affiliate">
      <xsd:simpleType>
        <xsd:restriction base="dms:Choice">
          <xsd:enumeration value="None"/>
          <xsd:enumeration value="AAIM"/>
          <xsd:enumeration value="APM"/>
          <xsd:enumeration value="APDIM"/>
          <xsd:enumeration value="ASP"/>
          <xsd:enumeration value="CDIM"/>
          <xsd:enumeration value="AIM"/>
          <xsd:enumeration value="ACCM"/>
          <xsd:enumeration value="MPPDA"/>
        </xsd:restriction>
      </xsd:simpleType>
    </xsd:element>
    <xsd:element name="MemberOf" ma:index="12" nillable="true" ma:displayName="Member Of" ma:default="" ma:format="Dropdown" ma:internalName="MemberOf">
      <xsd:simpleType>
        <xsd:restriction base="dms:Choice">
          <xsd:enumeration value="None"/>
          <xsd:enumeration value="APM"/>
          <xsd:enumeration value="APDIM"/>
          <xsd:enumeration value="ASP"/>
          <xsd:enumeration value="CDIM"/>
          <xsd:enumeration value="AIM"/>
          <xsd:enumeration value="ACCM"/>
          <xsd:enumeration value="MPPDA"/>
        </xsd:restriction>
      </xsd:simpleType>
    </xsd:element>
    <xsd:element name="MembersOnly" ma:index="13" nillable="true" ma:displayName="Members Only" ma:default="0" ma:internalName="MembersOnly">
      <xsd:simpleType>
        <xsd:restriction base="dms:Boolean"/>
      </xsd:simpleType>
    </xsd:element>
    <xsd:element name="HomepageFeature" ma:index="14" nillable="true" ma:displayName="Homepage Feature" ma:default="0" ma:internalName="HomepageFeature">
      <xsd:simpleType>
        <xsd:restriction base="dms:Boolean"/>
      </xsd:simpleType>
    </xsd:element>
    <xsd:element name="SectionHighlight" ma:index="15" nillable="true" ma:displayName="Section Highlight" ma:default="0" ma:internalName="SectionHighlight">
      <xsd:simpleType>
        <xsd:restriction base="dms:Boolean"/>
      </xsd:simpleType>
    </xsd:element>
    <xsd:element name="SearchResultType" ma:index="16" nillable="true" ma:displayName="Search Result Type" ma:default="" ma:format="Dropdown" ma:internalName="SearchResultType">
      <xsd:simpleType>
        <xsd:restriction base="dms:Choice">
          <xsd:enumeration value="None"/>
          <xsd:enumeration value="Publications"/>
          <xsd:enumeration value="Newsletters"/>
          <xsd:enumeration value="Surveys and Data"/>
          <xsd:enumeration value="Meetings"/>
          <xsd:enumeration value="Samples and Templates"/>
          <xsd:enumeration value="Grants"/>
          <xsd:enumeration value="Documents"/>
        </xsd:restriction>
      </xsd:simpleType>
    </xsd:element>
  </xsd:schema>
  <xsd:schema xmlns:xsd="http://www.w3.org/2001/XMLSchema" xmlns:dms="http://schemas.microsoft.com/office/2006/documentManagement/types" targetNamespace="7db48122-2622-4a05-9908-ad845d06f3a1" elementFormDefault="qualified">
    <xsd:import namespace="http://schemas.microsoft.com/office/2006/documentManagement/types"/>
    <xsd:element name="PolicyIssue" ma:index="10" nillable="true" ma:displayName="Policy Issue" ma:internalName="PolicyIssue">
      <xsd:complexType>
        <xsd:complexContent>
          <xsd:extension base="dms:MultiChoice">
            <xsd:sequence>
              <xsd:element name="Value" maxOccurs="unbounded" minOccurs="0" nillable="true">
                <xsd:simpleType>
                  <xsd:restriction base="dms:Choice">
                    <xsd:enumeration value="Education"/>
                    <xsd:enumeration value="Research"/>
                    <xsd:enumeration value="Patient Care"/>
                    <xsd:enumeration value="Diversity"/>
                    <xsd:enumeration value="Workforce"/>
                    <xsd:enumeration value="Aging"/>
                    <xsd:enumeration value="Administration"/>
                    <xsd:enumeration value="Accreditation"/>
                    <xsd:enumeration value="Certification"/>
                    <xsd:enumeration value="Access"/>
                    <xsd:enumeration value="Quality"/>
                    <xsd:enumeration value="Patient Care Funding"/>
                    <xsd:enumeration value="Physician-Scientist Initiative"/>
                    <xsd:enumeration value="VA Research"/>
                    <xsd:enumeration value="NIH Research"/>
                    <xsd:enumeration value="Education Funding"/>
                    <xsd:enumeration value="AHRQ Research"/>
                    <xsd:enumeration value="Redesigning Internal Medicine Education"/>
                  </xsd:restriction>
                </xsd:simple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SearchResultType xmlns="1598d2ba-382d-4791-844b-f1bfd2826696" xsi:nil="true"/>
    <Affiliate xmlns="1598d2ba-382d-4791-844b-f1bfd2826696" xsi:nil="true"/>
    <HomepageFeature xmlns="1598d2ba-382d-4791-844b-f1bfd2826696">false</HomepageFeature>
    <PersonalAuthor xmlns="1598d2ba-382d-4791-844b-f1bfd2826696" xsi:nil="true"/>
    <MemberOf xmlns="1598d2ba-382d-4791-844b-f1bfd2826696" xsi:nil="true"/>
    <PublishingExpirationDate xmlns="http://schemas.microsoft.com/sharepoint/v3" xsi:nil="true"/>
    <PolicyIssue xmlns="7db48122-2622-4a05-9908-ad845d06f3a1"/>
    <MembersOnly xmlns="1598d2ba-382d-4791-844b-f1bfd2826696">false</MembersOnly>
    <PublishingStartDate xmlns="http://schemas.microsoft.com/sharepoint/v3" xsi:nil="true"/>
    <SectionHighlight xmlns="1598d2ba-382d-4791-844b-f1bfd2826696">false</SectionHighlight>
    <CorporateAuthor xmlns="1598d2ba-382d-4791-844b-f1bfd2826696" xsi:nil="true"/>
  </documentManagement>
</p:properties>
</file>

<file path=customXml/itemProps1.xml><?xml version="1.0" encoding="utf-8"?>
<ds:datastoreItem xmlns:ds="http://schemas.openxmlformats.org/officeDocument/2006/customXml" ds:itemID="{83AB2A80-225F-4641-9DD9-5A5695C5C68B}"/>
</file>

<file path=customXml/itemProps2.xml><?xml version="1.0" encoding="utf-8"?>
<ds:datastoreItem xmlns:ds="http://schemas.openxmlformats.org/officeDocument/2006/customXml" ds:itemID="{EB003CF3-A941-4155-8922-D23E8465196C}"/>
</file>

<file path=customXml/itemProps3.xml><?xml version="1.0" encoding="utf-8"?>
<ds:datastoreItem xmlns:ds="http://schemas.openxmlformats.org/officeDocument/2006/customXml" ds:itemID="{E009DB9D-9C80-43DC-9145-3E712E4C85BF}"/>
</file>

<file path=docProps/app.xml><?xml version="1.0" encoding="utf-8"?>
<Properties xmlns="http://schemas.openxmlformats.org/officeDocument/2006/extended-properties" xmlns:vt="http://schemas.openxmlformats.org/officeDocument/2006/docPropsVTypes">
  <TotalTime>117</TotalTime>
  <Words>541</Words>
  <Application>Microsoft Office PowerPoint</Application>
  <PresentationFormat>On-screen Show (4:3)</PresentationFormat>
  <Paragraphs>78</Paragraphs>
  <Slides>16</Slides>
  <Notes>1</Notes>
  <HiddenSlides>0</HiddenSlides>
  <MMClips>1</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16</vt:i4>
      </vt:variant>
    </vt:vector>
  </HeadingPairs>
  <TitlesOfParts>
    <vt:vector size="21" baseType="lpstr">
      <vt:lpstr>1_ABIM_template</vt:lpstr>
      <vt:lpstr>5_ABIM_template</vt:lpstr>
      <vt:lpstr>Adjacency</vt:lpstr>
      <vt:lpstr>1_Adjacency</vt:lpstr>
      <vt:lpstr>Document</vt:lpstr>
      <vt:lpstr>PowerPoint Presentation</vt:lpstr>
      <vt:lpstr>Subspecialty Milestones Webinar Three</vt:lpstr>
      <vt:lpstr>PowerPoint Presentation</vt:lpstr>
      <vt:lpstr>Curricular Milestones</vt:lpstr>
      <vt:lpstr>PowerPoint Presentation</vt:lpstr>
      <vt:lpstr>Reporting Milestones</vt:lpstr>
      <vt:lpstr>Internal Medicine Milestones</vt:lpstr>
      <vt:lpstr> Entrustable Professional Activities (EPA)</vt:lpstr>
      <vt:lpstr> Entrustable Professional Activities (EPA)</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Iobst, M.D.</dc:creator>
  <cp:lastModifiedBy>Consuelo Nelson</cp:lastModifiedBy>
  <cp:revision>23</cp:revision>
  <dcterms:created xsi:type="dcterms:W3CDTF">2013-09-06T20:21:06Z</dcterms:created>
  <dcterms:modified xsi:type="dcterms:W3CDTF">2013-09-13T13:51:15Z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0x010100D348229F20B3F14A99192A63A3A94401</vt:lpwstr>
  </property>
</Properties>
</file>