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4"/>
  </p:notesMasterIdLst>
  <p:sldIdLst>
    <p:sldId id="270" r:id="rId2"/>
    <p:sldId id="271" r:id="rId3"/>
    <p:sldId id="397" r:id="rId4"/>
    <p:sldId id="398" r:id="rId5"/>
    <p:sldId id="399" r:id="rId6"/>
    <p:sldId id="400" r:id="rId7"/>
    <p:sldId id="401" r:id="rId8"/>
    <p:sldId id="402" r:id="rId9"/>
    <p:sldId id="403" r:id="rId10"/>
    <p:sldId id="404" r:id="rId11"/>
    <p:sldId id="405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4" r:id="rId23"/>
  </p:sldIdLst>
  <p:sldSz cx="12192000" cy="6858000"/>
  <p:notesSz cx="6858000" cy="9144000"/>
  <p:embeddedFontLst>
    <p:embeddedFont>
      <p:font typeface="Poppins" pitchFamily="2" charset="77"/>
      <p:regular r:id="rId25"/>
      <p:bold r:id="rId26"/>
      <p:italic r:id="rId27"/>
      <p:boldItalic r:id="rId28"/>
    </p:embeddedFont>
    <p:embeddedFont>
      <p:font typeface="Poppins ExtraLight" panose="00000300000000000000" pitchFamily="2" charset="77"/>
      <p:regular r:id="rId29"/>
      <p:italic r:id="rId30"/>
    </p:embeddedFont>
    <p:embeddedFont>
      <p:font typeface="Poppins Medium" panose="00000600000000000000" pitchFamily="2" charset="77"/>
      <p:regular r:id="rId31"/>
      <p:italic r:id="rId32"/>
    </p:embeddedFont>
    <p:embeddedFont>
      <p:font typeface="Poppins SemiBold" panose="00000700000000000000" pitchFamily="2" charset="77"/>
      <p:regular r:id="rId33"/>
      <p:bold r:id="rId34"/>
      <p:italic r:id="rId35"/>
      <p:boldItalic r:id="rId36"/>
    </p:embeddedFont>
    <p:embeddedFont>
      <p:font typeface="Rajdhani Semibold" panose="02000000000000000000"/>
      <p:regular r:id="rId37"/>
      <p:bold r:id="rId38"/>
    </p:embeddedFont>
    <p:embeddedFont>
      <p:font typeface="Source Sans Pro" panose="020B0503030403020204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0134"/>
    <a:srgbClr val="BBCEE2"/>
    <a:srgbClr val="AABBCD"/>
    <a:srgbClr val="9AA9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8"/>
    <p:restoredTop sz="94693"/>
  </p:normalViewPr>
  <p:slideViewPr>
    <p:cSldViewPr snapToGrid="0">
      <p:cViewPr varScale="1">
        <p:scale>
          <a:sx n="118" d="100"/>
          <a:sy n="118" d="100"/>
        </p:scale>
        <p:origin x="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7EB0C-2594-554A-A41D-3868BB50E187}" type="datetimeFigureOut">
              <a:rPr lang="en-US" smtClean="0"/>
              <a:t>4/17/26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6F972-F2E9-8B49-A075-934B5E70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88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175CCE-7D98-9A47-EB0A-E41BDF4A6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9558" r="9558"/>
          <a:stretch/>
        </p:blipFill>
        <p:spPr>
          <a:xfrm>
            <a:off x="1878294" y="1382812"/>
            <a:ext cx="8435411" cy="5475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10A38B-7721-703C-5A27-5D6803F59D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15392" y="2772180"/>
            <a:ext cx="6561214" cy="178510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500" spc="-15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6861AE-EEE5-A4C4-90EE-943F3AA4F8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78292" y="5458039"/>
            <a:ext cx="8435411" cy="714644"/>
          </a:xfrm>
        </p:spPr>
        <p:txBody>
          <a:bodyPr>
            <a:normAutofit/>
          </a:bodyPr>
          <a:lstStyle>
            <a:lvl1pPr marL="0" indent="0" algn="ctr">
              <a:buNone/>
              <a:defRPr sz="1600" b="1" i="0" spc="300">
                <a:solidFill>
                  <a:srgbClr val="A30134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166FB1-2372-0B5D-E125-068F120C68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691" b="691"/>
          <a:stretch/>
        </p:blipFill>
        <p:spPr>
          <a:xfrm>
            <a:off x="5292057" y="592627"/>
            <a:ext cx="1607885" cy="15856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716149F-A17D-A5FE-F42D-6E7F1BE7F149}"/>
              </a:ext>
            </a:extLst>
          </p:cNvPr>
          <p:cNvSpPr/>
          <p:nvPr userDrawn="1"/>
        </p:nvSpPr>
        <p:spPr>
          <a:xfrm>
            <a:off x="11355184" y="0"/>
            <a:ext cx="836815" cy="839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44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EA935-5394-063A-F9EA-F69A1C0CE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lang="en-US" sz="3400" b="1" i="0" kern="1200" smtClean="0">
                <a:solidFill>
                  <a:schemeClr val="tx1"/>
                </a:solidFill>
                <a:latin typeface="Rajdhani Semibold" panose="02000000000000000000" pitchFamily="2" charset="77"/>
                <a:ea typeface="+mj-ea"/>
                <a:cs typeface="Rajdhani Semibold" panose="02000000000000000000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B37EE1-488B-AC63-C2CD-14E6158C36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046288"/>
            <a:ext cx="5009707" cy="4316412"/>
          </a:xfrm>
          <a:prstGeom prst="rect">
            <a:avLst/>
          </a:prstGeom>
        </p:spPr>
        <p:txBody>
          <a:bodyPr numCol="1"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40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ea typeface="Source Sans Pro" panose="020B0503030403020204" pitchFamily="34" charset="0"/>
                <a:cs typeface="Poppins" pitchFamily="2" charset="77"/>
              </a:defRPr>
            </a:lvl1pPr>
            <a:lvl2pPr marL="628650" indent="-1714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ea typeface="Source Sans Pro" panose="020B0503030403020204" pitchFamily="34" charset="0"/>
                <a:cs typeface="Poppins" pitchFamily="2" charset="77"/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C803704-DA06-1AFB-1BE6-3A9412DFE3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44093" y="2046288"/>
            <a:ext cx="5009707" cy="4316412"/>
          </a:xfrm>
          <a:prstGeom prst="rect">
            <a:avLst/>
          </a:prstGeom>
        </p:spPr>
        <p:txBody>
          <a:bodyPr numCol="1"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40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ea typeface="Source Sans Pro" panose="020B0503030403020204" pitchFamily="34" charset="0"/>
                <a:cs typeface="Poppins" pitchFamily="2" charset="77"/>
              </a:defRPr>
            </a:lvl1pPr>
            <a:lvl2pPr marL="628650" indent="-1714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ea typeface="Source Sans Pro" panose="020B0503030403020204" pitchFamily="34" charset="0"/>
                <a:cs typeface="Poppins" pitchFamily="2" charset="77"/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35F63D-7022-B77A-879F-4FC726DEEFB1}"/>
              </a:ext>
            </a:extLst>
          </p:cNvPr>
          <p:cNvSpPr/>
          <p:nvPr userDrawn="1"/>
        </p:nvSpPr>
        <p:spPr>
          <a:xfrm>
            <a:off x="11092070" y="0"/>
            <a:ext cx="1099930" cy="725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2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50304E-87F7-BA09-B0BD-337D319A1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 rot="17745555">
            <a:off x="-1368150" y="-2694800"/>
            <a:ext cx="6858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9E9FB3-DF8E-587F-05FF-6CFC6C316DB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 rot="17745555">
            <a:off x="-1368150" y="-2694800"/>
            <a:ext cx="6858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AD5D97-FE4B-7608-E1BF-86C459EC9479}"/>
              </a:ext>
            </a:extLst>
          </p:cNvPr>
          <p:cNvSpPr/>
          <p:nvPr/>
        </p:nvSpPr>
        <p:spPr>
          <a:xfrm>
            <a:off x="1571625" y="2361392"/>
            <a:ext cx="4524375" cy="23726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BA61A77F-4BAB-46A9-9BEE-B81752CBB4A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600200" y="2376001"/>
            <a:ext cx="4524375" cy="2372697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algn="ctr">
              <a:buNone/>
              <a:defRPr sz="160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417883E-3BE4-86DE-4717-1032420F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768" y="1252728"/>
            <a:ext cx="9052560" cy="539496"/>
          </a:xfrm>
          <a:prstGeom prst="rect">
            <a:avLst/>
          </a:prstGeom>
        </p:spPr>
        <p:txBody>
          <a:bodyPr/>
          <a:lstStyle>
            <a:lvl1pPr>
              <a:defRPr lang="en-US" sz="3400" b="1" i="0" kern="1200" smtClean="0">
                <a:solidFill>
                  <a:schemeClr val="tx1"/>
                </a:solidFill>
                <a:latin typeface="Rajdhani Semibold" panose="02000000000000000000" pitchFamily="2" charset="77"/>
                <a:ea typeface="+mj-ea"/>
                <a:cs typeface="Rajdhani Semibold" panose="02000000000000000000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ECBB24-FEEE-2833-D6F5-B32F0842A40B}"/>
              </a:ext>
            </a:extLst>
          </p:cNvPr>
          <p:cNvSpPr/>
          <p:nvPr userDrawn="1"/>
        </p:nvSpPr>
        <p:spPr>
          <a:xfrm>
            <a:off x="6204182" y="2376001"/>
            <a:ext cx="4524375" cy="23726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CE30FEE-FC8D-64C4-F17D-A0D0A8B277D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07461" y="2924557"/>
            <a:ext cx="3512914" cy="43338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b="1" kern="1200" dirty="0" smtClean="0">
                <a:solidFill>
                  <a:srgbClr val="FFFFFF"/>
                </a:solidFill>
                <a:latin typeface="Rajdhani Semibold" panose="02000000000000000000" pitchFamily="2" charset="77"/>
                <a:ea typeface="+mn-ea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068C3467-D7B9-1C62-258B-F5647078E69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07461" y="3459789"/>
            <a:ext cx="3512914" cy="1082394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None/>
              <a:defRPr lang="en-US" sz="1400" kern="1200" dirty="0" smtClean="0">
                <a:solidFill>
                  <a:schemeClr val="bg1">
                    <a:lumMod val="7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6C09995-47F8-3FB7-4497-0E12D78154A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00199" y="4985156"/>
            <a:ext cx="9128125" cy="56356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add description</a:t>
            </a:r>
          </a:p>
        </p:txBody>
      </p:sp>
      <p:sp>
        <p:nvSpPr>
          <p:cNvPr id="28" name="Online Image Placeholder 27">
            <a:extLst>
              <a:ext uri="{FF2B5EF4-FFF2-40B4-BE49-F238E27FC236}">
                <a16:creationId xmlns:a16="http://schemas.microsoft.com/office/drawing/2014/main" id="{6D7A6B6D-D873-3FFC-58E9-34E2556F4C2B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6299199" y="2924175"/>
            <a:ext cx="790807" cy="9683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Icon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A206DB-9A28-37E5-2833-412BB57426C0}"/>
              </a:ext>
            </a:extLst>
          </p:cNvPr>
          <p:cNvSpPr/>
          <p:nvPr userDrawn="1"/>
        </p:nvSpPr>
        <p:spPr>
          <a:xfrm>
            <a:off x="11092070" y="0"/>
            <a:ext cx="1099930" cy="725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3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5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8C97EA-D384-416B-7027-0893B3E51746}"/>
              </a:ext>
            </a:extLst>
          </p:cNvPr>
          <p:cNvSpPr/>
          <p:nvPr userDrawn="1"/>
        </p:nvSpPr>
        <p:spPr>
          <a:xfrm>
            <a:off x="11502639" y="0"/>
            <a:ext cx="689360" cy="687222"/>
          </a:xfrm>
          <a:prstGeom prst="rect">
            <a:avLst/>
          </a:prstGeom>
          <a:solidFill>
            <a:srgbClr val="A3013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00">
            <a:extLst>
              <a:ext uri="{FF2B5EF4-FFF2-40B4-BE49-F238E27FC236}">
                <a16:creationId xmlns:a16="http://schemas.microsoft.com/office/drawing/2014/main" id="{AC931EC8-7F3D-812F-7F68-1A29EE3723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88738" y="58189"/>
            <a:ext cx="506527" cy="629032"/>
          </a:xfr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2E082F-D741-AB61-E924-7101FED52DCA}"/>
              </a:ext>
            </a:extLst>
          </p:cNvPr>
          <p:cNvSpPr/>
          <p:nvPr userDrawn="1"/>
        </p:nvSpPr>
        <p:spPr>
          <a:xfrm>
            <a:off x="363196" y="345970"/>
            <a:ext cx="3099273" cy="2926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94CA7E-A9F3-F7B0-2ACE-026EC8DC548E}"/>
              </a:ext>
            </a:extLst>
          </p:cNvPr>
          <p:cNvSpPr/>
          <p:nvPr userDrawn="1"/>
        </p:nvSpPr>
        <p:spPr>
          <a:xfrm>
            <a:off x="363195" y="3276136"/>
            <a:ext cx="3099273" cy="96140"/>
          </a:xfrm>
          <a:prstGeom prst="rect">
            <a:avLst/>
          </a:prstGeom>
          <a:solidFill>
            <a:srgbClr val="A3013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11ECED-4F57-A5E0-0474-5681B96EAA12}"/>
              </a:ext>
            </a:extLst>
          </p:cNvPr>
          <p:cNvSpPr/>
          <p:nvPr userDrawn="1"/>
        </p:nvSpPr>
        <p:spPr>
          <a:xfrm>
            <a:off x="363196" y="3485727"/>
            <a:ext cx="3099273" cy="2926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E8B8A0-6B3D-412D-A3EB-907F2FC91DC3}"/>
              </a:ext>
            </a:extLst>
          </p:cNvPr>
          <p:cNvSpPr/>
          <p:nvPr userDrawn="1"/>
        </p:nvSpPr>
        <p:spPr>
          <a:xfrm>
            <a:off x="363195" y="6415890"/>
            <a:ext cx="3099273" cy="96140"/>
          </a:xfrm>
          <a:prstGeom prst="rect">
            <a:avLst/>
          </a:prstGeom>
          <a:solidFill>
            <a:srgbClr val="A3013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2AABFDBC-BEA1-1856-F759-E79ECD872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63195" y="341884"/>
            <a:ext cx="3085433" cy="292608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7E76771-5678-6041-9C54-59B54AC1E30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49293" y="3485725"/>
            <a:ext cx="3099273" cy="292608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271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 Left -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940C23-34B3-05D1-441D-6FE28EA8F15D}"/>
              </a:ext>
            </a:extLst>
          </p:cNvPr>
          <p:cNvSpPr/>
          <p:nvPr userDrawn="1"/>
        </p:nvSpPr>
        <p:spPr>
          <a:xfrm>
            <a:off x="1" y="3474720"/>
            <a:ext cx="4671701" cy="33832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717B09-DFA2-B777-A971-7D9A7C235218}"/>
              </a:ext>
            </a:extLst>
          </p:cNvPr>
          <p:cNvSpPr/>
          <p:nvPr userDrawn="1"/>
        </p:nvSpPr>
        <p:spPr>
          <a:xfrm>
            <a:off x="0" y="0"/>
            <a:ext cx="4671701" cy="33832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8C97EA-D384-416B-7027-0893B3E51746}"/>
              </a:ext>
            </a:extLst>
          </p:cNvPr>
          <p:cNvSpPr/>
          <p:nvPr userDrawn="1"/>
        </p:nvSpPr>
        <p:spPr>
          <a:xfrm>
            <a:off x="11502639" y="0"/>
            <a:ext cx="689360" cy="687222"/>
          </a:xfrm>
          <a:prstGeom prst="rect">
            <a:avLst/>
          </a:prstGeom>
          <a:solidFill>
            <a:srgbClr val="A3013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00">
            <a:extLst>
              <a:ext uri="{FF2B5EF4-FFF2-40B4-BE49-F238E27FC236}">
                <a16:creationId xmlns:a16="http://schemas.microsoft.com/office/drawing/2014/main" id="{AC931EC8-7F3D-812F-7F68-1A29EE3723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88738" y="58189"/>
            <a:ext cx="506527" cy="629032"/>
          </a:xfr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2AABFDBC-BEA1-1856-F759-E79ECD872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" y="-5148"/>
            <a:ext cx="4671700" cy="338842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7E76771-5678-6041-9C54-59B54AC1E30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1" y="3485726"/>
            <a:ext cx="4671700" cy="3367126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457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24D716-556D-FC9B-93DD-5EB65E413BF6}"/>
              </a:ext>
            </a:extLst>
          </p:cNvPr>
          <p:cNvSpPr/>
          <p:nvPr userDrawn="1"/>
        </p:nvSpPr>
        <p:spPr>
          <a:xfrm>
            <a:off x="8340693" y="948013"/>
            <a:ext cx="2642075" cy="2725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0B1342-8A50-B106-DC9B-5CC8D03DFB98}"/>
              </a:ext>
            </a:extLst>
          </p:cNvPr>
          <p:cNvSpPr/>
          <p:nvPr userDrawn="1"/>
        </p:nvSpPr>
        <p:spPr>
          <a:xfrm>
            <a:off x="0" y="6702037"/>
            <a:ext cx="12191999" cy="168779"/>
          </a:xfrm>
          <a:prstGeom prst="rect">
            <a:avLst/>
          </a:prstGeom>
          <a:solidFill>
            <a:srgbClr val="A3013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356B64-0479-7EE9-924D-531CC85574CD}"/>
              </a:ext>
            </a:extLst>
          </p:cNvPr>
          <p:cNvSpPr/>
          <p:nvPr userDrawn="1"/>
        </p:nvSpPr>
        <p:spPr>
          <a:xfrm>
            <a:off x="4774961" y="966724"/>
            <a:ext cx="2642075" cy="2725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889F58-CF28-18EE-6B9A-85C1B6635926}"/>
              </a:ext>
            </a:extLst>
          </p:cNvPr>
          <p:cNvSpPr/>
          <p:nvPr userDrawn="1"/>
        </p:nvSpPr>
        <p:spPr>
          <a:xfrm>
            <a:off x="1226322" y="966724"/>
            <a:ext cx="2642075" cy="2725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8C97EA-D384-416B-7027-0893B3E51746}"/>
              </a:ext>
            </a:extLst>
          </p:cNvPr>
          <p:cNvSpPr/>
          <p:nvPr userDrawn="1"/>
        </p:nvSpPr>
        <p:spPr>
          <a:xfrm>
            <a:off x="11502639" y="0"/>
            <a:ext cx="689360" cy="687222"/>
          </a:xfrm>
          <a:prstGeom prst="rect">
            <a:avLst/>
          </a:prstGeom>
          <a:solidFill>
            <a:srgbClr val="A3013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00">
            <a:extLst>
              <a:ext uri="{FF2B5EF4-FFF2-40B4-BE49-F238E27FC236}">
                <a16:creationId xmlns:a16="http://schemas.microsoft.com/office/drawing/2014/main" id="{AC931EC8-7F3D-812F-7F68-1A29EE3723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88738" y="58189"/>
            <a:ext cx="506527" cy="629032"/>
          </a:xfr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2AABFDBC-BEA1-1856-F759-E79ECD872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26321" y="966724"/>
            <a:ext cx="2642075" cy="270634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7E76771-5678-6041-9C54-59B54AC1E30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774961" y="966724"/>
            <a:ext cx="2642075" cy="270634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40BE69-117A-69AA-EBC4-D953DCE9FB68}"/>
              </a:ext>
            </a:extLst>
          </p:cNvPr>
          <p:cNvSpPr/>
          <p:nvPr userDrawn="1"/>
        </p:nvSpPr>
        <p:spPr>
          <a:xfrm>
            <a:off x="2209800" y="3329460"/>
            <a:ext cx="687224" cy="687224"/>
          </a:xfrm>
          <a:prstGeom prst="ellipse">
            <a:avLst/>
          </a:prstGeom>
          <a:solidFill>
            <a:srgbClr val="A301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D4E4C05-105C-6338-8182-0FA7A6B3483D}"/>
              </a:ext>
            </a:extLst>
          </p:cNvPr>
          <p:cNvSpPr/>
          <p:nvPr userDrawn="1"/>
        </p:nvSpPr>
        <p:spPr>
          <a:xfrm>
            <a:off x="5752386" y="3317112"/>
            <a:ext cx="687224" cy="687224"/>
          </a:xfrm>
          <a:prstGeom prst="ellipse">
            <a:avLst/>
          </a:prstGeom>
          <a:solidFill>
            <a:srgbClr val="A301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AF5D6CC-74C8-1DE1-6DFA-0B6A4421704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340692" y="961181"/>
            <a:ext cx="2642075" cy="270634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47B0D4F-D498-7BC8-658F-EF3BCD33F206}"/>
              </a:ext>
            </a:extLst>
          </p:cNvPr>
          <p:cNvSpPr/>
          <p:nvPr userDrawn="1"/>
        </p:nvSpPr>
        <p:spPr>
          <a:xfrm>
            <a:off x="9318118" y="3323917"/>
            <a:ext cx="687224" cy="687224"/>
          </a:xfrm>
          <a:prstGeom prst="ellipse">
            <a:avLst/>
          </a:prstGeom>
          <a:solidFill>
            <a:srgbClr val="A301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3186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C54C80-0347-40EF-9879-0DD6EF23178B}"/>
              </a:ext>
            </a:extLst>
          </p:cNvPr>
          <p:cNvSpPr/>
          <p:nvPr userDrawn="1"/>
        </p:nvSpPr>
        <p:spPr>
          <a:xfrm>
            <a:off x="0" y="3474720"/>
            <a:ext cx="2315909" cy="33832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C0A32C-D181-3FA5-4A99-4D016580C000}"/>
              </a:ext>
            </a:extLst>
          </p:cNvPr>
          <p:cNvSpPr/>
          <p:nvPr userDrawn="1"/>
        </p:nvSpPr>
        <p:spPr>
          <a:xfrm>
            <a:off x="-1" y="0"/>
            <a:ext cx="2315909" cy="33832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99FA79-00EB-125D-13BF-557BFC458FD2}"/>
              </a:ext>
            </a:extLst>
          </p:cNvPr>
          <p:cNvSpPr/>
          <p:nvPr userDrawn="1"/>
        </p:nvSpPr>
        <p:spPr>
          <a:xfrm>
            <a:off x="2399944" y="3474720"/>
            <a:ext cx="2315909" cy="33832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28C66-DBD3-9DF6-69B4-EC5C7341A18C}"/>
              </a:ext>
            </a:extLst>
          </p:cNvPr>
          <p:cNvSpPr/>
          <p:nvPr userDrawn="1"/>
        </p:nvSpPr>
        <p:spPr>
          <a:xfrm>
            <a:off x="2399943" y="0"/>
            <a:ext cx="2315909" cy="33832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8C97EA-D384-416B-7027-0893B3E51746}"/>
              </a:ext>
            </a:extLst>
          </p:cNvPr>
          <p:cNvSpPr/>
          <p:nvPr userDrawn="1"/>
        </p:nvSpPr>
        <p:spPr>
          <a:xfrm>
            <a:off x="11502639" y="0"/>
            <a:ext cx="689360" cy="687222"/>
          </a:xfrm>
          <a:prstGeom prst="rect">
            <a:avLst/>
          </a:prstGeom>
          <a:solidFill>
            <a:srgbClr val="A3013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00">
            <a:extLst>
              <a:ext uri="{FF2B5EF4-FFF2-40B4-BE49-F238E27FC236}">
                <a16:creationId xmlns:a16="http://schemas.microsoft.com/office/drawing/2014/main" id="{AC931EC8-7F3D-812F-7F68-1A29EE3723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88738" y="58189"/>
            <a:ext cx="506527" cy="629032"/>
          </a:xfr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2AABFDBC-BEA1-1856-F759-E79ECD872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5148"/>
            <a:ext cx="2315909" cy="337298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7E76771-5678-6041-9C54-59B54AC1E30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-1" y="3479868"/>
            <a:ext cx="2315909" cy="337298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3FD87B1-22BC-E03B-802A-4D02A2CBF5E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399942" y="0"/>
            <a:ext cx="2329811" cy="338328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5748AE2-4C1D-8FF3-398B-0BE9108EBFF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399942" y="3485726"/>
            <a:ext cx="2315909" cy="338328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49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5BBAEB-5D3B-78C5-1F05-21EC9CB5A29F}"/>
              </a:ext>
            </a:extLst>
          </p:cNvPr>
          <p:cNvSpPr/>
          <p:nvPr userDrawn="1"/>
        </p:nvSpPr>
        <p:spPr>
          <a:xfrm>
            <a:off x="0" y="0"/>
            <a:ext cx="12192000" cy="46574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2AABFDBC-BEA1-1856-F759-E79ECD872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0"/>
            <a:ext cx="12192000" cy="465745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8C97EA-D384-416B-7027-0893B3E51746}"/>
              </a:ext>
            </a:extLst>
          </p:cNvPr>
          <p:cNvSpPr/>
          <p:nvPr userDrawn="1"/>
        </p:nvSpPr>
        <p:spPr>
          <a:xfrm>
            <a:off x="11502639" y="0"/>
            <a:ext cx="689360" cy="687222"/>
          </a:xfrm>
          <a:prstGeom prst="rect">
            <a:avLst/>
          </a:prstGeom>
          <a:solidFill>
            <a:srgbClr val="A3013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00">
            <a:extLst>
              <a:ext uri="{FF2B5EF4-FFF2-40B4-BE49-F238E27FC236}">
                <a16:creationId xmlns:a16="http://schemas.microsoft.com/office/drawing/2014/main" id="{AC931EC8-7F3D-812F-7F68-1A29EE3723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88738" y="58189"/>
            <a:ext cx="506527" cy="629032"/>
          </a:xfr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948538-84B6-1A71-4CA2-8700D2AB9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487" y="523278"/>
            <a:ext cx="6160353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0025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36F3F3-E9A2-C952-9794-7D69CCEE47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 rot="17745555">
            <a:off x="-1368150" y="-2694800"/>
            <a:ext cx="6858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DD4601-34BB-78E9-66E0-7CC9E4F397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1484" y="715266"/>
            <a:ext cx="10020300" cy="607818"/>
          </a:xfrm>
        </p:spPr>
        <p:txBody>
          <a:bodyPr>
            <a:noAutofit/>
          </a:bodyPr>
          <a:lstStyle>
            <a:lvl1pPr marL="0" indent="0">
              <a:buNone/>
              <a:defRPr lang="en-US" sz="2400" b="1" kern="1200" cap="all" spc="0" baseline="0" dirty="0" smtClean="0">
                <a:solidFill>
                  <a:schemeClr val="accent1"/>
                </a:solidFill>
                <a:latin typeface="Rajdhani Semibold" panose="02000000000000000000" pitchFamily="2" charset="77"/>
                <a:ea typeface="+mn-ea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9860D0-2A21-2679-C555-1BA396B1199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50913" y="1663700"/>
            <a:ext cx="10020300" cy="45974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00">
            <a:extLst>
              <a:ext uri="{FF2B5EF4-FFF2-40B4-BE49-F238E27FC236}">
                <a16:creationId xmlns:a16="http://schemas.microsoft.com/office/drawing/2014/main" id="{03E9EF49-2D4E-A8B5-B368-0F07B1CC44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88738" y="58189"/>
            <a:ext cx="506527" cy="629032"/>
          </a:xfr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11609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D13047-176A-4CCE-AFDD-FA96040257A2}"/>
              </a:ext>
            </a:extLst>
          </p:cNvPr>
          <p:cNvSpPr/>
          <p:nvPr userDrawn="1"/>
        </p:nvSpPr>
        <p:spPr>
          <a:xfrm>
            <a:off x="5136023" y="871405"/>
            <a:ext cx="7056466" cy="52217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8C97EA-D384-416B-7027-0893B3E51746}"/>
              </a:ext>
            </a:extLst>
          </p:cNvPr>
          <p:cNvSpPr/>
          <p:nvPr userDrawn="1"/>
        </p:nvSpPr>
        <p:spPr>
          <a:xfrm>
            <a:off x="11502639" y="0"/>
            <a:ext cx="689360" cy="687222"/>
          </a:xfrm>
          <a:prstGeom prst="rect">
            <a:avLst/>
          </a:prstGeom>
          <a:solidFill>
            <a:srgbClr val="A3013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00">
            <a:extLst>
              <a:ext uri="{FF2B5EF4-FFF2-40B4-BE49-F238E27FC236}">
                <a16:creationId xmlns:a16="http://schemas.microsoft.com/office/drawing/2014/main" id="{AC931EC8-7F3D-812F-7F68-1A29EE3723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88738" y="58189"/>
            <a:ext cx="506527" cy="629032"/>
          </a:xfr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2AABFDBC-BEA1-1856-F759-E79ECD872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36267" y="871404"/>
            <a:ext cx="7055977" cy="522174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66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0">
            <a:extLst>
              <a:ext uri="{FF2B5EF4-FFF2-40B4-BE49-F238E27FC236}">
                <a16:creationId xmlns:a16="http://schemas.microsoft.com/office/drawing/2014/main" id="{3395CB18-F4F6-2DB6-2C43-C92CD39ACA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88738" y="58189"/>
            <a:ext cx="506527" cy="629032"/>
          </a:xfr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341153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69C64994-CA81-7515-5CCF-F3F8BCB787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4796" y="687221"/>
            <a:ext cx="3810489" cy="24622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000" b="1" spc="300">
                <a:solidFill>
                  <a:srgbClr val="A3013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LOREM IPSUM DOLOR</a:t>
            </a:r>
          </a:p>
        </p:txBody>
      </p:sp>
      <p:sp>
        <p:nvSpPr>
          <p:cNvPr id="64" name="Text Placeholder 62">
            <a:extLst>
              <a:ext uri="{FF2B5EF4-FFF2-40B4-BE49-F238E27FC236}">
                <a16:creationId xmlns:a16="http://schemas.microsoft.com/office/drawing/2014/main" id="{080E5E76-8ACC-4197-30DD-EB0FDCA9B1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4796" y="945199"/>
            <a:ext cx="8811693" cy="51937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000" b="1" i="0" spc="0">
                <a:solidFill>
                  <a:schemeClr val="tx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 dirty="0"/>
              <a:t>Lorem Ipsum Dolor</a:t>
            </a: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229E309C-C510-D0DC-3675-509756D715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88738" y="58189"/>
            <a:ext cx="506527" cy="629032"/>
          </a:xfr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708196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24D716-556D-FC9B-93DD-5EB65E413BF6}"/>
              </a:ext>
            </a:extLst>
          </p:cNvPr>
          <p:cNvSpPr/>
          <p:nvPr userDrawn="1"/>
        </p:nvSpPr>
        <p:spPr>
          <a:xfrm>
            <a:off x="7875791" y="1736971"/>
            <a:ext cx="2642075" cy="25161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0B1342-8A50-B106-DC9B-5CC8D03DFB98}"/>
              </a:ext>
            </a:extLst>
          </p:cNvPr>
          <p:cNvSpPr/>
          <p:nvPr userDrawn="1"/>
        </p:nvSpPr>
        <p:spPr>
          <a:xfrm>
            <a:off x="0" y="6702037"/>
            <a:ext cx="12191999" cy="168779"/>
          </a:xfrm>
          <a:prstGeom prst="rect">
            <a:avLst/>
          </a:prstGeom>
          <a:solidFill>
            <a:srgbClr val="A3013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356B64-0479-7EE9-924D-531CC85574CD}"/>
              </a:ext>
            </a:extLst>
          </p:cNvPr>
          <p:cNvSpPr/>
          <p:nvPr userDrawn="1"/>
        </p:nvSpPr>
        <p:spPr>
          <a:xfrm>
            <a:off x="4774961" y="1728591"/>
            <a:ext cx="2642075" cy="25161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889F58-CF28-18EE-6B9A-85C1B6635926}"/>
              </a:ext>
            </a:extLst>
          </p:cNvPr>
          <p:cNvSpPr/>
          <p:nvPr userDrawn="1"/>
        </p:nvSpPr>
        <p:spPr>
          <a:xfrm>
            <a:off x="1616267" y="1728590"/>
            <a:ext cx="2642075" cy="25161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8C97EA-D384-416B-7027-0893B3E51746}"/>
              </a:ext>
            </a:extLst>
          </p:cNvPr>
          <p:cNvSpPr/>
          <p:nvPr userDrawn="1"/>
        </p:nvSpPr>
        <p:spPr>
          <a:xfrm>
            <a:off x="11502639" y="0"/>
            <a:ext cx="689360" cy="687222"/>
          </a:xfrm>
          <a:prstGeom prst="rect">
            <a:avLst/>
          </a:prstGeom>
          <a:solidFill>
            <a:srgbClr val="A3013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00">
            <a:extLst>
              <a:ext uri="{FF2B5EF4-FFF2-40B4-BE49-F238E27FC236}">
                <a16:creationId xmlns:a16="http://schemas.microsoft.com/office/drawing/2014/main" id="{AC931EC8-7F3D-812F-7F68-1A29EE3723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88738" y="58189"/>
            <a:ext cx="506527" cy="629032"/>
          </a:xfr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2AABFDBC-BEA1-1856-F759-E79ECD872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16268" y="1741338"/>
            <a:ext cx="2642075" cy="2489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7E76771-5678-6041-9C54-59B54AC1E30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774961" y="1736971"/>
            <a:ext cx="2642075" cy="2489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40BE69-117A-69AA-EBC4-D953DCE9FB68}"/>
              </a:ext>
            </a:extLst>
          </p:cNvPr>
          <p:cNvSpPr/>
          <p:nvPr userDrawn="1"/>
        </p:nvSpPr>
        <p:spPr>
          <a:xfrm>
            <a:off x="2599747" y="3886786"/>
            <a:ext cx="687224" cy="687224"/>
          </a:xfrm>
          <a:prstGeom prst="ellipse">
            <a:avLst/>
          </a:prstGeom>
          <a:solidFill>
            <a:srgbClr val="A301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D4E4C05-105C-6338-8182-0FA7A6B3483D}"/>
              </a:ext>
            </a:extLst>
          </p:cNvPr>
          <p:cNvSpPr/>
          <p:nvPr userDrawn="1"/>
        </p:nvSpPr>
        <p:spPr>
          <a:xfrm>
            <a:off x="5752386" y="3870071"/>
            <a:ext cx="687224" cy="687224"/>
          </a:xfrm>
          <a:prstGeom prst="ellipse">
            <a:avLst/>
          </a:prstGeom>
          <a:solidFill>
            <a:srgbClr val="A301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AF5D6CC-74C8-1DE1-6DFA-0B6A4421704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875792" y="1736971"/>
            <a:ext cx="2642075" cy="2489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47B0D4F-D498-7BC8-658F-EF3BCD33F206}"/>
              </a:ext>
            </a:extLst>
          </p:cNvPr>
          <p:cNvSpPr/>
          <p:nvPr userDrawn="1"/>
        </p:nvSpPr>
        <p:spPr>
          <a:xfrm>
            <a:off x="8853218" y="3882419"/>
            <a:ext cx="687224" cy="687224"/>
          </a:xfrm>
          <a:prstGeom prst="ellipse">
            <a:avLst/>
          </a:prstGeom>
          <a:solidFill>
            <a:srgbClr val="A301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99FF7D5-464E-CFB3-2460-CD6B90B9E6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41096"/>
            <a:ext cx="12192000" cy="68999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lang="en-US" sz="3600" b="1" i="0" kern="1200" smtClean="0">
                <a:solidFill>
                  <a:schemeClr val="tx1"/>
                </a:solidFill>
                <a:latin typeface="Rajdhani Semibold" panose="02000000000000000000" pitchFamily="2" charset="77"/>
                <a:ea typeface="+mj-ea"/>
                <a:cs typeface="Rajdhani Semibold" panose="02000000000000000000" pitchFamily="2" charset="77"/>
              </a:defRPr>
            </a:lvl1pPr>
          </a:lstStyle>
          <a:p>
            <a:r>
              <a:rPr lang="en-US" dirty="0"/>
              <a:t>SPEAKERS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66B31CA0-651D-E2BF-4EBA-E5691BD499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74127" y="4766617"/>
            <a:ext cx="2585706" cy="27555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lang="en-US" sz="1400" b="1" kern="1200" dirty="0" smtClean="0">
                <a:solidFill>
                  <a:schemeClr val="tx1"/>
                </a:solidFill>
                <a:latin typeface="Rajdhani Semibold" panose="02000000000000000000" pitchFamily="2" charset="77"/>
                <a:ea typeface="+mn-ea"/>
                <a:cs typeface="Rajdhani Semibold" panose="02000000000000000000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Name Goes Here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58B9D85E-AB19-F339-DD2C-DF7F093814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74125" y="5112624"/>
            <a:ext cx="2585706" cy="95251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lang="en-US" sz="1100" kern="1200" dirty="0" smtClean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C0CBBC-0F08-E3FF-CFFA-CA2915AFA30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03146" y="4766617"/>
            <a:ext cx="2585706" cy="27555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lang="en-US" sz="1400" b="1" kern="1200" dirty="0" smtClean="0">
                <a:solidFill>
                  <a:schemeClr val="tx1"/>
                </a:solidFill>
                <a:latin typeface="Rajdhani Semibold" panose="02000000000000000000" pitchFamily="2" charset="77"/>
                <a:ea typeface="+mn-ea"/>
                <a:cs typeface="Rajdhani Semibold" panose="02000000000000000000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Name Goes Here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4E05DD-D03A-BF36-BA3C-378716C3CA0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03144" y="5112624"/>
            <a:ext cx="2585706" cy="95251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lang="en-US" sz="1100" kern="1200" dirty="0" smtClean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63FC638-940E-B78B-DE34-46C18F5639F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32163" y="4766617"/>
            <a:ext cx="2585706" cy="27555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lang="en-US" sz="1400" b="1" kern="1200" dirty="0" smtClean="0">
                <a:solidFill>
                  <a:schemeClr val="tx1"/>
                </a:solidFill>
                <a:latin typeface="Rajdhani Semibold" panose="02000000000000000000" pitchFamily="2" charset="77"/>
                <a:ea typeface="+mn-ea"/>
                <a:cs typeface="Rajdhani Semibold" panose="02000000000000000000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Name Goes Here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4F16A6D6-E474-50A9-5DB6-A9C027D94C6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932161" y="5112624"/>
            <a:ext cx="2585706" cy="95251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lang="en-US" sz="1100" kern="1200" dirty="0" smtClean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852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B0B1342-8A50-B106-DC9B-5CC8D03DFB98}"/>
              </a:ext>
            </a:extLst>
          </p:cNvPr>
          <p:cNvSpPr/>
          <p:nvPr userDrawn="1"/>
        </p:nvSpPr>
        <p:spPr>
          <a:xfrm>
            <a:off x="0" y="6702037"/>
            <a:ext cx="12191999" cy="168779"/>
          </a:xfrm>
          <a:prstGeom prst="rect">
            <a:avLst/>
          </a:prstGeom>
          <a:solidFill>
            <a:srgbClr val="A3013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889F58-CF28-18EE-6B9A-85C1B6635926}"/>
              </a:ext>
            </a:extLst>
          </p:cNvPr>
          <p:cNvSpPr/>
          <p:nvPr userDrawn="1"/>
        </p:nvSpPr>
        <p:spPr>
          <a:xfrm>
            <a:off x="1140780" y="2167434"/>
            <a:ext cx="2181268" cy="20773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8C97EA-D384-416B-7027-0893B3E51746}"/>
              </a:ext>
            </a:extLst>
          </p:cNvPr>
          <p:cNvSpPr/>
          <p:nvPr userDrawn="1"/>
        </p:nvSpPr>
        <p:spPr>
          <a:xfrm>
            <a:off x="11502639" y="0"/>
            <a:ext cx="689360" cy="687222"/>
          </a:xfrm>
          <a:prstGeom prst="rect">
            <a:avLst/>
          </a:prstGeom>
          <a:solidFill>
            <a:srgbClr val="A3013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00">
            <a:extLst>
              <a:ext uri="{FF2B5EF4-FFF2-40B4-BE49-F238E27FC236}">
                <a16:creationId xmlns:a16="http://schemas.microsoft.com/office/drawing/2014/main" id="{AC931EC8-7F3D-812F-7F68-1A29EE3723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88738" y="58189"/>
            <a:ext cx="506527" cy="629032"/>
          </a:xfr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2AABFDBC-BEA1-1856-F759-E79ECD872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140780" y="2175458"/>
            <a:ext cx="2181267" cy="205493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40BE69-117A-69AA-EBC4-D953DCE9FB68}"/>
              </a:ext>
            </a:extLst>
          </p:cNvPr>
          <p:cNvSpPr/>
          <p:nvPr userDrawn="1"/>
        </p:nvSpPr>
        <p:spPr>
          <a:xfrm>
            <a:off x="1921864" y="4020161"/>
            <a:ext cx="484829" cy="484829"/>
          </a:xfrm>
          <a:prstGeom prst="ellipse">
            <a:avLst/>
          </a:prstGeom>
          <a:solidFill>
            <a:srgbClr val="A301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99FF7D5-464E-CFB3-2460-CD6B90B9E6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41096"/>
            <a:ext cx="12192000" cy="68999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lang="en-US" sz="3600" b="1" i="0" kern="1200" smtClean="0">
                <a:solidFill>
                  <a:schemeClr val="tx1"/>
                </a:solidFill>
                <a:latin typeface="Rajdhani Semibold" panose="02000000000000000000" pitchFamily="2" charset="77"/>
                <a:ea typeface="+mj-ea"/>
                <a:cs typeface="Rajdhani Semibold" panose="02000000000000000000" pitchFamily="2" charset="77"/>
              </a:defRPr>
            </a:lvl1pPr>
          </a:lstStyle>
          <a:p>
            <a:r>
              <a:rPr lang="en-US" dirty="0"/>
              <a:t>SPEAKERS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66B31CA0-651D-E2BF-4EBA-E5691BD499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40780" y="4766617"/>
            <a:ext cx="2181267" cy="27555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lang="en-US" sz="1400" b="1" kern="1200" dirty="0" smtClean="0">
                <a:solidFill>
                  <a:schemeClr val="tx1"/>
                </a:solidFill>
                <a:latin typeface="Rajdhani Semibold" panose="02000000000000000000" pitchFamily="2" charset="77"/>
                <a:ea typeface="+mn-ea"/>
                <a:cs typeface="Rajdhani Semibold" panose="02000000000000000000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Name Goes Here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58B9D85E-AB19-F339-DD2C-DF7F093814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0778" y="5112624"/>
            <a:ext cx="2181267" cy="95251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lang="en-US" sz="1100" kern="1200" dirty="0" smtClean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E20ED0-4A31-12EC-F794-51AFC9D0D39C}"/>
              </a:ext>
            </a:extLst>
          </p:cNvPr>
          <p:cNvSpPr/>
          <p:nvPr userDrawn="1"/>
        </p:nvSpPr>
        <p:spPr>
          <a:xfrm>
            <a:off x="3695277" y="2181778"/>
            <a:ext cx="2181268" cy="20773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F18724FF-8450-19CD-1AC7-563BE8FA13F0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3695277" y="2189802"/>
            <a:ext cx="2181267" cy="205493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E30047-C461-59C3-663C-D0AA5FC7BBD4}"/>
              </a:ext>
            </a:extLst>
          </p:cNvPr>
          <p:cNvSpPr/>
          <p:nvPr userDrawn="1"/>
        </p:nvSpPr>
        <p:spPr>
          <a:xfrm>
            <a:off x="4476361" y="4034505"/>
            <a:ext cx="484829" cy="484829"/>
          </a:xfrm>
          <a:prstGeom prst="ellipse">
            <a:avLst/>
          </a:prstGeom>
          <a:solidFill>
            <a:srgbClr val="A301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4F9E9DAC-8B99-C025-B898-5340E13CA1B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95277" y="4780961"/>
            <a:ext cx="2181267" cy="27555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lang="en-US" sz="1400" b="1" kern="1200" dirty="0" smtClean="0">
                <a:solidFill>
                  <a:schemeClr val="tx1"/>
                </a:solidFill>
                <a:latin typeface="Rajdhani Semibold" panose="02000000000000000000" pitchFamily="2" charset="77"/>
                <a:ea typeface="+mn-ea"/>
                <a:cs typeface="Rajdhani Semibold" panose="02000000000000000000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Name Goes Here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4DFACC6C-7982-81BE-34E9-65AD89FC8F9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695275" y="5126968"/>
            <a:ext cx="2181267" cy="95251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lang="en-US" sz="1100" kern="1200" dirty="0" smtClean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67FF1DD-CD60-4476-04EE-1A599164723D}"/>
              </a:ext>
            </a:extLst>
          </p:cNvPr>
          <p:cNvSpPr/>
          <p:nvPr userDrawn="1"/>
        </p:nvSpPr>
        <p:spPr>
          <a:xfrm>
            <a:off x="6249776" y="2181778"/>
            <a:ext cx="2181268" cy="20773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F0D5668E-FDAB-4CF4-0DE8-36BCA07E72A2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6249776" y="2189802"/>
            <a:ext cx="2181267" cy="205493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77257BE-4824-BEC3-C245-2BD0A5989BCF}"/>
              </a:ext>
            </a:extLst>
          </p:cNvPr>
          <p:cNvSpPr/>
          <p:nvPr userDrawn="1"/>
        </p:nvSpPr>
        <p:spPr>
          <a:xfrm>
            <a:off x="7030860" y="4034505"/>
            <a:ext cx="484829" cy="484829"/>
          </a:xfrm>
          <a:prstGeom prst="ellipse">
            <a:avLst/>
          </a:prstGeom>
          <a:solidFill>
            <a:srgbClr val="A301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BAEDB051-A4BE-9604-D4C9-760C5DF03B0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49776" y="4780961"/>
            <a:ext cx="2181267" cy="27555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lang="en-US" sz="1400" b="1" kern="1200" dirty="0" smtClean="0">
                <a:solidFill>
                  <a:schemeClr val="tx1"/>
                </a:solidFill>
                <a:latin typeface="Rajdhani Semibold" panose="02000000000000000000" pitchFamily="2" charset="77"/>
                <a:ea typeface="+mn-ea"/>
                <a:cs typeface="Rajdhani Semibold" panose="02000000000000000000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Name Goes Here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CC963A03-58FE-BF09-4D19-6F61DE13D76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49774" y="5126968"/>
            <a:ext cx="2181267" cy="95251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lang="en-US" sz="1100" kern="1200" dirty="0" smtClean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FA33B0-5333-5103-B25E-5A794918E58F}"/>
              </a:ext>
            </a:extLst>
          </p:cNvPr>
          <p:cNvSpPr/>
          <p:nvPr userDrawn="1"/>
        </p:nvSpPr>
        <p:spPr>
          <a:xfrm>
            <a:off x="8804272" y="2181778"/>
            <a:ext cx="2181268" cy="20773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246A3B90-092D-3F29-DA4B-A5522A46FA4C}"/>
              </a:ext>
            </a:extLst>
          </p:cNvPr>
          <p:cNvSpPr>
            <a:spLocks noGrp="1"/>
          </p:cNvSpPr>
          <p:nvPr>
            <p:ph type="pic" idx="30"/>
          </p:nvPr>
        </p:nvSpPr>
        <p:spPr>
          <a:xfrm>
            <a:off x="8804272" y="2189802"/>
            <a:ext cx="2181267" cy="205493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09595FF-06BA-4243-CD9B-25D46AD3B594}"/>
              </a:ext>
            </a:extLst>
          </p:cNvPr>
          <p:cNvSpPr/>
          <p:nvPr userDrawn="1"/>
        </p:nvSpPr>
        <p:spPr>
          <a:xfrm>
            <a:off x="9585356" y="4034505"/>
            <a:ext cx="484829" cy="484829"/>
          </a:xfrm>
          <a:prstGeom prst="ellipse">
            <a:avLst/>
          </a:prstGeom>
          <a:solidFill>
            <a:srgbClr val="A301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620BDE35-2A95-C8AE-AE78-5C3FCC3F076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04272" y="4780961"/>
            <a:ext cx="2181267" cy="27555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lang="en-US" sz="1400" b="1" kern="1200" dirty="0" smtClean="0">
                <a:solidFill>
                  <a:schemeClr val="tx1"/>
                </a:solidFill>
                <a:latin typeface="Rajdhani Semibold" panose="02000000000000000000" pitchFamily="2" charset="77"/>
                <a:ea typeface="+mn-ea"/>
                <a:cs typeface="Rajdhani Semibold" panose="02000000000000000000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Name Goes Here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E0579043-51C6-7B5C-4EB9-725B94C5C39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804270" y="5126968"/>
            <a:ext cx="2181267" cy="95251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lang="en-US" sz="1100" kern="1200" dirty="0" smtClean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1216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B0B1342-8A50-B106-DC9B-5CC8D03DFB98}"/>
              </a:ext>
            </a:extLst>
          </p:cNvPr>
          <p:cNvSpPr/>
          <p:nvPr userDrawn="1"/>
        </p:nvSpPr>
        <p:spPr>
          <a:xfrm>
            <a:off x="0" y="6702037"/>
            <a:ext cx="12191999" cy="168779"/>
          </a:xfrm>
          <a:prstGeom prst="rect">
            <a:avLst/>
          </a:prstGeom>
          <a:solidFill>
            <a:srgbClr val="A3013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8C97EA-D384-416B-7027-0893B3E51746}"/>
              </a:ext>
            </a:extLst>
          </p:cNvPr>
          <p:cNvSpPr/>
          <p:nvPr userDrawn="1"/>
        </p:nvSpPr>
        <p:spPr>
          <a:xfrm>
            <a:off x="11502639" y="0"/>
            <a:ext cx="689360" cy="687222"/>
          </a:xfrm>
          <a:prstGeom prst="rect">
            <a:avLst/>
          </a:prstGeom>
          <a:solidFill>
            <a:srgbClr val="A3013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00">
            <a:extLst>
              <a:ext uri="{FF2B5EF4-FFF2-40B4-BE49-F238E27FC236}">
                <a16:creationId xmlns:a16="http://schemas.microsoft.com/office/drawing/2014/main" id="{AC931EC8-7F3D-812F-7F68-1A29EE3723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88738" y="58189"/>
            <a:ext cx="506527" cy="629032"/>
          </a:xfr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99FF7D5-464E-CFB3-2460-CD6B90B9E6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6981" y="3123043"/>
            <a:ext cx="3319531" cy="68999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en-US" sz="4400" b="1" i="0" kern="1200" smtClean="0">
                <a:solidFill>
                  <a:schemeClr val="tx1"/>
                </a:solidFill>
                <a:latin typeface="Rajdhani Semibold" panose="02000000000000000000" pitchFamily="2" charset="77"/>
                <a:ea typeface="+mj-ea"/>
                <a:cs typeface="Rajdhani Semibold" panose="02000000000000000000" pitchFamily="2" charset="77"/>
              </a:defRPr>
            </a:lvl1pPr>
          </a:lstStyle>
          <a:p>
            <a:r>
              <a:rPr lang="en-US" dirty="0"/>
              <a:t>SPEAKERS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E20ED0-4A31-12EC-F794-51AFC9D0D39C}"/>
              </a:ext>
            </a:extLst>
          </p:cNvPr>
          <p:cNvSpPr/>
          <p:nvPr userDrawn="1"/>
        </p:nvSpPr>
        <p:spPr>
          <a:xfrm>
            <a:off x="4871840" y="819822"/>
            <a:ext cx="1706018" cy="16212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F18724FF-8450-19CD-1AC7-563BE8FA13F0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4871839" y="819822"/>
            <a:ext cx="1706018" cy="160689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4F9E9DAC-8B99-C025-B898-5340E13CA1B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71840" y="2584982"/>
            <a:ext cx="1706018" cy="2755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lang="en-US" sz="1200" b="1" kern="1200" dirty="0" smtClean="0">
                <a:solidFill>
                  <a:schemeClr val="tx1"/>
                </a:solidFill>
                <a:latin typeface="Rajdhani Semibold" panose="02000000000000000000" pitchFamily="2" charset="77"/>
                <a:ea typeface="+mn-ea"/>
                <a:cs typeface="Rajdhani Semibold" panose="02000000000000000000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Name Goes Here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4DFACC6C-7982-81BE-34E9-65AD89FC8F9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871838" y="2845646"/>
            <a:ext cx="1706018" cy="6920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lang="en-US" sz="900" kern="1200" dirty="0" smtClean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67FF1DD-CD60-4476-04EE-1A599164723D}"/>
              </a:ext>
            </a:extLst>
          </p:cNvPr>
          <p:cNvSpPr/>
          <p:nvPr userDrawn="1"/>
        </p:nvSpPr>
        <p:spPr>
          <a:xfrm>
            <a:off x="7163389" y="819820"/>
            <a:ext cx="1706019" cy="1621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F0D5668E-FDAB-4CF4-0DE8-36BCA07E72A2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7163390" y="819822"/>
            <a:ext cx="1706564" cy="160689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BAEDB051-A4BE-9604-D4C9-760C5DF03B0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63390" y="2584982"/>
            <a:ext cx="1706018" cy="2755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lang="en-US" sz="1200" b="1" kern="1200" dirty="0" smtClean="0">
                <a:solidFill>
                  <a:schemeClr val="tx1"/>
                </a:solidFill>
                <a:latin typeface="Rajdhani Semibold" panose="02000000000000000000" pitchFamily="2" charset="77"/>
                <a:ea typeface="+mn-ea"/>
                <a:cs typeface="Rajdhani Semibold" panose="02000000000000000000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Name Goes Here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CC963A03-58FE-BF09-4D19-6F61DE13D76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163388" y="2845646"/>
            <a:ext cx="1706018" cy="6920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lang="en-US" sz="900" kern="1200" dirty="0" smtClean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FA33B0-5333-5103-B25E-5A794918E58F}"/>
              </a:ext>
            </a:extLst>
          </p:cNvPr>
          <p:cNvSpPr/>
          <p:nvPr userDrawn="1"/>
        </p:nvSpPr>
        <p:spPr>
          <a:xfrm>
            <a:off x="9449661" y="805478"/>
            <a:ext cx="1706019" cy="16355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246A3B90-092D-3F29-DA4B-A5522A46FA4C}"/>
              </a:ext>
            </a:extLst>
          </p:cNvPr>
          <p:cNvSpPr>
            <a:spLocks noGrp="1"/>
          </p:cNvSpPr>
          <p:nvPr>
            <p:ph type="pic" idx="30"/>
          </p:nvPr>
        </p:nvSpPr>
        <p:spPr>
          <a:xfrm>
            <a:off x="9449662" y="819820"/>
            <a:ext cx="1688003" cy="160689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620BDE35-2A95-C8AE-AE78-5C3FCC3F076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49662" y="2584982"/>
            <a:ext cx="1706018" cy="2755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lang="en-US" sz="1200" b="1" kern="1200" dirty="0" smtClean="0">
                <a:solidFill>
                  <a:schemeClr val="tx1"/>
                </a:solidFill>
                <a:latin typeface="Rajdhani Semibold" panose="02000000000000000000" pitchFamily="2" charset="77"/>
                <a:ea typeface="+mn-ea"/>
                <a:cs typeface="Rajdhani Semibold" panose="02000000000000000000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Name Goes Here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E0579043-51C6-7B5C-4EB9-725B94C5C39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449660" y="2845646"/>
            <a:ext cx="1706018" cy="6920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lang="en-US" sz="900" kern="1200" dirty="0" smtClean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54DEFB0-331F-7934-7408-4AAA800B355D}"/>
              </a:ext>
            </a:extLst>
          </p:cNvPr>
          <p:cNvSpPr/>
          <p:nvPr userDrawn="1"/>
        </p:nvSpPr>
        <p:spPr>
          <a:xfrm>
            <a:off x="4871840" y="3759801"/>
            <a:ext cx="1706018" cy="16212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E1E5879B-83D6-03DD-D46A-6FCA4A7F6753}"/>
              </a:ext>
            </a:extLst>
          </p:cNvPr>
          <p:cNvSpPr>
            <a:spLocks noGrp="1"/>
          </p:cNvSpPr>
          <p:nvPr>
            <p:ph type="pic" idx="33"/>
          </p:nvPr>
        </p:nvSpPr>
        <p:spPr>
          <a:xfrm>
            <a:off x="4871839" y="3759801"/>
            <a:ext cx="1706018" cy="160689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BC9460B2-4489-BD1E-E17B-B18002FE6AD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871840" y="5524961"/>
            <a:ext cx="1706018" cy="2755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lang="en-US" sz="1200" b="1" kern="1200" dirty="0" smtClean="0">
                <a:solidFill>
                  <a:schemeClr val="tx1"/>
                </a:solidFill>
                <a:latin typeface="Rajdhani Semibold" panose="02000000000000000000" pitchFamily="2" charset="77"/>
                <a:ea typeface="+mn-ea"/>
                <a:cs typeface="Rajdhani Semibold" panose="02000000000000000000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Name Goes Here</a:t>
            </a:r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CFC9083C-8F78-2A60-4EE9-B386ED64C0C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871838" y="5785625"/>
            <a:ext cx="1706018" cy="6920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lang="en-US" sz="900" kern="1200" dirty="0" smtClean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FD89868-FD98-F0D5-EA39-3BF79DBD5082}"/>
              </a:ext>
            </a:extLst>
          </p:cNvPr>
          <p:cNvSpPr/>
          <p:nvPr userDrawn="1"/>
        </p:nvSpPr>
        <p:spPr>
          <a:xfrm>
            <a:off x="7163389" y="3759799"/>
            <a:ext cx="1706019" cy="1621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10259BC4-4659-6BEB-F37E-C82D4DC26DE8}"/>
              </a:ext>
            </a:extLst>
          </p:cNvPr>
          <p:cNvSpPr>
            <a:spLocks noGrp="1"/>
          </p:cNvSpPr>
          <p:nvPr>
            <p:ph type="pic" idx="36"/>
          </p:nvPr>
        </p:nvSpPr>
        <p:spPr>
          <a:xfrm>
            <a:off x="7163390" y="3759801"/>
            <a:ext cx="1706564" cy="160689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Text Placeholder 12">
            <a:extLst>
              <a:ext uri="{FF2B5EF4-FFF2-40B4-BE49-F238E27FC236}">
                <a16:creationId xmlns:a16="http://schemas.microsoft.com/office/drawing/2014/main" id="{A52C527B-5535-35BD-0840-B7E0D097F81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163390" y="5524961"/>
            <a:ext cx="1706018" cy="2755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lang="en-US" sz="1200" b="1" kern="1200" dirty="0" smtClean="0">
                <a:solidFill>
                  <a:schemeClr val="tx1"/>
                </a:solidFill>
                <a:latin typeface="Rajdhani Semibold" panose="02000000000000000000" pitchFamily="2" charset="77"/>
                <a:ea typeface="+mn-ea"/>
                <a:cs typeface="Rajdhani Semibold" panose="02000000000000000000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Name Goes Here</a:t>
            </a:r>
          </a:p>
        </p:txBody>
      </p:sp>
      <p:sp>
        <p:nvSpPr>
          <p:cNvPr id="45" name="Text Placeholder 12">
            <a:extLst>
              <a:ext uri="{FF2B5EF4-FFF2-40B4-BE49-F238E27FC236}">
                <a16:creationId xmlns:a16="http://schemas.microsoft.com/office/drawing/2014/main" id="{27A56115-94E5-F420-D38B-17F1E81846D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163388" y="5785625"/>
            <a:ext cx="1706018" cy="6920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lang="en-US" sz="900" kern="1200" dirty="0" smtClean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2A57DB2-E1C7-3D55-2B35-A57A7138540C}"/>
              </a:ext>
            </a:extLst>
          </p:cNvPr>
          <p:cNvSpPr/>
          <p:nvPr userDrawn="1"/>
        </p:nvSpPr>
        <p:spPr>
          <a:xfrm>
            <a:off x="9449661" y="3745457"/>
            <a:ext cx="1706019" cy="16355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3FE22750-EFD5-AA81-2B1E-5D11B1857E52}"/>
              </a:ext>
            </a:extLst>
          </p:cNvPr>
          <p:cNvSpPr>
            <a:spLocks noGrp="1"/>
          </p:cNvSpPr>
          <p:nvPr>
            <p:ph type="pic" idx="39"/>
          </p:nvPr>
        </p:nvSpPr>
        <p:spPr>
          <a:xfrm>
            <a:off x="9449662" y="3759799"/>
            <a:ext cx="1688003" cy="160689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Text Placeholder 12">
            <a:extLst>
              <a:ext uri="{FF2B5EF4-FFF2-40B4-BE49-F238E27FC236}">
                <a16:creationId xmlns:a16="http://schemas.microsoft.com/office/drawing/2014/main" id="{AE37F22D-480E-CE08-A290-B8DEB3EF90A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449662" y="5524961"/>
            <a:ext cx="1706018" cy="2755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lang="en-US" sz="1200" b="1" kern="1200" dirty="0" smtClean="0">
                <a:solidFill>
                  <a:schemeClr val="tx1"/>
                </a:solidFill>
                <a:latin typeface="Rajdhani Semibold" panose="02000000000000000000" pitchFamily="2" charset="77"/>
                <a:ea typeface="+mn-ea"/>
                <a:cs typeface="Rajdhani Semibold" panose="02000000000000000000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Name Goes Here</a:t>
            </a:r>
          </a:p>
        </p:txBody>
      </p:sp>
      <p:sp>
        <p:nvSpPr>
          <p:cNvPr id="49" name="Text Placeholder 12">
            <a:extLst>
              <a:ext uri="{FF2B5EF4-FFF2-40B4-BE49-F238E27FC236}">
                <a16:creationId xmlns:a16="http://schemas.microsoft.com/office/drawing/2014/main" id="{96033B51-A0D5-D263-C3C2-89DB0CF5998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449660" y="5785625"/>
            <a:ext cx="1706018" cy="6920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lang="en-US" sz="900" kern="1200" dirty="0" smtClean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0448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2BE99D-9988-E77E-91BF-F5BD3143A6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333" r="3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C2D836DE-639C-820E-4496-C84AE859A8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78293" y="4412981"/>
            <a:ext cx="8435411" cy="40011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spc="300">
                <a:solidFill>
                  <a:srgbClr val="A30134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1B7B1-8B7F-F28C-34F1-222BD3A58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2783205"/>
            <a:ext cx="10515600" cy="1325563"/>
          </a:xfrm>
        </p:spPr>
        <p:txBody>
          <a:bodyPr>
            <a:noAutofit/>
          </a:bodyPr>
          <a:lstStyle>
            <a:lvl1pPr algn="ctr">
              <a:defRPr sz="10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61CF65-2970-4D3A-0645-F7ECB24865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691" b="691"/>
          <a:stretch/>
        </p:blipFill>
        <p:spPr>
          <a:xfrm>
            <a:off x="5292057" y="592627"/>
            <a:ext cx="1393223" cy="137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3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850203-0FF5-49F0-A269-754B97A443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745555">
            <a:off x="6303745" y="720661"/>
            <a:ext cx="6858000" cy="80558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A72088-F406-AB67-EC37-D0ECED95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295" y="1161288"/>
            <a:ext cx="6765765" cy="1005840"/>
          </a:xfrm>
          <a:prstGeom prst="rect">
            <a:avLst/>
          </a:prstGeom>
        </p:spPr>
        <p:txBody>
          <a:bodyPr/>
          <a:lstStyle>
            <a:lvl1pPr marL="0" algn="l" defTabSz="609585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lang="en-US" sz="3400" b="1" i="0" kern="1200" dirty="0">
                <a:solidFill>
                  <a:schemeClr val="tx1"/>
                </a:solidFill>
                <a:latin typeface="Rajdhani Semibold" panose="02000000000000000000" pitchFamily="2" charset="77"/>
                <a:ea typeface="+mj-ea"/>
                <a:cs typeface="Rajdhani Semibold" panose="02000000000000000000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91A190C-88B9-4549-821F-BE9184DEC5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43709" y="3136501"/>
            <a:ext cx="3050467" cy="381000"/>
          </a:xfrm>
        </p:spPr>
        <p:txBody>
          <a:bodyPr>
            <a:normAutofit/>
          </a:bodyPr>
          <a:lstStyle>
            <a:lvl1pPr marL="0" indent="0">
              <a:buNone/>
              <a:defRPr lang="en-US" sz="1400" kern="1200" dirty="0" smtClean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US" dirty="0"/>
              <a:t>Click to add title and firm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879F5EAC-EF3A-0E9D-E7C6-A753067DDB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43710" y="2718369"/>
            <a:ext cx="3050466" cy="38100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accent1"/>
                </a:solidFill>
                <a:latin typeface="Rajdhani Semibold" panose="02000000000000000000" pitchFamily="2" charset="77"/>
                <a:ea typeface="+mn-ea"/>
                <a:cs typeface="Rajdhani Semibold" panose="02000000000000000000" pitchFamily="2" charset="77"/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9BF5AD9-25AC-9347-3DEF-71C6D6C062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43709" y="4584708"/>
            <a:ext cx="3050467" cy="381000"/>
          </a:xfrm>
        </p:spPr>
        <p:txBody>
          <a:bodyPr>
            <a:normAutofit/>
          </a:bodyPr>
          <a:lstStyle>
            <a:lvl1pPr marL="0" indent="0">
              <a:buNone/>
              <a:defRPr lang="en-US" sz="1400" kern="1200" dirty="0" smtClean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US" dirty="0"/>
              <a:t>Click to add title and firm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5037A446-00D2-211C-EE06-8B6DA08D38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43710" y="4166576"/>
            <a:ext cx="3050466" cy="38100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accent1"/>
                </a:solidFill>
                <a:latin typeface="Rajdhani Semibold" panose="02000000000000000000" pitchFamily="2" charset="77"/>
                <a:ea typeface="+mn-ea"/>
                <a:cs typeface="Rajdhani Semibold" panose="02000000000000000000" pitchFamily="2" charset="77"/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10EF0F9-6EF9-AE5A-A6DE-96F38CB4A2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96633" y="3136501"/>
            <a:ext cx="3050467" cy="381000"/>
          </a:xfrm>
        </p:spPr>
        <p:txBody>
          <a:bodyPr>
            <a:normAutofit/>
          </a:bodyPr>
          <a:lstStyle>
            <a:lvl1pPr marL="0" indent="0">
              <a:buNone/>
              <a:defRPr lang="en-US" sz="1400" kern="1200" dirty="0" smtClean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US" dirty="0"/>
              <a:t>Click to add title and firm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A0C943F8-D2F1-751F-8EF1-D71616E81A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96634" y="2718369"/>
            <a:ext cx="3050466" cy="38100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accent1"/>
                </a:solidFill>
                <a:latin typeface="Rajdhani Semibold" panose="02000000000000000000" pitchFamily="2" charset="77"/>
                <a:ea typeface="+mn-ea"/>
                <a:cs typeface="Rajdhani Semibold" panose="02000000000000000000" pitchFamily="2" charset="77"/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A57BFA8-DE51-6967-13D6-B34DC6C84B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96633" y="4584708"/>
            <a:ext cx="3050467" cy="381000"/>
          </a:xfrm>
        </p:spPr>
        <p:txBody>
          <a:bodyPr>
            <a:normAutofit/>
          </a:bodyPr>
          <a:lstStyle>
            <a:lvl1pPr marL="0" indent="0">
              <a:buNone/>
              <a:defRPr lang="en-US" sz="1400" kern="1200" dirty="0" smtClean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US" dirty="0"/>
              <a:t>Click to add title and firm</a:t>
            </a:r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257D4F30-191A-9F2D-4701-A0D23CDDB3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96634" y="4166576"/>
            <a:ext cx="3050466" cy="38100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accent1"/>
                </a:solidFill>
                <a:latin typeface="Rajdhani Semibold" panose="02000000000000000000" pitchFamily="2" charset="77"/>
                <a:ea typeface="+mn-ea"/>
                <a:cs typeface="Rajdhani Semibold" panose="02000000000000000000" pitchFamily="2" charset="77"/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ED27D5-F207-08A8-B482-E4203AE3B24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25296" y="2717799"/>
            <a:ext cx="1199221" cy="120160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B14BC8B-46C0-ECEB-EAB1-4EF61E9707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25296" y="4160257"/>
            <a:ext cx="1199221" cy="120160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B7B8A68-2A2B-E118-F92A-8EA23092104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982704" y="2717799"/>
            <a:ext cx="1199221" cy="120160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C4D1D0D9-43D5-497F-DD18-8EF89810F4C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982704" y="4160257"/>
            <a:ext cx="1199221" cy="120160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F23F8D-8A81-C5E8-237A-14345655FE34}"/>
              </a:ext>
            </a:extLst>
          </p:cNvPr>
          <p:cNvSpPr/>
          <p:nvPr userDrawn="1"/>
        </p:nvSpPr>
        <p:spPr>
          <a:xfrm>
            <a:off x="11092070" y="0"/>
            <a:ext cx="1099930" cy="725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4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B37EE1-488B-AC63-C2CD-14E6158C36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046288"/>
            <a:ext cx="10515600" cy="4316412"/>
          </a:xfrm>
          <a:prstGeom prst="rect">
            <a:avLst/>
          </a:prstGeom>
        </p:spPr>
        <p:txBody>
          <a:bodyPr numCol="1"/>
          <a:lstStyle>
            <a:lvl1pPr marL="457189" indent="-457189">
              <a:buClr>
                <a:schemeClr val="accent1"/>
              </a:buClr>
              <a:buSzPct val="130000"/>
              <a:buFont typeface="Source Sans Pro" panose="020B0503030403020204" pitchFamily="34" charset="0"/>
              <a:buChar char="◉"/>
              <a:defRPr sz="1400">
                <a:solidFill>
                  <a:schemeClr val="accent6">
                    <a:lumMod val="50000"/>
                  </a:schemeClr>
                </a:solidFill>
                <a:latin typeface="Poppins" pitchFamily="2" charset="77"/>
                <a:ea typeface="Source Sans Pro" panose="020B0503030403020204" pitchFamily="34" charset="0"/>
                <a:cs typeface="Poppins" pitchFamily="2" charset="77"/>
              </a:defRPr>
            </a:lvl1pPr>
            <a:lvl2pPr marL="628650" indent="-171450">
              <a:buClr>
                <a:schemeClr val="accent1"/>
              </a:buClr>
              <a:buFont typeface="System Font Regular"/>
              <a:buChar char="—"/>
              <a:defRPr>
                <a:solidFill>
                  <a:schemeClr val="accent6">
                    <a:lumMod val="50000"/>
                  </a:schemeClr>
                </a:solidFill>
                <a:latin typeface="Poppins" pitchFamily="2" charset="77"/>
                <a:ea typeface="Source Sans Pro" panose="020B0503030403020204" pitchFamily="34" charset="0"/>
                <a:cs typeface="Poppins" pitchFamily="2" charset="77"/>
              </a:defRPr>
            </a:lvl2pPr>
            <a:lvl3pPr marL="1085850" indent="-171450"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50000"/>
                  </a:schemeClr>
                </a:solidFill>
                <a:latin typeface="Poppins" pitchFamily="2" charset="77"/>
                <a:ea typeface="Source Sans Pro" panose="020B0503030403020204" pitchFamily="34" charset="0"/>
                <a:cs typeface="Poppins" pitchFamily="2" charset="77"/>
              </a:defRPr>
            </a:lvl3pPr>
            <a:lvl4pPr marL="1543050" indent="-171450">
              <a:buClr>
                <a:schemeClr val="accent1"/>
              </a:buClr>
              <a:buFont typeface="System Font Regular"/>
              <a:buChar char="—"/>
              <a:defRPr>
                <a:solidFill>
                  <a:schemeClr val="accent6">
                    <a:lumMod val="50000"/>
                  </a:schemeClr>
                </a:solidFill>
                <a:latin typeface="Poppins" pitchFamily="2" charset="77"/>
                <a:ea typeface="Source Sans Pro" panose="020B0503030403020204" pitchFamily="34" charset="0"/>
                <a:cs typeface="Poppins" pitchFamily="2" charset="77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Text Placeholder 62">
            <a:extLst>
              <a:ext uri="{FF2B5EF4-FFF2-40B4-BE49-F238E27FC236}">
                <a16:creationId xmlns:a16="http://schemas.microsoft.com/office/drawing/2014/main" id="{CCF56E0A-0806-F5A5-9C4D-E3FB18A675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4796" y="687221"/>
            <a:ext cx="3810489" cy="24622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000" b="1" spc="300">
                <a:solidFill>
                  <a:srgbClr val="A3013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LOREM IPSUM DOLOR</a:t>
            </a:r>
          </a:p>
        </p:txBody>
      </p:sp>
      <p:sp>
        <p:nvSpPr>
          <p:cNvPr id="5" name="Text Placeholder 62">
            <a:extLst>
              <a:ext uri="{FF2B5EF4-FFF2-40B4-BE49-F238E27FC236}">
                <a16:creationId xmlns:a16="http://schemas.microsoft.com/office/drawing/2014/main" id="{D90586D0-370D-A0F3-5B17-986660C00C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4796" y="945199"/>
            <a:ext cx="8811693" cy="51937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000" b="1" i="0" spc="0">
                <a:solidFill>
                  <a:schemeClr val="tx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 dirty="0"/>
              <a:t>Lorem Ipsum Dolor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EEE4DB-FD3E-B34D-AF82-7249C65DAB68}"/>
              </a:ext>
            </a:extLst>
          </p:cNvPr>
          <p:cNvSpPr/>
          <p:nvPr userDrawn="1"/>
        </p:nvSpPr>
        <p:spPr>
          <a:xfrm>
            <a:off x="11092070" y="0"/>
            <a:ext cx="1099930" cy="725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5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2C2A32-CFB5-1855-1D80-C3AA16EFC1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4858871" y="-4340610"/>
            <a:ext cx="6858000" cy="6858000"/>
          </a:xfrm>
          <a:prstGeom prst="rect">
            <a:avLst/>
          </a:prstGeom>
        </p:spPr>
      </p:pic>
      <p:sp>
        <p:nvSpPr>
          <p:cNvPr id="4" name="Rechteck">
            <a:extLst>
              <a:ext uri="{FF2B5EF4-FFF2-40B4-BE49-F238E27FC236}">
                <a16:creationId xmlns:a16="http://schemas.microsoft.com/office/drawing/2014/main" id="{1E434FF4-EF88-32DD-72A0-EFEEBC346776}"/>
              </a:ext>
            </a:extLst>
          </p:cNvPr>
          <p:cNvSpPr/>
          <p:nvPr userDrawn="1"/>
        </p:nvSpPr>
        <p:spPr>
          <a:xfrm>
            <a:off x="3415928" y="2805832"/>
            <a:ext cx="8776073" cy="4050110"/>
          </a:xfrm>
          <a:prstGeom prst="rect">
            <a:avLst/>
          </a:prstGeom>
          <a:solidFill>
            <a:schemeClr val="tx2"/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>
              <a:spcBef>
                <a:spcPts val="1000"/>
              </a:spcBef>
              <a:defRPr>
                <a:latin typeface="IBM Plex Sans Regular"/>
                <a:ea typeface="IBM Plex Sans Regular"/>
                <a:cs typeface="IBM Plex Sans Regular"/>
                <a:sym typeface="IBM Plex Sans Regular"/>
              </a:defRPr>
            </a:pPr>
            <a:endParaRPr sz="1429" dirty="0">
              <a:latin typeface="Source Sans Pro" panose="020B0503030403020204" pitchFamily="34" charset="0"/>
            </a:endParaRPr>
          </a:p>
        </p:txBody>
      </p:sp>
      <p:sp>
        <p:nvSpPr>
          <p:cNvPr id="6" name="Neocore.Studio…">
            <a:extLst>
              <a:ext uri="{FF2B5EF4-FFF2-40B4-BE49-F238E27FC236}">
                <a16:creationId xmlns:a16="http://schemas.microsoft.com/office/drawing/2014/main" id="{0F20F5B9-5F75-4EB6-04FC-E54B445782EF}"/>
              </a:ext>
            </a:extLst>
          </p:cNvPr>
          <p:cNvSpPr txBox="1"/>
          <p:nvPr userDrawn="1"/>
        </p:nvSpPr>
        <p:spPr>
          <a:xfrm>
            <a:off x="635719" y="5205804"/>
            <a:ext cx="2365665" cy="1088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b">
            <a:spAutoFit/>
          </a:bodyPr>
          <a:lstStyle/>
          <a:p>
            <a:pPr>
              <a:lnSpc>
                <a:spcPct val="110000"/>
              </a:lnSpc>
              <a:defRPr sz="1800" spc="-18"/>
            </a:pPr>
            <a:r>
              <a:rPr lang="en-US" sz="2000" b="1" cap="all" dirty="0">
                <a:solidFill>
                  <a:schemeClr val="bg1"/>
                </a:solidFill>
                <a:latin typeface="Source Sans Pro" panose="020B0503030403020204" pitchFamily="34" charset="0"/>
              </a:rPr>
              <a:t>#ILTACON2026</a:t>
            </a:r>
          </a:p>
          <a:p>
            <a:pPr>
              <a:lnSpc>
                <a:spcPct val="110000"/>
              </a:lnSpc>
              <a:defRPr sz="1800" spc="-18"/>
            </a:pPr>
            <a:endParaRPr lang="en-US" sz="1400" b="1" cap="all" dirty="0">
              <a:solidFill>
                <a:schemeClr val="bg1"/>
              </a:solidFill>
              <a:latin typeface="Source Sans Pro" panose="020B0503030403020204" pitchFamily="34" charset="0"/>
            </a:endParaRPr>
          </a:p>
          <a:p>
            <a:pPr>
              <a:lnSpc>
                <a:spcPct val="110000"/>
              </a:lnSpc>
              <a:defRPr sz="1800" spc="-18"/>
            </a:pPr>
            <a:r>
              <a:rPr lang="en-US" sz="1400" cap="all" baseline="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</a:rPr>
              <a:t>23-27 August 2026</a:t>
            </a:r>
          </a:p>
          <a:p>
            <a:pPr>
              <a:lnSpc>
                <a:spcPct val="110000"/>
              </a:lnSpc>
              <a:defRPr sz="1800" spc="-18"/>
            </a:pPr>
            <a:r>
              <a:rPr lang="en-US" sz="1400" cap="all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</a:rPr>
              <a:t>Nashville, TN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6F9DC4-0426-91E8-6A41-C7B7251AEC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719" y="563885"/>
            <a:ext cx="1300657" cy="1300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50F63-A261-96D1-DD81-4ABF17870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0" y="3986784"/>
            <a:ext cx="6272784" cy="1325563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bg1"/>
                </a:solidFill>
                <a:latin typeface="Rajdhani Semibold" panose="02000000000000000000" pitchFamily="2" charset="77"/>
                <a:ea typeface="Source Sans Pro Black" panose="020B0803030403020204" pitchFamily="34" charset="0"/>
                <a:cs typeface="Rajdhani Semibold" panose="02000000000000000000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13013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/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4214EA-B17B-93C1-2A64-8334B6661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673" y="968750"/>
            <a:ext cx="6199187" cy="1325563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2A49CE-657B-4F61-C066-4193FB347A06}"/>
              </a:ext>
            </a:extLst>
          </p:cNvPr>
          <p:cNvSpPr/>
          <p:nvPr userDrawn="1"/>
        </p:nvSpPr>
        <p:spPr>
          <a:xfrm>
            <a:off x="7520298" y="3912549"/>
            <a:ext cx="4671701" cy="29454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7E76771-5678-6041-9C54-59B54AC1E30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520297" y="3912549"/>
            <a:ext cx="4671703" cy="295653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6CABBC-AA27-B546-F0F3-87CAEC64CFA8}"/>
              </a:ext>
            </a:extLst>
          </p:cNvPr>
          <p:cNvSpPr/>
          <p:nvPr userDrawn="1"/>
        </p:nvSpPr>
        <p:spPr>
          <a:xfrm>
            <a:off x="7520299" y="0"/>
            <a:ext cx="4671701" cy="3837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2AABFDBC-BEA1-1856-F759-E79ECD872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520297" y="0"/>
            <a:ext cx="4671703" cy="3837063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8C97EA-D384-416B-7027-0893B3E51746}"/>
              </a:ext>
            </a:extLst>
          </p:cNvPr>
          <p:cNvSpPr/>
          <p:nvPr userDrawn="1"/>
        </p:nvSpPr>
        <p:spPr>
          <a:xfrm>
            <a:off x="11502639" y="0"/>
            <a:ext cx="689360" cy="687222"/>
          </a:xfrm>
          <a:prstGeom prst="rect">
            <a:avLst/>
          </a:prstGeom>
          <a:solidFill>
            <a:srgbClr val="A3013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00">
            <a:extLst>
              <a:ext uri="{FF2B5EF4-FFF2-40B4-BE49-F238E27FC236}">
                <a16:creationId xmlns:a16="http://schemas.microsoft.com/office/drawing/2014/main" id="{AC931EC8-7F3D-812F-7F68-1A29EE3723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88738" y="58189"/>
            <a:ext cx="506527" cy="629032"/>
          </a:xfr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7BC10DC-BF58-F9A6-62EC-F0ACEC8156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673" y="2927350"/>
            <a:ext cx="6199187" cy="3746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1" i="0">
                <a:solidFill>
                  <a:srgbClr val="A30134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  <a:lvl2pPr marL="457200" indent="0">
              <a:buNone/>
              <a:defRPr sz="1600">
                <a:solidFill>
                  <a:srgbClr val="A30134"/>
                </a:solidFill>
              </a:defRPr>
            </a:lvl2pPr>
            <a:lvl3pPr marL="914400" indent="0">
              <a:buNone/>
              <a:defRPr sz="1600">
                <a:solidFill>
                  <a:srgbClr val="A30134"/>
                </a:solidFill>
              </a:defRPr>
            </a:lvl3pPr>
            <a:lvl4pPr marL="1371600" indent="0">
              <a:buNone/>
              <a:defRPr sz="1600">
                <a:solidFill>
                  <a:srgbClr val="A30134"/>
                </a:solidFill>
              </a:defRPr>
            </a:lvl4pPr>
            <a:lvl5pPr marL="1828800" indent="0">
              <a:buNone/>
              <a:defRPr sz="1600">
                <a:solidFill>
                  <a:srgbClr val="A30134"/>
                </a:solidFill>
              </a:defRPr>
            </a:lvl5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70561ED-191C-8490-695C-069E1FC441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5674" y="3401568"/>
            <a:ext cx="6199188" cy="2877270"/>
          </a:xfrm>
        </p:spPr>
        <p:txBody>
          <a:bodyPr/>
          <a:lstStyle>
            <a:lvl1pPr>
              <a:defRPr baseline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ea typeface="Roboto Slab" pitchFamily="2" charset="0"/>
                <a:cs typeface="Poppins" pitchFamily="2" charset="77"/>
              </a:defRPr>
            </a:lvl1pPr>
          </a:lstStyle>
          <a:p>
            <a:pPr>
              <a:lnSpc>
                <a:spcPct val="175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 </a:t>
            </a:r>
            <a:r>
              <a:rPr lang="en-US" sz="1200" dirty="0" err="1"/>
              <a:t>incididunt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labore et dolore magna </a:t>
            </a:r>
            <a:r>
              <a:rPr lang="en-US" sz="1200" dirty="0" err="1"/>
              <a:t>aliqua</a:t>
            </a:r>
            <a:r>
              <a:rPr lang="en-US" sz="1200" dirty="0"/>
              <a:t>. Ut </a:t>
            </a:r>
            <a:r>
              <a:rPr lang="en-US" sz="1200" dirty="0" err="1"/>
              <a:t>enim</a:t>
            </a:r>
            <a:r>
              <a:rPr lang="en-US" sz="1200" dirty="0"/>
              <a:t> ad minim </a:t>
            </a:r>
            <a:r>
              <a:rPr lang="en-US" sz="1200" dirty="0" err="1"/>
              <a:t>veniam</a:t>
            </a:r>
            <a:r>
              <a:rPr lang="en-US" sz="1200" dirty="0"/>
              <a:t>, </a:t>
            </a:r>
            <a:r>
              <a:rPr lang="en-US" sz="1200" dirty="0" err="1"/>
              <a:t>quis</a:t>
            </a:r>
            <a:r>
              <a:rPr lang="en-US" sz="1200" dirty="0"/>
              <a:t> </a:t>
            </a:r>
            <a:r>
              <a:rPr lang="en-US" sz="1200" dirty="0" err="1"/>
              <a:t>nostrud</a:t>
            </a:r>
            <a:r>
              <a:rPr lang="en-US" sz="1200" dirty="0"/>
              <a:t> exercitation </a:t>
            </a:r>
            <a:r>
              <a:rPr lang="en-US" sz="1200" dirty="0" err="1"/>
              <a:t>ullamco</a:t>
            </a:r>
            <a:r>
              <a:rPr lang="en-US" sz="1200" dirty="0"/>
              <a:t> </a:t>
            </a:r>
            <a:r>
              <a:rPr lang="en-US" sz="1200" dirty="0" err="1"/>
              <a:t>laboris</a:t>
            </a:r>
            <a:r>
              <a:rPr lang="en-US" sz="1200" dirty="0"/>
              <a:t> nisi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aliquip</a:t>
            </a:r>
            <a:r>
              <a:rPr lang="en-US" sz="1200" dirty="0"/>
              <a:t> ex </a:t>
            </a:r>
            <a:r>
              <a:rPr lang="en-US" sz="1200" dirty="0" err="1"/>
              <a:t>ea</a:t>
            </a:r>
            <a:r>
              <a:rPr lang="en-US" sz="1200" dirty="0"/>
              <a:t> </a:t>
            </a:r>
            <a:r>
              <a:rPr lang="en-US" sz="1200" dirty="0" err="1"/>
              <a:t>commodo</a:t>
            </a:r>
            <a:r>
              <a:rPr lang="en-US" sz="1200" dirty="0"/>
              <a:t> </a:t>
            </a:r>
            <a:r>
              <a:rPr lang="en-US" sz="1200" dirty="0" err="1"/>
              <a:t>consequat</a:t>
            </a:r>
            <a:r>
              <a:rPr lang="en-US" sz="1200" dirty="0"/>
              <a:t>. Duis </a:t>
            </a:r>
            <a:r>
              <a:rPr lang="en-US" sz="1200" dirty="0" err="1"/>
              <a:t>aute</a:t>
            </a:r>
            <a:r>
              <a:rPr lang="en-US" sz="1200" dirty="0"/>
              <a:t> </a:t>
            </a:r>
            <a:r>
              <a:rPr lang="en-US" sz="1200" dirty="0" err="1"/>
              <a:t>irure</a:t>
            </a:r>
            <a:r>
              <a:rPr lang="en-US" sz="1200" dirty="0"/>
              <a:t> dolor in </a:t>
            </a:r>
            <a:r>
              <a:rPr lang="en-US" sz="1200" dirty="0" err="1"/>
              <a:t>reprehenderit</a:t>
            </a:r>
            <a:r>
              <a:rPr lang="en-US" sz="1200" dirty="0"/>
              <a:t> in </a:t>
            </a:r>
            <a:r>
              <a:rPr lang="en-US" sz="1200" dirty="0" err="1"/>
              <a:t>voluptate</a:t>
            </a:r>
            <a:r>
              <a:rPr lang="en-US" sz="1200" dirty="0"/>
              <a:t> </a:t>
            </a:r>
            <a:r>
              <a:rPr lang="en-US" sz="1200" dirty="0" err="1"/>
              <a:t>velit</a:t>
            </a:r>
            <a:r>
              <a:rPr lang="en-US" sz="1200" dirty="0"/>
              <a:t> </a:t>
            </a:r>
            <a:r>
              <a:rPr lang="en-US" sz="1200" dirty="0" err="1"/>
              <a:t>esse</a:t>
            </a:r>
            <a:r>
              <a:rPr lang="en-US" sz="1200" dirty="0"/>
              <a:t> </a:t>
            </a:r>
            <a:r>
              <a:rPr lang="en-US" sz="1200" dirty="0" err="1"/>
              <a:t>cillum</a:t>
            </a:r>
            <a:r>
              <a:rPr lang="en-US" sz="1200" dirty="0"/>
              <a:t> dolore </a:t>
            </a:r>
            <a:r>
              <a:rPr lang="en-US" sz="1200" dirty="0" err="1"/>
              <a:t>eu</a:t>
            </a:r>
            <a:r>
              <a:rPr lang="en-US" sz="1200" dirty="0"/>
              <a:t> </a:t>
            </a:r>
            <a:r>
              <a:rPr lang="en-US" sz="1200" dirty="0" err="1"/>
              <a:t>fugiat</a:t>
            </a:r>
            <a:r>
              <a:rPr lang="en-US" sz="1200" dirty="0"/>
              <a:t> </a:t>
            </a:r>
            <a:r>
              <a:rPr lang="en-US" sz="1200" dirty="0" err="1"/>
              <a:t>nulla</a:t>
            </a:r>
            <a:r>
              <a:rPr lang="en-US" sz="1200" dirty="0"/>
              <a:t> </a:t>
            </a:r>
            <a:r>
              <a:rPr lang="en-US" sz="1200" dirty="0" err="1"/>
              <a:t>pariatur</a:t>
            </a:r>
            <a:r>
              <a:rPr lang="en-US" sz="1200" dirty="0"/>
              <a:t>. </a:t>
            </a:r>
            <a:r>
              <a:rPr lang="en-US" sz="1200" dirty="0" err="1"/>
              <a:t>Excepteur</a:t>
            </a:r>
            <a:r>
              <a:rPr lang="en-US" sz="1200" dirty="0"/>
              <a:t> </a:t>
            </a:r>
            <a:r>
              <a:rPr lang="en-US" sz="1200" dirty="0" err="1"/>
              <a:t>sint</a:t>
            </a:r>
            <a:r>
              <a:rPr lang="en-US" sz="1200" dirty="0"/>
              <a:t> </a:t>
            </a:r>
            <a:r>
              <a:rPr lang="en-US" sz="1200" dirty="0" err="1"/>
              <a:t>occaecat</a:t>
            </a:r>
            <a:r>
              <a:rPr lang="en-US" sz="1200" dirty="0"/>
              <a:t> </a:t>
            </a:r>
            <a:r>
              <a:rPr lang="en-US" sz="1200" dirty="0" err="1"/>
              <a:t>cupidatat</a:t>
            </a:r>
            <a:r>
              <a:rPr lang="en-US" sz="1200" dirty="0"/>
              <a:t> non </a:t>
            </a:r>
            <a:r>
              <a:rPr lang="en-US" sz="1200" dirty="0" err="1"/>
              <a:t>proident</a:t>
            </a:r>
            <a:r>
              <a:rPr lang="en-US" sz="1200" dirty="0"/>
              <a:t>, sunt in culpa qui </a:t>
            </a:r>
            <a:r>
              <a:rPr lang="en-US" sz="1200" dirty="0" err="1"/>
              <a:t>officia</a:t>
            </a:r>
            <a:r>
              <a:rPr lang="en-US" sz="1200" dirty="0"/>
              <a:t> </a:t>
            </a:r>
            <a:r>
              <a:rPr lang="en-US" sz="1200" dirty="0" err="1"/>
              <a:t>deserunt</a:t>
            </a:r>
            <a:r>
              <a:rPr lang="en-US" sz="1200" dirty="0"/>
              <a:t> </a:t>
            </a:r>
            <a:r>
              <a:rPr lang="en-US" sz="1200" dirty="0" err="1"/>
              <a:t>mollit</a:t>
            </a:r>
            <a:r>
              <a:rPr lang="en-US" sz="1200" dirty="0"/>
              <a:t> </a:t>
            </a:r>
            <a:r>
              <a:rPr lang="en-US" sz="1200" dirty="0" err="1"/>
              <a:t>anim</a:t>
            </a:r>
            <a:r>
              <a:rPr lang="en-US" sz="1200" dirty="0"/>
              <a:t> id </a:t>
            </a:r>
            <a:r>
              <a:rPr lang="en-US" sz="1200" dirty="0" err="1"/>
              <a:t>est</a:t>
            </a:r>
            <a:r>
              <a:rPr lang="en-US" sz="1200" dirty="0"/>
              <a:t> </a:t>
            </a:r>
            <a:r>
              <a:rPr lang="en-US" sz="1200" dirty="0" err="1"/>
              <a:t>laborum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108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eft/2 Pics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6CC3-0B08-CFCD-3CB3-FAC1896632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672" y="997045"/>
            <a:ext cx="4157976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LOREM IPSUM DOLOR SIT AMET.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A6AE1F-E644-1915-5CC7-32ED3F08BC10}"/>
              </a:ext>
            </a:extLst>
          </p:cNvPr>
          <p:cNvSpPr/>
          <p:nvPr userDrawn="1"/>
        </p:nvSpPr>
        <p:spPr>
          <a:xfrm>
            <a:off x="9131180" y="0"/>
            <a:ext cx="306081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7E76771-5678-6041-9C54-59B54AC1E30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9131180" y="0"/>
            <a:ext cx="3060819" cy="68580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EDC358-311B-388D-14C2-7F5D29701FFF}"/>
              </a:ext>
            </a:extLst>
          </p:cNvPr>
          <p:cNvSpPr/>
          <p:nvPr userDrawn="1"/>
        </p:nvSpPr>
        <p:spPr>
          <a:xfrm>
            <a:off x="5978229" y="0"/>
            <a:ext cx="306081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2AABFDBC-BEA1-1856-F759-E79ECD872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978229" y="-1"/>
            <a:ext cx="3060819" cy="68580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8C97EA-D384-416B-7027-0893B3E51746}"/>
              </a:ext>
            </a:extLst>
          </p:cNvPr>
          <p:cNvSpPr/>
          <p:nvPr userDrawn="1"/>
        </p:nvSpPr>
        <p:spPr>
          <a:xfrm>
            <a:off x="11502639" y="0"/>
            <a:ext cx="689360" cy="687222"/>
          </a:xfrm>
          <a:prstGeom prst="rect">
            <a:avLst/>
          </a:prstGeom>
          <a:solidFill>
            <a:srgbClr val="A3013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00">
            <a:extLst>
              <a:ext uri="{FF2B5EF4-FFF2-40B4-BE49-F238E27FC236}">
                <a16:creationId xmlns:a16="http://schemas.microsoft.com/office/drawing/2014/main" id="{AC931EC8-7F3D-812F-7F68-1A29EE3723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88738" y="58189"/>
            <a:ext cx="506527" cy="629032"/>
          </a:xfr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7BC10DC-BF58-F9A6-62EC-F0ACEC8156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673" y="2560320"/>
            <a:ext cx="4157977" cy="3746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1" i="0">
                <a:solidFill>
                  <a:srgbClr val="A30134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  <a:lvl2pPr marL="457200" indent="0">
              <a:buNone/>
              <a:defRPr sz="1600">
                <a:solidFill>
                  <a:srgbClr val="A30134"/>
                </a:solidFill>
              </a:defRPr>
            </a:lvl2pPr>
            <a:lvl3pPr marL="914400" indent="0">
              <a:buNone/>
              <a:defRPr sz="1600">
                <a:solidFill>
                  <a:srgbClr val="A30134"/>
                </a:solidFill>
              </a:defRPr>
            </a:lvl3pPr>
            <a:lvl4pPr marL="1371600" indent="0">
              <a:buNone/>
              <a:defRPr sz="1600">
                <a:solidFill>
                  <a:srgbClr val="A30134"/>
                </a:solidFill>
              </a:defRPr>
            </a:lvl4pPr>
            <a:lvl5pPr marL="1828800" indent="0">
              <a:buNone/>
              <a:defRPr sz="1600">
                <a:solidFill>
                  <a:srgbClr val="A30134"/>
                </a:solidFill>
              </a:defRPr>
            </a:lvl5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70561ED-191C-8490-695C-069E1FC441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5672" y="3035808"/>
            <a:ext cx="4157976" cy="2877270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 </a:t>
            </a:r>
            <a:r>
              <a:rPr lang="en-US" sz="1200" dirty="0" err="1"/>
              <a:t>incididunt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labore et dolore magna </a:t>
            </a:r>
            <a:r>
              <a:rPr lang="en-US" sz="1200" dirty="0" err="1"/>
              <a:t>aliqua</a:t>
            </a:r>
            <a:r>
              <a:rPr lang="en-US" sz="1200" dirty="0"/>
              <a:t>. Ut </a:t>
            </a:r>
            <a:r>
              <a:rPr lang="en-US" sz="1200" dirty="0" err="1"/>
              <a:t>enim</a:t>
            </a:r>
            <a:r>
              <a:rPr lang="en-US" sz="1200" dirty="0"/>
              <a:t> ad minim </a:t>
            </a:r>
            <a:r>
              <a:rPr lang="en-US" sz="1200" dirty="0" err="1"/>
              <a:t>veniam</a:t>
            </a:r>
            <a:r>
              <a:rPr lang="en-US" sz="1200" dirty="0"/>
              <a:t>, </a:t>
            </a:r>
            <a:r>
              <a:rPr lang="en-US" sz="1200" dirty="0" err="1"/>
              <a:t>quis</a:t>
            </a:r>
            <a:r>
              <a:rPr lang="en-US" sz="1200" dirty="0"/>
              <a:t> </a:t>
            </a:r>
            <a:r>
              <a:rPr lang="en-US" sz="1200" dirty="0" err="1"/>
              <a:t>nostrud</a:t>
            </a:r>
            <a:r>
              <a:rPr lang="en-US" sz="1200" dirty="0"/>
              <a:t> exercitation </a:t>
            </a:r>
            <a:r>
              <a:rPr lang="en-US" sz="1200" dirty="0" err="1"/>
              <a:t>ullamco</a:t>
            </a:r>
            <a:r>
              <a:rPr lang="en-US" sz="1200" dirty="0"/>
              <a:t> </a:t>
            </a:r>
            <a:r>
              <a:rPr lang="en-US" sz="1200" dirty="0" err="1"/>
              <a:t>laboris</a:t>
            </a:r>
            <a:r>
              <a:rPr lang="en-US" sz="1200" dirty="0"/>
              <a:t> nisi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aliquip</a:t>
            </a:r>
            <a:r>
              <a:rPr lang="en-US" sz="1200" dirty="0"/>
              <a:t> ex </a:t>
            </a:r>
            <a:r>
              <a:rPr lang="en-US" sz="1200" dirty="0" err="1"/>
              <a:t>ea</a:t>
            </a:r>
            <a:r>
              <a:rPr lang="en-US" sz="1200" dirty="0"/>
              <a:t> </a:t>
            </a:r>
            <a:r>
              <a:rPr lang="en-US" sz="1200" dirty="0" err="1"/>
              <a:t>commodo</a:t>
            </a:r>
            <a:r>
              <a:rPr lang="en-US" sz="1200" dirty="0"/>
              <a:t> </a:t>
            </a:r>
            <a:r>
              <a:rPr lang="en-US" sz="1200" dirty="0" err="1"/>
              <a:t>consequat</a:t>
            </a:r>
            <a:r>
              <a:rPr lang="en-US" sz="1200" dirty="0"/>
              <a:t>. Duis </a:t>
            </a:r>
            <a:r>
              <a:rPr lang="en-US" sz="1200" dirty="0" err="1"/>
              <a:t>aute</a:t>
            </a:r>
            <a:r>
              <a:rPr lang="en-US" sz="1200" dirty="0"/>
              <a:t> </a:t>
            </a:r>
            <a:r>
              <a:rPr lang="en-US" sz="1200" dirty="0" err="1"/>
              <a:t>irure</a:t>
            </a:r>
            <a:r>
              <a:rPr lang="en-US" sz="1200" dirty="0"/>
              <a:t> dolor in </a:t>
            </a:r>
            <a:r>
              <a:rPr lang="en-US" sz="1200" dirty="0" err="1"/>
              <a:t>reprehenderit</a:t>
            </a:r>
            <a:r>
              <a:rPr lang="en-US" sz="1200" dirty="0"/>
              <a:t> in </a:t>
            </a:r>
            <a:r>
              <a:rPr lang="en-US" sz="1200" dirty="0" err="1"/>
              <a:t>voluptate</a:t>
            </a:r>
            <a:r>
              <a:rPr lang="en-US" sz="1200" dirty="0"/>
              <a:t> </a:t>
            </a:r>
            <a:r>
              <a:rPr lang="en-US" sz="1200" dirty="0" err="1"/>
              <a:t>velit</a:t>
            </a:r>
            <a:r>
              <a:rPr lang="en-US" sz="1200" dirty="0"/>
              <a:t> </a:t>
            </a:r>
            <a:r>
              <a:rPr lang="en-US" sz="1200" dirty="0" err="1"/>
              <a:t>esse</a:t>
            </a:r>
            <a:r>
              <a:rPr lang="en-US" sz="1200" dirty="0"/>
              <a:t> </a:t>
            </a:r>
            <a:r>
              <a:rPr lang="en-US" sz="1200" dirty="0" err="1"/>
              <a:t>cillum</a:t>
            </a:r>
            <a:r>
              <a:rPr lang="en-US" sz="1200" dirty="0"/>
              <a:t> dolore </a:t>
            </a:r>
            <a:r>
              <a:rPr lang="en-US" sz="1200" dirty="0" err="1"/>
              <a:t>eu</a:t>
            </a:r>
            <a:r>
              <a:rPr lang="en-US" sz="1200" dirty="0"/>
              <a:t> </a:t>
            </a:r>
            <a:r>
              <a:rPr lang="en-US" sz="1200" dirty="0" err="1"/>
              <a:t>fugiat</a:t>
            </a:r>
            <a:r>
              <a:rPr lang="en-US" sz="1200" dirty="0"/>
              <a:t> </a:t>
            </a:r>
            <a:r>
              <a:rPr lang="en-US" sz="1200" dirty="0" err="1"/>
              <a:t>nulla</a:t>
            </a:r>
            <a:r>
              <a:rPr lang="en-US" sz="1200" dirty="0"/>
              <a:t> </a:t>
            </a:r>
            <a:r>
              <a:rPr lang="en-US" sz="1200" dirty="0" err="1"/>
              <a:t>pariatur</a:t>
            </a:r>
            <a:r>
              <a:rPr lang="en-US" sz="1200" dirty="0"/>
              <a:t>. </a:t>
            </a:r>
            <a:r>
              <a:rPr lang="en-US" sz="1200" dirty="0" err="1"/>
              <a:t>Excepteur</a:t>
            </a:r>
            <a:r>
              <a:rPr lang="en-US" sz="1200" dirty="0"/>
              <a:t> </a:t>
            </a:r>
            <a:r>
              <a:rPr lang="en-US" sz="1200" dirty="0" err="1"/>
              <a:t>sint</a:t>
            </a:r>
            <a:r>
              <a:rPr lang="en-US" sz="1200" dirty="0"/>
              <a:t> </a:t>
            </a:r>
            <a:r>
              <a:rPr lang="en-US" sz="1200" dirty="0" err="1"/>
              <a:t>occaecat</a:t>
            </a:r>
            <a:r>
              <a:rPr lang="en-US" sz="1200" dirty="0"/>
              <a:t> </a:t>
            </a:r>
            <a:r>
              <a:rPr lang="en-US" sz="1200" dirty="0" err="1"/>
              <a:t>cupidatat</a:t>
            </a:r>
            <a:r>
              <a:rPr lang="en-US" sz="1200" dirty="0"/>
              <a:t> non </a:t>
            </a:r>
            <a:r>
              <a:rPr lang="en-US" sz="1200" dirty="0" err="1"/>
              <a:t>proident</a:t>
            </a:r>
            <a:r>
              <a:rPr lang="en-US" sz="1200" dirty="0"/>
              <a:t>, sunt in culpa qui </a:t>
            </a:r>
            <a:r>
              <a:rPr lang="en-US" sz="1200" dirty="0" err="1"/>
              <a:t>officia</a:t>
            </a:r>
            <a:r>
              <a:rPr lang="en-US" sz="1200" dirty="0"/>
              <a:t> </a:t>
            </a:r>
            <a:r>
              <a:rPr lang="en-US" sz="1200" dirty="0" err="1"/>
              <a:t>deserunt</a:t>
            </a:r>
            <a:r>
              <a:rPr lang="en-US" sz="1200" dirty="0"/>
              <a:t> </a:t>
            </a:r>
            <a:r>
              <a:rPr lang="en-US" sz="1200" dirty="0" err="1"/>
              <a:t>mollit</a:t>
            </a:r>
            <a:r>
              <a:rPr lang="en-US" sz="1200" dirty="0"/>
              <a:t> </a:t>
            </a:r>
            <a:r>
              <a:rPr lang="en-US" sz="1200" dirty="0" err="1"/>
              <a:t>anim</a:t>
            </a:r>
            <a:r>
              <a:rPr lang="en-US" sz="1200" dirty="0"/>
              <a:t> id </a:t>
            </a:r>
            <a:r>
              <a:rPr lang="en-US" sz="1200" dirty="0" err="1"/>
              <a:t>est</a:t>
            </a:r>
            <a:r>
              <a:rPr lang="en-US" sz="1200" dirty="0"/>
              <a:t> </a:t>
            </a:r>
            <a:r>
              <a:rPr lang="en-US" sz="1200" dirty="0" err="1"/>
              <a:t>laborum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9466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EAA3F-C8AC-CBCA-4A60-CE800F594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552" y="4788453"/>
            <a:ext cx="6940296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1A9FCF-AAB5-2D17-A1F7-15077B2D4C32}"/>
              </a:ext>
            </a:extLst>
          </p:cNvPr>
          <p:cNvSpPr/>
          <p:nvPr userDrawn="1"/>
        </p:nvSpPr>
        <p:spPr>
          <a:xfrm>
            <a:off x="0" y="0"/>
            <a:ext cx="3466742" cy="39471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A6AE1F-E644-1915-5CC7-32ED3F08BC10}"/>
              </a:ext>
            </a:extLst>
          </p:cNvPr>
          <p:cNvSpPr/>
          <p:nvPr userDrawn="1"/>
        </p:nvSpPr>
        <p:spPr>
          <a:xfrm>
            <a:off x="9131180" y="0"/>
            <a:ext cx="306081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7E76771-5678-6041-9C54-59B54AC1E30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9131180" y="0"/>
            <a:ext cx="3060819" cy="685799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2AABFDBC-BEA1-1856-F759-E79ECD872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3466742" cy="394711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8C97EA-D384-416B-7027-0893B3E51746}"/>
              </a:ext>
            </a:extLst>
          </p:cNvPr>
          <p:cNvSpPr/>
          <p:nvPr userDrawn="1"/>
        </p:nvSpPr>
        <p:spPr>
          <a:xfrm>
            <a:off x="11502639" y="0"/>
            <a:ext cx="689360" cy="687222"/>
          </a:xfrm>
          <a:prstGeom prst="rect">
            <a:avLst/>
          </a:prstGeom>
          <a:solidFill>
            <a:srgbClr val="A3013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00">
            <a:extLst>
              <a:ext uri="{FF2B5EF4-FFF2-40B4-BE49-F238E27FC236}">
                <a16:creationId xmlns:a16="http://schemas.microsoft.com/office/drawing/2014/main" id="{AC931EC8-7F3D-812F-7F68-1A29EE3723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88738" y="58189"/>
            <a:ext cx="506527" cy="629032"/>
          </a:xfr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8900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- 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72088-F406-AB67-EC37-D0ECED95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296" y="1161288"/>
            <a:ext cx="4864608" cy="1005840"/>
          </a:xfrm>
          <a:prstGeom prst="rect">
            <a:avLst/>
          </a:prstGeom>
        </p:spPr>
        <p:txBody>
          <a:bodyPr/>
          <a:lstStyle>
            <a:lvl1pPr marL="0" algn="l" defTabSz="609585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lang="en-US" sz="3400" b="1" i="0" kern="1200" dirty="0">
                <a:solidFill>
                  <a:schemeClr val="tx1"/>
                </a:solidFill>
                <a:latin typeface="Rajdhani Semibold" panose="02000000000000000000" pitchFamily="2" charset="77"/>
                <a:ea typeface="+mj-ea"/>
                <a:cs typeface="Rajdhani Semibold" panose="02000000000000000000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850203-0FF5-49F0-A269-754B97A443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745555">
            <a:off x="6303745" y="720661"/>
            <a:ext cx="6858000" cy="8055868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91A190C-88B9-4549-821F-BE9184DEC5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47905" y="3136501"/>
            <a:ext cx="3475793" cy="381000"/>
          </a:xfrm>
        </p:spPr>
        <p:txBody>
          <a:bodyPr>
            <a:normAutofit/>
          </a:bodyPr>
          <a:lstStyle>
            <a:lvl1pPr marL="0" indent="0">
              <a:buNone/>
              <a:defRPr lang="en-US" sz="1200" kern="1200" dirty="0" smtClean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879F5EAC-EF3A-0E9D-E7C6-A753067DDB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7906" y="2718369"/>
            <a:ext cx="3475792" cy="38100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accent1"/>
                </a:solidFill>
                <a:latin typeface="Rajdhani Semibold" panose="02000000000000000000" pitchFamily="2" charset="77"/>
                <a:ea typeface="+mn-ea"/>
                <a:cs typeface="Rajdhani Semibold" panose="02000000000000000000" pitchFamily="2" charset="77"/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5037A446-00D2-211C-EE06-8B6DA08D38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7906" y="4166576"/>
            <a:ext cx="3475792" cy="38100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accent1"/>
                </a:solidFill>
                <a:latin typeface="Rajdhani Semibold" panose="02000000000000000000" pitchFamily="2" charset="77"/>
                <a:ea typeface="+mn-ea"/>
                <a:cs typeface="Rajdhani Semibold" panose="02000000000000000000" pitchFamily="2" charset="77"/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10EF0F9-6EF9-AE5A-A6DE-96F38CB4A2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00829" y="3136501"/>
            <a:ext cx="3475793" cy="381000"/>
          </a:xfrm>
        </p:spPr>
        <p:txBody>
          <a:bodyPr>
            <a:normAutofit/>
          </a:bodyPr>
          <a:lstStyle>
            <a:lvl1pPr marL="0" indent="0">
              <a:buNone/>
              <a:defRPr lang="en-US" sz="1200" kern="1200" dirty="0" smtClean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A0C943F8-D2F1-751F-8EF1-D71616E81A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00830" y="2718369"/>
            <a:ext cx="3475792" cy="38100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accent1"/>
                </a:solidFill>
                <a:latin typeface="Rajdhani Semibold" panose="02000000000000000000" pitchFamily="2" charset="77"/>
                <a:ea typeface="+mn-ea"/>
                <a:cs typeface="Rajdhani Semibold" panose="02000000000000000000" pitchFamily="2" charset="77"/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A57BFA8-DE51-6967-13D6-B34DC6C84B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00829" y="4584708"/>
            <a:ext cx="3475793" cy="381000"/>
          </a:xfrm>
        </p:spPr>
        <p:txBody>
          <a:bodyPr>
            <a:normAutofit/>
          </a:bodyPr>
          <a:lstStyle>
            <a:lvl1pPr marL="0" indent="0">
              <a:buNone/>
              <a:defRPr lang="en-US" sz="1200" kern="1200" dirty="0" smtClean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257D4F30-191A-9F2D-4701-A0D23CDDB3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00830" y="4166576"/>
            <a:ext cx="3475792" cy="38100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accent1"/>
                </a:solidFill>
                <a:latin typeface="Rajdhani Semibold" panose="02000000000000000000" pitchFamily="2" charset="77"/>
                <a:ea typeface="+mn-ea"/>
                <a:cs typeface="Rajdhani Semibold" panose="02000000000000000000" pitchFamily="2" charset="77"/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A129424-232C-2572-0972-26A57B6943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47904" y="4584708"/>
            <a:ext cx="3475793" cy="381000"/>
          </a:xfrm>
        </p:spPr>
        <p:txBody>
          <a:bodyPr>
            <a:normAutofit/>
          </a:bodyPr>
          <a:lstStyle>
            <a:lvl1pPr marL="0" indent="0">
              <a:buNone/>
              <a:defRPr lang="en-US" sz="1200" kern="1200" dirty="0" smtClean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CA07C1-3A47-F4D8-FC1D-5472905BC77A}"/>
              </a:ext>
            </a:extLst>
          </p:cNvPr>
          <p:cNvSpPr/>
          <p:nvPr userDrawn="1"/>
        </p:nvSpPr>
        <p:spPr>
          <a:xfrm>
            <a:off x="11092070" y="0"/>
            <a:ext cx="1099930" cy="725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6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0CA4A-C77E-4D1F-FB40-7AE40679E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235AC6-9C4E-C4FA-67E9-62FC56ABFAC5}"/>
              </a:ext>
            </a:extLst>
          </p:cNvPr>
          <p:cNvSpPr/>
          <p:nvPr userDrawn="1"/>
        </p:nvSpPr>
        <p:spPr>
          <a:xfrm>
            <a:off x="11502639" y="0"/>
            <a:ext cx="689360" cy="687222"/>
          </a:xfrm>
          <a:prstGeom prst="rect">
            <a:avLst/>
          </a:prstGeom>
          <a:solidFill>
            <a:srgbClr val="A3013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8E8879E1-CAF8-A5CC-270F-CBFE3BD8A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58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74" r:id="rId4"/>
    <p:sldLayoutId id="2147483675" r:id="rId5"/>
    <p:sldLayoutId id="2147483651" r:id="rId6"/>
    <p:sldLayoutId id="2147483658" r:id="rId7"/>
    <p:sldLayoutId id="2147483659" r:id="rId8"/>
    <p:sldLayoutId id="2147483678" r:id="rId9"/>
    <p:sldLayoutId id="2147483676" r:id="rId10"/>
    <p:sldLayoutId id="214748367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77" r:id="rId17"/>
    <p:sldLayoutId id="2147483665" r:id="rId18"/>
    <p:sldLayoutId id="2147483655" r:id="rId19"/>
    <p:sldLayoutId id="2147483670" r:id="rId20"/>
    <p:sldLayoutId id="2147483671" r:id="rId21"/>
    <p:sldLayoutId id="2147483672" r:id="rId22"/>
    <p:sldLayoutId id="2147483666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Rajdhani Semibold" panose="02000000000000000000" pitchFamily="2" charset="77"/>
          <a:ea typeface="+mj-ea"/>
          <a:cs typeface="Rajdhani Semibold" panose="02000000000000000000" pitchFamily="2" charset="77"/>
        </a:defRPr>
      </a:lvl1pPr>
    </p:titleStyle>
    <p:bodyStyle>
      <a:lvl1pPr marL="0" indent="0" algn="l" defTabSz="914400" rtl="0" eaLnBrk="1" latinLnBrk="0" hangingPunct="1">
        <a:lnSpc>
          <a:spcPct val="175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accent6">
              <a:lumMod val="75000"/>
            </a:schemeClr>
          </a:solidFill>
          <a:latin typeface="Poppins" pitchFamily="2" charset="77"/>
          <a:ea typeface="Roboto Slab" pitchFamily="2" charset="0"/>
          <a:cs typeface="Poppins" pitchFamily="2" charset="77"/>
        </a:defRPr>
      </a:lvl1pPr>
      <a:lvl2pPr marL="628650" indent="-171450" algn="l" defTabSz="914400" rtl="0" eaLnBrk="1" latinLnBrk="0" hangingPunct="1">
        <a:lnSpc>
          <a:spcPct val="175000"/>
        </a:lnSpc>
        <a:spcBef>
          <a:spcPts val="500"/>
        </a:spcBef>
        <a:buClr>
          <a:srgbClr val="A30134"/>
        </a:buClr>
        <a:buSzPct val="130000"/>
        <a:buFont typeface="Arial" panose="020B0604020202020204" pitchFamily="34" charset="0"/>
        <a:buChar char="•"/>
        <a:defRPr sz="1200" kern="1200">
          <a:solidFill>
            <a:schemeClr val="accent6">
              <a:lumMod val="75000"/>
            </a:schemeClr>
          </a:solidFill>
          <a:latin typeface="Poppins" pitchFamily="2" charset="77"/>
          <a:ea typeface="Roboto Slab" pitchFamily="2" charset="0"/>
          <a:cs typeface="Poppins" pitchFamily="2" charset="77"/>
        </a:defRPr>
      </a:lvl2pPr>
      <a:lvl3pPr marL="914400" indent="0" algn="l" defTabSz="914400" rtl="0" eaLnBrk="1" latinLnBrk="0" hangingPunct="1">
        <a:lnSpc>
          <a:spcPct val="175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accent6">
              <a:lumMod val="75000"/>
            </a:schemeClr>
          </a:solidFill>
          <a:latin typeface="Poppins" pitchFamily="2" charset="77"/>
          <a:ea typeface="Roboto Slab" pitchFamily="2" charset="0"/>
          <a:cs typeface="Poppins" pitchFamily="2" charset="77"/>
        </a:defRPr>
      </a:lvl3pPr>
      <a:lvl4pPr marL="1371600" indent="0" algn="l" defTabSz="914400" rtl="0" eaLnBrk="1" latinLnBrk="0" hangingPunct="1">
        <a:lnSpc>
          <a:spcPct val="175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accent6">
              <a:lumMod val="75000"/>
            </a:schemeClr>
          </a:solidFill>
          <a:latin typeface="Poppins" pitchFamily="2" charset="77"/>
          <a:ea typeface="Roboto Slab" pitchFamily="2" charset="0"/>
          <a:cs typeface="Poppins" pitchFamily="2" charset="77"/>
        </a:defRPr>
      </a:lvl4pPr>
      <a:lvl5pPr marL="1828800" indent="0" algn="l" defTabSz="914400" rtl="0" eaLnBrk="1" latinLnBrk="0" hangingPunct="1">
        <a:lnSpc>
          <a:spcPct val="175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accent6">
              <a:lumMod val="75000"/>
            </a:schemeClr>
          </a:solidFill>
          <a:latin typeface="Poppins" pitchFamily="2" charset="77"/>
          <a:ea typeface="Roboto Slab" pitchFamily="2" charset="0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B1C9C-4597-2338-580C-BD8AA7931E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1D39D5-62F3-49AE-97D3-A698E19AB8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LOREM IPSUM DOLOR SIT AMET</a:t>
            </a:r>
          </a:p>
        </p:txBody>
      </p:sp>
    </p:spTree>
    <p:extLst>
      <p:ext uri="{BB962C8B-B14F-4D97-AF65-F5344CB8AC3E}">
        <p14:creationId xmlns:p14="http://schemas.microsoft.com/office/powerpoint/2010/main" val="3869711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2B7E9-90F0-0008-59DB-FE5AF0808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 Dolor Sit Amet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236D9-7668-813F-CCC9-226E951308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Dolor sit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amet</a:t>
            </a:r>
            <a:endParaRPr lang="en-US" sz="1200" dirty="0">
              <a:solidFill>
                <a:schemeClr val="accent6">
                  <a:lumMod val="7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48CD27-9031-2EC0-5DBC-C16153F22B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Lorem Ipsum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FC53D8-B564-A7D1-8CF9-9C61CE0AEE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dirty="0"/>
              <a:t>Lorem Ipsum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DC671F8-5AE4-C0C6-429D-82551D7EF6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Dolor sit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amet</a:t>
            </a:r>
            <a:endParaRPr lang="en-US" sz="1200" dirty="0">
              <a:solidFill>
                <a:schemeClr val="accent6">
                  <a:lumMod val="7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33415B1-D53B-2E18-FB9B-C16C4CDB55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en-US" dirty="0"/>
              <a:t>Lorem Ipsum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DEB00B-EB55-062B-49E4-0C3F62A922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Dolor sit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amet</a:t>
            </a:r>
            <a:endParaRPr lang="en-US" sz="1200" dirty="0">
              <a:solidFill>
                <a:schemeClr val="accent6">
                  <a:lumMod val="7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4104FB-79BC-EBD7-3253-2BBB4C414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r>
              <a:rPr lang="en-US" dirty="0"/>
              <a:t>Lorem Ipsum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3C1F1-6CDA-F994-3DD9-39CCEED791A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Dolor sit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amet</a:t>
            </a:r>
            <a:endParaRPr lang="en-US" sz="1200" dirty="0">
              <a:solidFill>
                <a:schemeClr val="accent6">
                  <a:lumMod val="7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0397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A427889-7124-8318-F2CC-8890235AC6A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A01A9D-8D07-5792-5FE3-A252B7596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3D3C9-009C-DA8E-7D05-E16B485DEFD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C9551F-28E6-5380-EC1E-B91CC512FCC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603452-A200-D3EB-840A-78C3CDF17C8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600199" y="4985156"/>
            <a:ext cx="9128125" cy="9683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dirty="0"/>
              <a:t>Ut </a:t>
            </a:r>
            <a:r>
              <a:rPr lang="en-US" sz="1400" dirty="0" err="1"/>
              <a:t>enim</a:t>
            </a:r>
            <a:r>
              <a:rPr lang="en-US" sz="1400" dirty="0"/>
              <a:t> ad minim </a:t>
            </a:r>
            <a:r>
              <a:rPr lang="en-US" sz="1400" dirty="0" err="1"/>
              <a:t>veniam</a:t>
            </a:r>
            <a:r>
              <a:rPr lang="en-US" sz="1400" dirty="0"/>
              <a:t>, </a:t>
            </a:r>
            <a:r>
              <a:rPr lang="en-US" sz="1400" dirty="0" err="1"/>
              <a:t>quis</a:t>
            </a:r>
            <a:r>
              <a:rPr lang="en-US" sz="1400" dirty="0"/>
              <a:t> </a:t>
            </a:r>
            <a:r>
              <a:rPr lang="en-US" sz="1400" dirty="0" err="1"/>
              <a:t>nostrud</a:t>
            </a:r>
            <a:r>
              <a:rPr lang="en-US" sz="1400" dirty="0"/>
              <a:t> exercitation </a:t>
            </a:r>
            <a:r>
              <a:rPr lang="en-US" sz="1400" dirty="0" err="1"/>
              <a:t>ullamco</a:t>
            </a:r>
            <a:r>
              <a:rPr lang="en-US" sz="1400" dirty="0"/>
              <a:t> </a:t>
            </a:r>
            <a:r>
              <a:rPr lang="en-US" sz="1400" dirty="0" err="1"/>
              <a:t>laboris</a:t>
            </a:r>
            <a:r>
              <a:rPr lang="en-US" sz="1400" dirty="0"/>
              <a:t> nisi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aliquip</a:t>
            </a:r>
            <a:r>
              <a:rPr lang="en-US" sz="1400" dirty="0"/>
              <a:t> ex </a:t>
            </a:r>
            <a:r>
              <a:rPr lang="en-US" sz="1400" dirty="0" err="1"/>
              <a:t>ea</a:t>
            </a:r>
            <a:r>
              <a:rPr lang="en-US" sz="1400" dirty="0"/>
              <a:t> </a:t>
            </a:r>
            <a:r>
              <a:rPr lang="en-US" sz="1400" dirty="0" err="1"/>
              <a:t>commodo</a:t>
            </a:r>
            <a:r>
              <a:rPr lang="en-US" sz="1400" dirty="0"/>
              <a:t> </a:t>
            </a:r>
            <a:r>
              <a:rPr lang="en-US" sz="1400" dirty="0" err="1"/>
              <a:t>consequat</a:t>
            </a:r>
            <a:r>
              <a:rPr lang="en-US" sz="1400" dirty="0"/>
              <a:t>. Duis </a:t>
            </a:r>
            <a:r>
              <a:rPr lang="en-US" sz="1400" dirty="0" err="1"/>
              <a:t>aute</a:t>
            </a:r>
            <a:r>
              <a:rPr lang="en-US" sz="1400" dirty="0"/>
              <a:t> </a:t>
            </a:r>
            <a:r>
              <a:rPr lang="en-US" sz="1400" dirty="0" err="1"/>
              <a:t>irure</a:t>
            </a:r>
            <a:r>
              <a:rPr lang="en-US" sz="1400" dirty="0"/>
              <a:t> dolor in </a:t>
            </a:r>
            <a:r>
              <a:rPr lang="en-US" sz="1400" dirty="0" err="1"/>
              <a:t>reprehenderit</a:t>
            </a:r>
            <a:r>
              <a:rPr lang="en-US" sz="1400" dirty="0"/>
              <a:t> in </a:t>
            </a:r>
            <a:r>
              <a:rPr lang="en-US" sz="1400" dirty="0" err="1"/>
              <a:t>voluptate</a:t>
            </a:r>
            <a:r>
              <a:rPr lang="en-US" sz="1400" dirty="0"/>
              <a:t> </a:t>
            </a:r>
            <a:r>
              <a:rPr lang="en-US" sz="1400" dirty="0" err="1"/>
              <a:t>velit</a:t>
            </a:r>
            <a:r>
              <a:rPr lang="en-US" sz="1400" dirty="0"/>
              <a:t> </a:t>
            </a:r>
            <a:r>
              <a:rPr lang="en-US" sz="1400" dirty="0" err="1"/>
              <a:t>esse</a:t>
            </a:r>
            <a:r>
              <a:rPr lang="en-US" sz="1400" dirty="0"/>
              <a:t> </a:t>
            </a:r>
            <a:r>
              <a:rPr lang="en-US" sz="1400" dirty="0" err="1"/>
              <a:t>cillum</a:t>
            </a:r>
            <a:r>
              <a:rPr lang="en-US" sz="1400" dirty="0"/>
              <a:t> dolore </a:t>
            </a:r>
            <a:r>
              <a:rPr lang="en-US" sz="1400" dirty="0" err="1"/>
              <a:t>eu</a:t>
            </a:r>
            <a:r>
              <a:rPr lang="en-US" sz="1400" dirty="0"/>
              <a:t> </a:t>
            </a:r>
            <a:r>
              <a:rPr lang="en-US" sz="1400" dirty="0" err="1"/>
              <a:t>fugiat</a:t>
            </a:r>
            <a:r>
              <a:rPr lang="en-US" sz="1400" dirty="0"/>
              <a:t>.</a:t>
            </a:r>
          </a:p>
        </p:txBody>
      </p:sp>
      <p:sp>
        <p:nvSpPr>
          <p:cNvPr id="7" name="Online Image Placeholder 6">
            <a:extLst>
              <a:ext uri="{FF2B5EF4-FFF2-40B4-BE49-F238E27FC236}">
                <a16:creationId xmlns:a16="http://schemas.microsoft.com/office/drawing/2014/main" id="{D1B98DCE-412E-765C-31E0-0C715B0866F2}"/>
              </a:ext>
            </a:extLst>
          </p:cNvPr>
          <p:cNvSpPr>
            <a:spLocks noGrp="1"/>
          </p:cNvSpPr>
          <p:nvPr>
            <p:ph type="clipArt" sz="quarter" idx="2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63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ED0B94D-2802-B266-0CD5-38BDE21AC361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3B1397-FB7C-11BF-111A-037A532951F3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9B68-1D44-0164-746A-0B8BB26ED19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15675" y="988858"/>
            <a:ext cx="6199187" cy="130545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dirty="0">
                <a:solidFill>
                  <a:schemeClr val="tx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Lorem ipsum dolor sit </a:t>
            </a:r>
            <a:r>
              <a:rPr lang="en-US" sz="4400" b="1" dirty="0" err="1">
                <a:solidFill>
                  <a:schemeClr val="tx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amet</a:t>
            </a:r>
            <a:r>
              <a:rPr lang="en-US" sz="4400" b="1" dirty="0">
                <a:solidFill>
                  <a:schemeClr val="tx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consectetur</a:t>
            </a:r>
            <a:r>
              <a:rPr lang="en-US" sz="4400" b="1" dirty="0">
                <a:solidFill>
                  <a:schemeClr val="tx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CB581B-41EE-681A-97D9-FA6EAB1D84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00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294ADF-B706-A07C-A0D6-EFC62C9280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600" b="1" dirty="0">
                <a:solidFill>
                  <a:srgbClr val="A30134"/>
                </a:solidFill>
              </a:rPr>
              <a:t>LOREM IPSUM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3890E7-610D-68E6-7F59-14695039B4E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15674" y="3401568"/>
            <a:ext cx="6199188" cy="2877270"/>
          </a:xfrm>
        </p:spPr>
        <p:txBody>
          <a:bodyPr/>
          <a:lstStyle/>
          <a:p>
            <a:pPr>
              <a:lnSpc>
                <a:spcPct val="175000"/>
              </a:lnSpc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Lorem ipsum dolor sit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amet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consectetur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adipiscing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elit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, sed do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eiusmod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tempor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incididunt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ut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labore et dolore magna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aliqua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. Ut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enim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ad minim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veniam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quis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nostrud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exercitation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ullamco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laboris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nisi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ut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aliquip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ex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ea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commodo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consequat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. Duis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aute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irure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dolor in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reprehenderit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in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voluptate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velit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esse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cillum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dolore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eu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fugiat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nulla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pariatur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.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Excepteur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sint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occaecat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cupidatat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non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proident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, sunt in culpa qui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officia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deserunt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mollit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anim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id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est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laborum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1FFC4E-1023-F760-E3A2-4D424671E0F9}"/>
              </a:ext>
            </a:extLst>
          </p:cNvPr>
          <p:cNvSpPr/>
          <p:nvPr/>
        </p:nvSpPr>
        <p:spPr>
          <a:xfrm>
            <a:off x="10511327" y="3127762"/>
            <a:ext cx="1680671" cy="378151"/>
          </a:xfrm>
          <a:prstGeom prst="rect">
            <a:avLst/>
          </a:prstGeom>
          <a:solidFill>
            <a:srgbClr val="A3013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0649FE-3D36-8FE4-CDBD-E7260DA61682}"/>
              </a:ext>
            </a:extLst>
          </p:cNvPr>
          <p:cNvSpPr/>
          <p:nvPr/>
        </p:nvSpPr>
        <p:spPr>
          <a:xfrm>
            <a:off x="10511329" y="6168638"/>
            <a:ext cx="1680671" cy="378151"/>
          </a:xfrm>
          <a:prstGeom prst="rect">
            <a:avLst/>
          </a:prstGeom>
          <a:solidFill>
            <a:srgbClr val="A3013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D940D-7629-F844-0396-2BBD95939C6B}"/>
              </a:ext>
            </a:extLst>
          </p:cNvPr>
          <p:cNvSpPr txBox="1"/>
          <p:nvPr/>
        </p:nvSpPr>
        <p:spPr>
          <a:xfrm>
            <a:off x="10579693" y="3176604"/>
            <a:ext cx="14688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dirty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LOREM IPSUM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BF39FF-FBD1-26F2-BA10-D061A5F33B89}"/>
              </a:ext>
            </a:extLst>
          </p:cNvPr>
          <p:cNvSpPr txBox="1"/>
          <p:nvPr/>
        </p:nvSpPr>
        <p:spPr>
          <a:xfrm>
            <a:off x="10617212" y="6219213"/>
            <a:ext cx="14688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dirty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830836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AEE82FD-EF3B-E444-CB57-6A3C6FECC1C4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25F24C-771F-2248-3F1D-2CB778E5BB11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2B4EF-A2A1-CDC3-AF2D-36E8375DDEA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15675" y="988858"/>
            <a:ext cx="4157977" cy="130545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dirty="0">
                <a:solidFill>
                  <a:schemeClr val="tx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Lorem ipsum dolor sit </a:t>
            </a:r>
            <a:r>
              <a:rPr lang="en-US" sz="4400" b="1" dirty="0" err="1">
                <a:solidFill>
                  <a:schemeClr val="tx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amet</a:t>
            </a:r>
            <a:r>
              <a:rPr lang="en-US" sz="4400" b="1" dirty="0">
                <a:solidFill>
                  <a:schemeClr val="tx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1C2A70-AF04-9C53-A014-A2DFDBEDBC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00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4615C8-A745-A79A-ADBB-D48B8575B4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600" b="1" dirty="0">
                <a:solidFill>
                  <a:srgbClr val="A30134"/>
                </a:solidFill>
              </a:rPr>
              <a:t>LOREM IPSUM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6EDC32-B1F1-DE2E-DE6E-18724A70E8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75000"/>
              </a:lnSpc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Lorem ipsum dolor sit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amet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consectetur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adipiscing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elit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, sed do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eiusmod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tempor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incididunt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ut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labore et dolore magna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aliqua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. Ut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enim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ad minim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veniam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quis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nostrud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exercitation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ullamco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laboris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nisi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ut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aliquip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ex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ea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commodo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consequat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. Duis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aute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irure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dolor in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reprehenderit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in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voluptate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velit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esse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cillum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dolore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eu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fugiat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nulla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pariatur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.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Excepteur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sint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occaecat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cupidatat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non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proident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, sunt in culpa qui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officia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deserunt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mollit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anim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id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est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laborum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1F21A4-2251-67D6-A6F1-C26E27713E45}"/>
              </a:ext>
            </a:extLst>
          </p:cNvPr>
          <p:cNvSpPr/>
          <p:nvPr/>
        </p:nvSpPr>
        <p:spPr>
          <a:xfrm>
            <a:off x="9131179" y="6004170"/>
            <a:ext cx="1680671" cy="378151"/>
          </a:xfrm>
          <a:prstGeom prst="rect">
            <a:avLst/>
          </a:prstGeom>
          <a:solidFill>
            <a:srgbClr val="A3013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B4AA82-B23A-B8B5-1E7A-6857D6A899F9}"/>
              </a:ext>
            </a:extLst>
          </p:cNvPr>
          <p:cNvSpPr txBox="1"/>
          <p:nvPr/>
        </p:nvSpPr>
        <p:spPr>
          <a:xfrm>
            <a:off x="9199545" y="6053012"/>
            <a:ext cx="14688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Lorem ipsum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38EE13-F92C-16A2-A645-505631BC6F52}"/>
              </a:ext>
            </a:extLst>
          </p:cNvPr>
          <p:cNvSpPr/>
          <p:nvPr/>
        </p:nvSpPr>
        <p:spPr>
          <a:xfrm>
            <a:off x="5978228" y="6004170"/>
            <a:ext cx="1680671" cy="378151"/>
          </a:xfrm>
          <a:prstGeom prst="rect">
            <a:avLst/>
          </a:prstGeom>
          <a:solidFill>
            <a:srgbClr val="A3013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3F9058-6495-26CB-6780-C43E0345CDF1}"/>
              </a:ext>
            </a:extLst>
          </p:cNvPr>
          <p:cNvSpPr txBox="1"/>
          <p:nvPr/>
        </p:nvSpPr>
        <p:spPr>
          <a:xfrm>
            <a:off x="6046594" y="6053012"/>
            <a:ext cx="14688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3490260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8802CE-16A4-5212-73FC-78A0D07670E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87552" y="4788453"/>
            <a:ext cx="6940296" cy="130545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dirty="0">
                <a:solidFill>
                  <a:schemeClr val="tx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Lorem ipsum dolor sit </a:t>
            </a:r>
            <a:r>
              <a:rPr lang="en-US" sz="4400" b="1" dirty="0" err="1">
                <a:solidFill>
                  <a:schemeClr val="tx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amet</a:t>
            </a:r>
            <a:r>
              <a:rPr lang="en-US" sz="4400" b="1" dirty="0">
                <a:solidFill>
                  <a:schemeClr val="tx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consectetur</a:t>
            </a:r>
            <a:r>
              <a:rPr lang="en-US" sz="4400" b="1" dirty="0">
                <a:solidFill>
                  <a:schemeClr val="tx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9A2774-0D26-61B9-BC99-FB96220E3BD6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6051CD4-A0A1-34B7-3F7E-5F2442EBF137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76037C-1B9A-7C3A-AEE8-3C16168759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50ACD9-9D23-3172-BBED-4EF66DDC48DE}"/>
              </a:ext>
            </a:extLst>
          </p:cNvPr>
          <p:cNvSpPr/>
          <p:nvPr/>
        </p:nvSpPr>
        <p:spPr>
          <a:xfrm>
            <a:off x="9131179" y="6004170"/>
            <a:ext cx="1680671" cy="378151"/>
          </a:xfrm>
          <a:prstGeom prst="rect">
            <a:avLst/>
          </a:prstGeom>
          <a:solidFill>
            <a:srgbClr val="A3013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75EF43-999C-81B1-DF98-73A49E93AF1C}"/>
              </a:ext>
            </a:extLst>
          </p:cNvPr>
          <p:cNvSpPr txBox="1"/>
          <p:nvPr/>
        </p:nvSpPr>
        <p:spPr>
          <a:xfrm>
            <a:off x="9199545" y="6053012"/>
            <a:ext cx="14688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Lorem ipsum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C11343-4F15-E86B-A141-9F8220617359}"/>
              </a:ext>
            </a:extLst>
          </p:cNvPr>
          <p:cNvSpPr txBox="1"/>
          <p:nvPr/>
        </p:nvSpPr>
        <p:spPr>
          <a:xfrm>
            <a:off x="4017012" y="1011427"/>
            <a:ext cx="4157976" cy="2487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5000"/>
              </a:lnSpc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Lorem ipsum dolor sit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amet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consectetur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adipiscing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elit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, sed do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eiusmod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tempor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incididunt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ut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labore et dolore magna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aliqua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. Ut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enim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ad minim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veniam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quis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nostrud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exercitation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ullamco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laboris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nisi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ut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aliquip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ex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ea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commodo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consequat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. </a:t>
            </a:r>
          </a:p>
          <a:p>
            <a:pPr>
              <a:lnSpc>
                <a:spcPct val="175000"/>
              </a:lnSpc>
            </a:pPr>
            <a:endParaRPr lang="en-US" sz="1000" dirty="0">
              <a:solidFill>
                <a:schemeClr val="accent6">
                  <a:lumMod val="7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175000"/>
              </a:lnSpc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Lorem ipsum dolor sit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amet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consectetur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adipiscing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elit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, sed do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eiusmod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tempor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incididunt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ut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labore et dolore magna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aliqua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. Ut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enim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ad minim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veniam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quis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nostrud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exercitation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ullamco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laboris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nisi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ut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aliquip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ex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ea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commodo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consequat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AE9D84-B187-E184-278D-FB3C6BDD4A36}"/>
              </a:ext>
            </a:extLst>
          </p:cNvPr>
          <p:cNvSpPr txBox="1"/>
          <p:nvPr/>
        </p:nvSpPr>
        <p:spPr>
          <a:xfrm>
            <a:off x="4017012" y="533333"/>
            <a:ext cx="4157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A30134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LOREM IPSUM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01814D-7F86-6E5F-B9CF-0C1CCBED8E2F}"/>
              </a:ext>
            </a:extLst>
          </p:cNvPr>
          <p:cNvSpPr/>
          <p:nvPr/>
        </p:nvSpPr>
        <p:spPr>
          <a:xfrm>
            <a:off x="1786072" y="3257753"/>
            <a:ext cx="1680671" cy="378151"/>
          </a:xfrm>
          <a:prstGeom prst="rect">
            <a:avLst/>
          </a:prstGeom>
          <a:solidFill>
            <a:srgbClr val="A3013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667A38-6406-2942-7FF1-33553A9456FC}"/>
              </a:ext>
            </a:extLst>
          </p:cNvPr>
          <p:cNvSpPr txBox="1"/>
          <p:nvPr/>
        </p:nvSpPr>
        <p:spPr>
          <a:xfrm>
            <a:off x="1891955" y="3308328"/>
            <a:ext cx="14688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dirty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3660424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8FA028-27C2-0148-E84D-35D4370745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00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70661B-9F39-6176-5598-9B573379277C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E690D29-5A03-CA90-08D2-1996D610AD08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676D75-50A1-CAAC-D1F0-62FC27473EC0}"/>
              </a:ext>
            </a:extLst>
          </p:cNvPr>
          <p:cNvSpPr txBox="1"/>
          <p:nvPr/>
        </p:nvSpPr>
        <p:spPr>
          <a:xfrm>
            <a:off x="7819402" y="2434516"/>
            <a:ext cx="3431134" cy="383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5000"/>
              </a:lnSpc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Lorem ipsum dolor sit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amet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consectetur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adipiscing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elit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, sed do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eiusmod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tempor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incididunt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ut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labore et dolore magna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aliqua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. Ut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enim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ad minim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veniam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quis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nostrud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exercitation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ullamco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laboris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nisi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ut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aliquip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ex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ea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commodo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consequat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. </a:t>
            </a:r>
          </a:p>
          <a:p>
            <a:pPr>
              <a:lnSpc>
                <a:spcPct val="175000"/>
              </a:lnSpc>
            </a:pPr>
            <a:endParaRPr lang="en-US" sz="1000" dirty="0">
              <a:solidFill>
                <a:schemeClr val="accent6">
                  <a:lumMod val="7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175000"/>
              </a:lnSpc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Lorem ipsum dolor sit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amet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consectetur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adipiscing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elit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, sed do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eiusmod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tempor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incididunt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ut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labore et dolore magna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aliqua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. Ut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enim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ad minim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veniam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quis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nostrud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exercitation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ullamco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laboris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nisi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ut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aliquip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ex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ea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commodo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consequat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.</a:t>
            </a:r>
          </a:p>
          <a:p>
            <a:pPr>
              <a:lnSpc>
                <a:spcPct val="175000"/>
              </a:lnSpc>
            </a:pPr>
            <a:endParaRPr lang="en-US" sz="1000" dirty="0">
              <a:solidFill>
                <a:schemeClr val="accent6">
                  <a:lumMod val="7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175000"/>
              </a:lnSpc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Lorem ipsum dolor sit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amet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consectetur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adipiscing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elit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, sed do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eiusmod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D29599-C101-72E8-A423-57FB7B1F37D9}"/>
              </a:ext>
            </a:extLst>
          </p:cNvPr>
          <p:cNvSpPr txBox="1"/>
          <p:nvPr/>
        </p:nvSpPr>
        <p:spPr>
          <a:xfrm>
            <a:off x="7819402" y="533333"/>
            <a:ext cx="3431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A30134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LOREM IPSUM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FA6820-0308-8288-1599-13652931C0EC}"/>
              </a:ext>
            </a:extLst>
          </p:cNvPr>
          <p:cNvSpPr txBox="1"/>
          <p:nvPr/>
        </p:nvSpPr>
        <p:spPr>
          <a:xfrm>
            <a:off x="7819402" y="1199533"/>
            <a:ext cx="3431134" cy="99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latin typeface="Rajdhani Semibold" panose="02000000000000000000" pitchFamily="2" charset="77"/>
                <a:cs typeface="Rajdhani Semibold" panose="02000000000000000000" pitchFamily="2" charset="77"/>
              </a:rPr>
              <a:t>Lorem ipsum dolor sit </a:t>
            </a:r>
            <a:r>
              <a:rPr lang="en-US" sz="3200" b="1" dirty="0" err="1">
                <a:latin typeface="Rajdhani Semibold" panose="02000000000000000000" pitchFamily="2" charset="77"/>
                <a:cs typeface="Rajdhani Semibold" panose="02000000000000000000" pitchFamily="2" charset="77"/>
              </a:rPr>
              <a:t>amet</a:t>
            </a:r>
            <a:r>
              <a:rPr lang="en-US" sz="3200" b="1" dirty="0">
                <a:latin typeface="Rajdhani Semibold" panose="02000000000000000000" pitchFamily="2" charset="77"/>
                <a:cs typeface="Rajdhani Semibold" panose="02000000000000000000" pitchFamily="2" charset="77"/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6F4A9FF-A1A8-3235-FDDA-26E9E1A77074}"/>
              </a:ext>
            </a:extLst>
          </p:cNvPr>
          <p:cNvGrpSpPr/>
          <p:nvPr/>
        </p:nvGrpSpPr>
        <p:grpSpPr>
          <a:xfrm>
            <a:off x="3861275" y="1326449"/>
            <a:ext cx="2642075" cy="1179169"/>
            <a:chOff x="3852729" y="1377724"/>
            <a:chExt cx="2642075" cy="117916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3C888DF-41B5-1231-0DE1-924BA0D37784}"/>
                </a:ext>
              </a:extLst>
            </p:cNvPr>
            <p:cNvSpPr txBox="1"/>
            <p:nvPr/>
          </p:nvSpPr>
          <p:spPr>
            <a:xfrm>
              <a:off x="3852729" y="1685501"/>
              <a:ext cx="2642075" cy="87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75000"/>
                </a:lnSpc>
              </a:pP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dolor sit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amet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,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consectetur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adipiscing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elit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, sed do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eiusmod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tempor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incididunt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ut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labore et dolore magna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aliqua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687BE9-601E-A780-82C5-4D2655E71379}"/>
                </a:ext>
              </a:extLst>
            </p:cNvPr>
            <p:cNvSpPr txBox="1"/>
            <p:nvPr/>
          </p:nvSpPr>
          <p:spPr>
            <a:xfrm>
              <a:off x="3852729" y="1377724"/>
              <a:ext cx="26420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Rajdhani Semibold" panose="02000000000000000000" pitchFamily="2" charset="77"/>
                  <a:cs typeface="Rajdhani Semibold" panose="02000000000000000000" pitchFamily="2" charset="77"/>
                </a:rPr>
                <a:t>LOREM IPSUM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6F4F87-B669-85B7-BA14-5262CAF6A8E3}"/>
              </a:ext>
            </a:extLst>
          </p:cNvPr>
          <p:cNvGrpSpPr/>
          <p:nvPr/>
        </p:nvGrpSpPr>
        <p:grpSpPr>
          <a:xfrm>
            <a:off x="3861275" y="4351073"/>
            <a:ext cx="2642075" cy="1179169"/>
            <a:chOff x="3852729" y="1377724"/>
            <a:chExt cx="2642075" cy="117916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1D6E388-63A0-3D9F-E1E4-2840E6B3A35D}"/>
                </a:ext>
              </a:extLst>
            </p:cNvPr>
            <p:cNvSpPr txBox="1"/>
            <p:nvPr/>
          </p:nvSpPr>
          <p:spPr>
            <a:xfrm>
              <a:off x="3852729" y="1685501"/>
              <a:ext cx="2642075" cy="87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75000"/>
                </a:lnSpc>
              </a:pP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dolor sit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amet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,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consectetur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adipiscing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elit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, sed do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eiusmod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tempor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incididunt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ut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labore et dolore magna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aliqua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97C928-E429-71EE-3759-6907FFDBF600}"/>
                </a:ext>
              </a:extLst>
            </p:cNvPr>
            <p:cNvSpPr txBox="1"/>
            <p:nvPr/>
          </p:nvSpPr>
          <p:spPr>
            <a:xfrm>
              <a:off x="3852729" y="1377724"/>
              <a:ext cx="26420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Rajdhani Semibold" panose="02000000000000000000" pitchFamily="2" charset="77"/>
                  <a:cs typeface="Rajdhani Semibold" panose="02000000000000000000" pitchFamily="2" charset="77"/>
                </a:rPr>
                <a:t>LOREM IPSUM</a:t>
              </a: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A75ED6-465D-7D08-DA7F-F89FCC299491}"/>
              </a:ext>
            </a:extLst>
          </p:cNvPr>
          <p:cNvCxnSpPr>
            <a:cxnSpLocks/>
          </p:cNvCxnSpPr>
          <p:nvPr/>
        </p:nvCxnSpPr>
        <p:spPr>
          <a:xfrm>
            <a:off x="7068793" y="338328"/>
            <a:ext cx="0" cy="611799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380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5DDC67-4F93-56E9-AA36-213D9F9792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00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C82919-197D-89F7-7372-BB86E00B7C75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B7FF0D6-F44A-C76B-9373-2D7F327DDC49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4A58EC-9797-2675-E526-6EEB460F92FD}"/>
              </a:ext>
            </a:extLst>
          </p:cNvPr>
          <p:cNvSpPr txBox="1"/>
          <p:nvPr/>
        </p:nvSpPr>
        <p:spPr>
          <a:xfrm>
            <a:off x="5450794" y="843397"/>
            <a:ext cx="5686288" cy="99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latin typeface="Rajdhani Semibold" panose="02000000000000000000" pitchFamily="2" charset="77"/>
                <a:cs typeface="Rajdhani Semibold" panose="02000000000000000000" pitchFamily="2" charset="77"/>
              </a:rPr>
              <a:t>Lorem ipsum</a:t>
            </a:r>
          </a:p>
          <a:p>
            <a:pPr>
              <a:lnSpc>
                <a:spcPct val="90000"/>
              </a:lnSpc>
            </a:pPr>
            <a:r>
              <a:rPr lang="en-US" sz="3200" b="1" dirty="0">
                <a:latin typeface="Rajdhani Semibold" panose="02000000000000000000" pitchFamily="2" charset="77"/>
                <a:cs typeface="Rajdhani Semibold" panose="02000000000000000000" pitchFamily="2" charset="77"/>
              </a:rPr>
              <a:t>dolor sit </a:t>
            </a:r>
            <a:r>
              <a:rPr lang="en-US" sz="3200" b="1" dirty="0" err="1">
                <a:latin typeface="Rajdhani Semibold" panose="02000000000000000000" pitchFamily="2" charset="77"/>
                <a:cs typeface="Rajdhani Semibold" panose="02000000000000000000" pitchFamily="2" charset="77"/>
              </a:rPr>
              <a:t>amet</a:t>
            </a:r>
            <a:r>
              <a:rPr lang="en-US" sz="3200" b="1" dirty="0">
                <a:latin typeface="Rajdhani Semibold" panose="02000000000000000000" pitchFamily="2" charset="77"/>
                <a:cs typeface="Rajdhani Semibold" panose="02000000000000000000" pitchFamily="2" charset="77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014D2B4-5209-2D39-AEB3-48F5111EE8B6}"/>
              </a:ext>
            </a:extLst>
          </p:cNvPr>
          <p:cNvGrpSpPr/>
          <p:nvPr/>
        </p:nvGrpSpPr>
        <p:grpSpPr>
          <a:xfrm>
            <a:off x="5461699" y="2482484"/>
            <a:ext cx="2642075" cy="1179169"/>
            <a:chOff x="3852729" y="1377724"/>
            <a:chExt cx="2642075" cy="117916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F818FE-BD5C-4C93-1756-A5B9DF8A840C}"/>
                </a:ext>
              </a:extLst>
            </p:cNvPr>
            <p:cNvSpPr txBox="1"/>
            <p:nvPr/>
          </p:nvSpPr>
          <p:spPr>
            <a:xfrm>
              <a:off x="3852729" y="1685501"/>
              <a:ext cx="2642075" cy="87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75000"/>
                </a:lnSpc>
              </a:pP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dolor sit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amet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,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consectetur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adipiscing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elit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, sed do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eiusmod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tempor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incididunt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ut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labore et dolore magna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aliqua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9B52144-8D7B-CF46-44AD-75B2B5D40BFD}"/>
                </a:ext>
              </a:extLst>
            </p:cNvPr>
            <p:cNvSpPr txBox="1"/>
            <p:nvPr/>
          </p:nvSpPr>
          <p:spPr>
            <a:xfrm>
              <a:off x="3852729" y="1377724"/>
              <a:ext cx="26420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Rajdhani Semibold" panose="02000000000000000000" pitchFamily="2" charset="77"/>
                  <a:cs typeface="Rajdhani Semibold" panose="02000000000000000000" pitchFamily="2" charset="77"/>
                </a:rPr>
                <a:t>Lorem Ipsum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113EAC0-3EF1-F943-E8E7-C2846A67A1F8}"/>
              </a:ext>
            </a:extLst>
          </p:cNvPr>
          <p:cNvGrpSpPr/>
          <p:nvPr/>
        </p:nvGrpSpPr>
        <p:grpSpPr>
          <a:xfrm>
            <a:off x="5450794" y="4637187"/>
            <a:ext cx="2642075" cy="1179169"/>
            <a:chOff x="3852729" y="1377724"/>
            <a:chExt cx="2642075" cy="117916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2CD971-F02B-61C4-EDA5-4F12FAF36EDD}"/>
                </a:ext>
              </a:extLst>
            </p:cNvPr>
            <p:cNvSpPr txBox="1"/>
            <p:nvPr/>
          </p:nvSpPr>
          <p:spPr>
            <a:xfrm>
              <a:off x="3852729" y="1685501"/>
              <a:ext cx="2642075" cy="87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75000"/>
                </a:lnSpc>
              </a:pP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dolor sit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amet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,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consectetur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adipiscing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elit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, sed do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eiusmod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tempor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incididunt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ut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labore et dolore magna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aliqua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76DC73-D794-B065-4ABA-54C061EFED11}"/>
                </a:ext>
              </a:extLst>
            </p:cNvPr>
            <p:cNvSpPr txBox="1"/>
            <p:nvPr/>
          </p:nvSpPr>
          <p:spPr>
            <a:xfrm>
              <a:off x="3852729" y="1377724"/>
              <a:ext cx="26420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Rajdhani Semibold" panose="02000000000000000000" pitchFamily="2" charset="77"/>
                  <a:cs typeface="Rajdhani Semibold" panose="02000000000000000000" pitchFamily="2" charset="77"/>
                </a:rPr>
                <a:t>Lorem Ipsum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A5A30BFD-8148-27A5-286C-902871D5D1AA}"/>
              </a:ext>
            </a:extLst>
          </p:cNvPr>
          <p:cNvSpPr/>
          <p:nvPr/>
        </p:nvSpPr>
        <p:spPr>
          <a:xfrm>
            <a:off x="2991031" y="6168638"/>
            <a:ext cx="1680671" cy="378151"/>
          </a:xfrm>
          <a:prstGeom prst="rect">
            <a:avLst/>
          </a:prstGeom>
          <a:solidFill>
            <a:srgbClr val="A3013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BF0F68-6B03-4A04-7E8F-3C0A63601EA5}"/>
              </a:ext>
            </a:extLst>
          </p:cNvPr>
          <p:cNvSpPr txBox="1"/>
          <p:nvPr/>
        </p:nvSpPr>
        <p:spPr>
          <a:xfrm>
            <a:off x="3096914" y="6219213"/>
            <a:ext cx="1468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Lorem ipsum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571BB8-DA0D-8806-4228-4CC8CB550645}"/>
              </a:ext>
            </a:extLst>
          </p:cNvPr>
          <p:cNvGrpSpPr/>
          <p:nvPr/>
        </p:nvGrpSpPr>
        <p:grpSpPr>
          <a:xfrm>
            <a:off x="8495007" y="2485482"/>
            <a:ext cx="2642075" cy="1179169"/>
            <a:chOff x="3852729" y="1377724"/>
            <a:chExt cx="2642075" cy="117916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C6069D0-F18A-1969-EB71-6072AEF004A9}"/>
                </a:ext>
              </a:extLst>
            </p:cNvPr>
            <p:cNvSpPr txBox="1"/>
            <p:nvPr/>
          </p:nvSpPr>
          <p:spPr>
            <a:xfrm>
              <a:off x="3852729" y="1685501"/>
              <a:ext cx="2642075" cy="87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75000"/>
                </a:lnSpc>
              </a:pP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dolor sit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amet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,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consectetur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adipiscing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elit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, sed do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eiusmod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tempor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incididunt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ut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labore et dolore magna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aliqua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115267A-441E-9DB8-4838-9A663958A2A6}"/>
                </a:ext>
              </a:extLst>
            </p:cNvPr>
            <p:cNvSpPr txBox="1"/>
            <p:nvPr/>
          </p:nvSpPr>
          <p:spPr>
            <a:xfrm>
              <a:off x="3852729" y="1377724"/>
              <a:ext cx="26420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Rajdhani Semibold" panose="02000000000000000000" pitchFamily="2" charset="77"/>
                  <a:cs typeface="Rajdhani Semibold" panose="02000000000000000000" pitchFamily="2" charset="77"/>
                </a:rPr>
                <a:t>Lorem Ipsum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E01160-3DF2-9F07-EDBB-884E444DC893}"/>
              </a:ext>
            </a:extLst>
          </p:cNvPr>
          <p:cNvGrpSpPr/>
          <p:nvPr/>
        </p:nvGrpSpPr>
        <p:grpSpPr>
          <a:xfrm>
            <a:off x="8495007" y="4637187"/>
            <a:ext cx="2642075" cy="1179169"/>
            <a:chOff x="3852729" y="1377724"/>
            <a:chExt cx="2642075" cy="117916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ECC4D8A-78E9-0F72-7E5C-3A897D7B78C9}"/>
                </a:ext>
              </a:extLst>
            </p:cNvPr>
            <p:cNvSpPr txBox="1"/>
            <p:nvPr/>
          </p:nvSpPr>
          <p:spPr>
            <a:xfrm>
              <a:off x="3852729" y="1685501"/>
              <a:ext cx="2642075" cy="87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75000"/>
                </a:lnSpc>
              </a:pP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dolor sit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amet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,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consectetur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adipiscing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elit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, sed do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eiusmod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tempor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incididunt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ut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labore et dolore magna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aliqua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EECACF8-EDA9-8CC0-F1D9-BBB901C744CD}"/>
                </a:ext>
              </a:extLst>
            </p:cNvPr>
            <p:cNvSpPr txBox="1"/>
            <p:nvPr/>
          </p:nvSpPr>
          <p:spPr>
            <a:xfrm>
              <a:off x="3852729" y="1377724"/>
              <a:ext cx="26420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Rajdhani Semibold" panose="02000000000000000000" pitchFamily="2" charset="77"/>
                  <a:cs typeface="Rajdhani Semibold" panose="02000000000000000000" pitchFamily="2" charset="77"/>
                </a:rPr>
                <a:t>Lorem Ipsum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2EA2163B-FFD6-C6A4-A6A5-56A0870D4E82}"/>
              </a:ext>
            </a:extLst>
          </p:cNvPr>
          <p:cNvSpPr/>
          <p:nvPr/>
        </p:nvSpPr>
        <p:spPr>
          <a:xfrm>
            <a:off x="2991030" y="2693918"/>
            <a:ext cx="1680671" cy="378151"/>
          </a:xfrm>
          <a:prstGeom prst="rect">
            <a:avLst/>
          </a:prstGeom>
          <a:solidFill>
            <a:srgbClr val="A3013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817569-BDF4-7C57-D47E-762639F6453A}"/>
              </a:ext>
            </a:extLst>
          </p:cNvPr>
          <p:cNvSpPr txBox="1"/>
          <p:nvPr/>
        </p:nvSpPr>
        <p:spPr>
          <a:xfrm>
            <a:off x="3096913" y="2744493"/>
            <a:ext cx="1468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749333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95548F-01CF-8AB2-923B-2FC16F1880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00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97512B-0C83-D9F4-04C0-B8ABEE6DD3F4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2FF635-7F62-6033-A5D9-522510455183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B4F80D9-B009-F58F-A8AF-DC2C4E58BEC1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022D9EC-A024-5C32-947D-C794FF2BB71D}"/>
              </a:ext>
            </a:extLst>
          </p:cNvPr>
          <p:cNvGrpSpPr/>
          <p:nvPr/>
        </p:nvGrpSpPr>
        <p:grpSpPr>
          <a:xfrm>
            <a:off x="4774962" y="4316889"/>
            <a:ext cx="2642075" cy="1179169"/>
            <a:chOff x="3852729" y="1377724"/>
            <a:chExt cx="2642075" cy="117916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2ED7ED-1DC1-90F6-241E-23A26B09FEFF}"/>
                </a:ext>
              </a:extLst>
            </p:cNvPr>
            <p:cNvSpPr txBox="1"/>
            <p:nvPr/>
          </p:nvSpPr>
          <p:spPr>
            <a:xfrm>
              <a:off x="3852729" y="1685501"/>
              <a:ext cx="2642075" cy="87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75000"/>
                </a:lnSpc>
              </a:pP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dolor sit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amet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,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consectetur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adipiscing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elit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, sed do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eiusmod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tempor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incididunt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ut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labore et dolore magna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aliqua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ECC89F-3206-2294-FD92-4CABA96C439A}"/>
                </a:ext>
              </a:extLst>
            </p:cNvPr>
            <p:cNvSpPr txBox="1"/>
            <p:nvPr/>
          </p:nvSpPr>
          <p:spPr>
            <a:xfrm>
              <a:off x="3852729" y="1377724"/>
              <a:ext cx="26420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Rajdhani Semibold" panose="02000000000000000000" pitchFamily="2" charset="77"/>
                  <a:cs typeface="Rajdhani Semibold" panose="02000000000000000000" pitchFamily="2" charset="77"/>
                </a:rPr>
                <a:t>LOREM IPSUM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BCCCED5-4809-FFD7-CE37-22C34BCD0378}"/>
              </a:ext>
            </a:extLst>
          </p:cNvPr>
          <p:cNvGrpSpPr/>
          <p:nvPr/>
        </p:nvGrpSpPr>
        <p:grpSpPr>
          <a:xfrm>
            <a:off x="1226322" y="4314465"/>
            <a:ext cx="2642075" cy="1179169"/>
            <a:chOff x="3852729" y="1377724"/>
            <a:chExt cx="2642075" cy="117916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2392E7-1554-866C-43D9-D1343CE3556C}"/>
                </a:ext>
              </a:extLst>
            </p:cNvPr>
            <p:cNvSpPr txBox="1"/>
            <p:nvPr/>
          </p:nvSpPr>
          <p:spPr>
            <a:xfrm>
              <a:off x="3852729" y="1685501"/>
              <a:ext cx="2642075" cy="87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75000"/>
                </a:lnSpc>
              </a:pP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dolor sit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amet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,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consectetur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adipiscing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elit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, sed do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eiusmod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tempor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incididunt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ut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labore et dolore magna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aliqua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2B0A8B-6D81-2D7F-80AB-95BD8BAFEB3B}"/>
                </a:ext>
              </a:extLst>
            </p:cNvPr>
            <p:cNvSpPr txBox="1"/>
            <p:nvPr/>
          </p:nvSpPr>
          <p:spPr>
            <a:xfrm>
              <a:off x="3852729" y="1377724"/>
              <a:ext cx="26420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Rajdhani Semibold" panose="02000000000000000000" pitchFamily="2" charset="77"/>
                  <a:cs typeface="Rajdhani Semibold" panose="02000000000000000000" pitchFamily="2" charset="77"/>
                </a:rPr>
                <a:t>LOREM IPSUM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A9E850-E8D1-D3AF-2288-8E2B899BA2E5}"/>
              </a:ext>
            </a:extLst>
          </p:cNvPr>
          <p:cNvGrpSpPr/>
          <p:nvPr/>
        </p:nvGrpSpPr>
        <p:grpSpPr>
          <a:xfrm>
            <a:off x="8340693" y="4304758"/>
            <a:ext cx="2642075" cy="1179169"/>
            <a:chOff x="3852729" y="1377724"/>
            <a:chExt cx="2642075" cy="117916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8FE2520-F449-C95D-FD59-230B9C18FD29}"/>
                </a:ext>
              </a:extLst>
            </p:cNvPr>
            <p:cNvSpPr txBox="1"/>
            <p:nvPr/>
          </p:nvSpPr>
          <p:spPr>
            <a:xfrm>
              <a:off x="3852729" y="1685501"/>
              <a:ext cx="2642075" cy="87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75000"/>
                </a:lnSpc>
              </a:pP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dolor sit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amet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,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consectetur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adipiscing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elit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, sed do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eiusmod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tempor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incididunt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ut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labore et dolore magna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aliqua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4C5804-5B87-294B-EE55-F9B9DBAF840F}"/>
                </a:ext>
              </a:extLst>
            </p:cNvPr>
            <p:cNvSpPr txBox="1"/>
            <p:nvPr/>
          </p:nvSpPr>
          <p:spPr>
            <a:xfrm>
              <a:off x="3852729" y="1377724"/>
              <a:ext cx="26420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Rajdhani Semibold" panose="02000000000000000000" pitchFamily="2" charset="77"/>
                  <a:cs typeface="Rajdhani Semibold" panose="02000000000000000000" pitchFamily="2" charset="77"/>
                </a:rPr>
                <a:t>LOREM IPSUM</a:t>
              </a: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0E86EB2F-DE33-4620-B8C6-691640DC2DA4}"/>
              </a:ext>
            </a:extLst>
          </p:cNvPr>
          <p:cNvSpPr/>
          <p:nvPr/>
        </p:nvSpPr>
        <p:spPr>
          <a:xfrm>
            <a:off x="2209800" y="3329460"/>
            <a:ext cx="687224" cy="687224"/>
          </a:xfrm>
          <a:prstGeom prst="ellipse">
            <a:avLst/>
          </a:prstGeom>
          <a:solidFill>
            <a:srgbClr val="A301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Poppins" pitchFamily="2" charset="77"/>
                <a:cs typeface="Poppins" pitchFamily="2" charset="77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714B8D4-FDE0-FBB3-FC2A-EFA23A15C334}"/>
              </a:ext>
            </a:extLst>
          </p:cNvPr>
          <p:cNvSpPr/>
          <p:nvPr/>
        </p:nvSpPr>
        <p:spPr>
          <a:xfrm>
            <a:off x="5752386" y="3317112"/>
            <a:ext cx="687224" cy="687224"/>
          </a:xfrm>
          <a:prstGeom prst="ellipse">
            <a:avLst/>
          </a:prstGeom>
          <a:solidFill>
            <a:srgbClr val="A301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Poppins" pitchFamily="2" charset="77"/>
                <a:cs typeface="Poppins" pitchFamily="2" charset="77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A519A92-028E-E1FE-F796-7B202060798C}"/>
              </a:ext>
            </a:extLst>
          </p:cNvPr>
          <p:cNvSpPr/>
          <p:nvPr/>
        </p:nvSpPr>
        <p:spPr>
          <a:xfrm>
            <a:off x="9318118" y="3323917"/>
            <a:ext cx="687224" cy="687224"/>
          </a:xfrm>
          <a:prstGeom prst="ellipse">
            <a:avLst/>
          </a:prstGeom>
          <a:solidFill>
            <a:srgbClr val="A301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Poppins" pitchFamily="2" charset="77"/>
                <a:cs typeface="Poppins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82689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7928B3-DE7D-6B58-95E0-46391C85DC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00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078DE8-DC7A-D35E-09A2-E8A2C96FB13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2BF2D8B-EA87-A0DC-BA7F-A2F4BAD86B0F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957D0A-5B03-93D5-3F1D-10BD1A79EF2E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46785D5-0408-863D-692E-7B3836B53B40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696C68-E20A-152F-8C9A-2D3CFC676F36}"/>
              </a:ext>
            </a:extLst>
          </p:cNvPr>
          <p:cNvGrpSpPr/>
          <p:nvPr/>
        </p:nvGrpSpPr>
        <p:grpSpPr>
          <a:xfrm>
            <a:off x="8495007" y="2484138"/>
            <a:ext cx="2511529" cy="1448474"/>
            <a:chOff x="5461698" y="2485482"/>
            <a:chExt cx="2511529" cy="144847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749334F-07CF-D63B-4C2B-9841052A8E32}"/>
                </a:ext>
              </a:extLst>
            </p:cNvPr>
            <p:cNvGrpSpPr/>
            <p:nvPr/>
          </p:nvGrpSpPr>
          <p:grpSpPr>
            <a:xfrm>
              <a:off x="5814945" y="2485482"/>
              <a:ext cx="2158282" cy="1448474"/>
              <a:chOff x="3852730" y="1377724"/>
              <a:chExt cx="2158282" cy="144847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EC191C-59BF-229C-6FBB-7C23F5FB3A42}"/>
                  </a:ext>
                </a:extLst>
              </p:cNvPr>
              <p:cNvSpPr txBox="1"/>
              <p:nvPr/>
            </p:nvSpPr>
            <p:spPr>
              <a:xfrm>
                <a:off x="3852730" y="1685501"/>
                <a:ext cx="2158282" cy="1140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75000"/>
                  </a:lnSpc>
                </a:pPr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dolor sit </a:t>
                </a:r>
                <a:r>
                  <a:rPr lang="en-US" sz="1000" dirty="0" err="1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amet</a:t>
                </a:r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, </a:t>
                </a:r>
                <a:r>
                  <a:rPr lang="en-US" sz="1000" dirty="0" err="1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consectetur</a:t>
                </a:r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 </a:t>
                </a:r>
                <a:r>
                  <a:rPr lang="en-US" sz="1000" dirty="0" err="1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adipiscing</a:t>
                </a:r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 </a:t>
                </a:r>
                <a:r>
                  <a:rPr lang="en-US" sz="1000" dirty="0" err="1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elit</a:t>
                </a:r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, sed do </a:t>
                </a:r>
                <a:r>
                  <a:rPr lang="en-US" sz="1000" dirty="0" err="1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eiusmod</a:t>
                </a:r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 </a:t>
                </a:r>
                <a:r>
                  <a:rPr lang="en-US" sz="1000" dirty="0" err="1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tempor</a:t>
                </a:r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 </a:t>
                </a:r>
                <a:r>
                  <a:rPr lang="en-US" sz="1000" dirty="0" err="1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incididunt</a:t>
                </a:r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 </a:t>
                </a:r>
                <a:r>
                  <a:rPr lang="en-US" sz="1000" dirty="0" err="1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ut</a:t>
                </a:r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 labore et dolore magna </a:t>
                </a:r>
                <a:r>
                  <a:rPr lang="en-US" sz="1000" dirty="0" err="1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aliqua</a:t>
                </a:r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. 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CE9957B-AC2E-CE5A-10AD-6C10867FD6BD}"/>
                  </a:ext>
                </a:extLst>
              </p:cNvPr>
              <p:cNvSpPr txBox="1"/>
              <p:nvPr/>
            </p:nvSpPr>
            <p:spPr>
              <a:xfrm>
                <a:off x="3852730" y="1377724"/>
                <a:ext cx="21582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Rajdhani Semibold" panose="02000000000000000000" pitchFamily="2" charset="77"/>
                    <a:ea typeface="Roboto Black" panose="020B0606030804020204" pitchFamily="34" charset="0"/>
                    <a:cs typeface="Rajdhani Semibold" panose="02000000000000000000" pitchFamily="2" charset="77"/>
                  </a:rPr>
                  <a:t>LOREM IPSUM</a:t>
                </a:r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D5ACD52-CB52-704A-85BE-71C90BDF54E9}"/>
                </a:ext>
              </a:extLst>
            </p:cNvPr>
            <p:cNvSpPr/>
            <p:nvPr/>
          </p:nvSpPr>
          <p:spPr>
            <a:xfrm>
              <a:off x="5461698" y="2491511"/>
              <a:ext cx="315259" cy="315259"/>
            </a:xfrm>
            <a:prstGeom prst="ellipse">
              <a:avLst/>
            </a:prstGeom>
            <a:solidFill>
              <a:srgbClr val="A3013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Poppins" pitchFamily="2" charset="77"/>
                  <a:cs typeface="Poppins" pitchFamily="2" charset="77"/>
                </a:rPr>
                <a:t>3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7196A92-FFB2-D41B-65B8-B7799A3C6FC8}"/>
              </a:ext>
            </a:extLst>
          </p:cNvPr>
          <p:cNvSpPr txBox="1"/>
          <p:nvPr/>
        </p:nvSpPr>
        <p:spPr>
          <a:xfrm>
            <a:off x="5450794" y="1039514"/>
            <a:ext cx="5686288" cy="54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latin typeface="Rajdhani Semibold" panose="02000000000000000000" pitchFamily="2" charset="77"/>
                <a:cs typeface="Rajdhani Semibold" panose="02000000000000000000" pitchFamily="2" charset="77"/>
              </a:rPr>
              <a:t>Lorem ipsum dolor sit </a:t>
            </a:r>
            <a:r>
              <a:rPr lang="en-US" sz="3200" b="1" dirty="0" err="1">
                <a:latin typeface="Rajdhani Semibold" panose="02000000000000000000" pitchFamily="2" charset="77"/>
                <a:cs typeface="Rajdhani Semibold" panose="02000000000000000000" pitchFamily="2" charset="77"/>
              </a:rPr>
              <a:t>amet</a:t>
            </a:r>
            <a:r>
              <a:rPr lang="en-US" sz="3200" b="1" dirty="0">
                <a:latin typeface="Rajdhani Semibold" panose="02000000000000000000" pitchFamily="2" charset="77"/>
                <a:cs typeface="Rajdhani Semibold" panose="02000000000000000000" pitchFamily="2" charset="77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1B8056-D6C7-86F9-DE6F-79D903FDD840}"/>
              </a:ext>
            </a:extLst>
          </p:cNvPr>
          <p:cNvSpPr txBox="1"/>
          <p:nvPr/>
        </p:nvSpPr>
        <p:spPr>
          <a:xfrm>
            <a:off x="5461699" y="430404"/>
            <a:ext cx="3431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A30134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LOREM IPSUM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A56090-7E67-0FD1-7D32-D67BE4D722D8}"/>
              </a:ext>
            </a:extLst>
          </p:cNvPr>
          <p:cNvGrpSpPr/>
          <p:nvPr/>
        </p:nvGrpSpPr>
        <p:grpSpPr>
          <a:xfrm>
            <a:off x="5461698" y="2485482"/>
            <a:ext cx="2511529" cy="1448474"/>
            <a:chOff x="5461698" y="2485482"/>
            <a:chExt cx="2511529" cy="144847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5593E37-07E5-4B2F-1C8E-E8A86202ED2A}"/>
                </a:ext>
              </a:extLst>
            </p:cNvPr>
            <p:cNvGrpSpPr/>
            <p:nvPr/>
          </p:nvGrpSpPr>
          <p:grpSpPr>
            <a:xfrm>
              <a:off x="5814945" y="2485482"/>
              <a:ext cx="2158282" cy="1448474"/>
              <a:chOff x="3852730" y="1377724"/>
              <a:chExt cx="2158282" cy="1448474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FF6DE62-AAFF-88AD-1E05-12200CEC4A41}"/>
                  </a:ext>
                </a:extLst>
              </p:cNvPr>
              <p:cNvSpPr txBox="1"/>
              <p:nvPr/>
            </p:nvSpPr>
            <p:spPr>
              <a:xfrm>
                <a:off x="3852730" y="1685501"/>
                <a:ext cx="2158282" cy="1140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75000"/>
                  </a:lnSpc>
                </a:pPr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dolor sit </a:t>
                </a:r>
                <a:r>
                  <a:rPr lang="en-US" sz="1000" dirty="0" err="1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amet</a:t>
                </a:r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, </a:t>
                </a:r>
                <a:r>
                  <a:rPr lang="en-US" sz="1000" dirty="0" err="1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consectetur</a:t>
                </a:r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 </a:t>
                </a:r>
                <a:r>
                  <a:rPr lang="en-US" sz="1000" dirty="0" err="1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adipiscing</a:t>
                </a:r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 </a:t>
                </a:r>
                <a:r>
                  <a:rPr lang="en-US" sz="1000" dirty="0" err="1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elit</a:t>
                </a:r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, sed do </a:t>
                </a:r>
                <a:r>
                  <a:rPr lang="en-US" sz="1000" dirty="0" err="1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eiusmod</a:t>
                </a:r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 </a:t>
                </a:r>
                <a:r>
                  <a:rPr lang="en-US" sz="1000" dirty="0" err="1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tempor</a:t>
                </a:r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 </a:t>
                </a:r>
                <a:r>
                  <a:rPr lang="en-US" sz="1000" dirty="0" err="1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incididunt</a:t>
                </a:r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 </a:t>
                </a:r>
                <a:r>
                  <a:rPr lang="en-US" sz="1000" dirty="0" err="1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ut</a:t>
                </a:r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 labore et dolore magna </a:t>
                </a:r>
                <a:r>
                  <a:rPr lang="en-US" sz="1000" dirty="0" err="1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aliqua</a:t>
                </a:r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. 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18FC636-F8FA-ACA9-364C-69C7B27EBC4D}"/>
                  </a:ext>
                </a:extLst>
              </p:cNvPr>
              <p:cNvSpPr txBox="1"/>
              <p:nvPr/>
            </p:nvSpPr>
            <p:spPr>
              <a:xfrm>
                <a:off x="3852730" y="1377724"/>
                <a:ext cx="21582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Rajdhani Semibold" panose="02000000000000000000" pitchFamily="2" charset="77"/>
                    <a:ea typeface="Roboto Black" panose="020B0606030804020204" pitchFamily="34" charset="0"/>
                    <a:cs typeface="Rajdhani Semibold" panose="02000000000000000000" pitchFamily="2" charset="77"/>
                  </a:rPr>
                  <a:t>LOREM IPSUM</a:t>
                </a:r>
              </a:p>
            </p:txBody>
          </p: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C120ADE-B4CC-2F6F-E3B0-FD57A574E92E}"/>
                </a:ext>
              </a:extLst>
            </p:cNvPr>
            <p:cNvSpPr/>
            <p:nvPr/>
          </p:nvSpPr>
          <p:spPr>
            <a:xfrm>
              <a:off x="5461698" y="2491511"/>
              <a:ext cx="315259" cy="315259"/>
            </a:xfrm>
            <a:prstGeom prst="ellipse">
              <a:avLst/>
            </a:prstGeom>
            <a:solidFill>
              <a:srgbClr val="A3013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Poppins" pitchFamily="2" charset="77"/>
                  <a:cs typeface="Poppins" pitchFamily="2" charset="77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3529809-03C7-A10A-ECC5-83928A47FC3B}"/>
              </a:ext>
            </a:extLst>
          </p:cNvPr>
          <p:cNvGrpSpPr/>
          <p:nvPr/>
        </p:nvGrpSpPr>
        <p:grpSpPr>
          <a:xfrm>
            <a:off x="8497856" y="4456792"/>
            <a:ext cx="2511529" cy="1448474"/>
            <a:chOff x="5461698" y="2485482"/>
            <a:chExt cx="2511529" cy="144847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57EDA19-C055-A2F4-1E0B-D60E8A472C22}"/>
                </a:ext>
              </a:extLst>
            </p:cNvPr>
            <p:cNvGrpSpPr/>
            <p:nvPr/>
          </p:nvGrpSpPr>
          <p:grpSpPr>
            <a:xfrm>
              <a:off x="5814945" y="2485482"/>
              <a:ext cx="2158282" cy="1448474"/>
              <a:chOff x="3852730" y="1377724"/>
              <a:chExt cx="2158282" cy="1448474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C62FBDA-8C63-7059-4742-8568C797A860}"/>
                  </a:ext>
                </a:extLst>
              </p:cNvPr>
              <p:cNvSpPr txBox="1"/>
              <p:nvPr/>
            </p:nvSpPr>
            <p:spPr>
              <a:xfrm>
                <a:off x="3852730" y="1685501"/>
                <a:ext cx="2158282" cy="1140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75000"/>
                  </a:lnSpc>
                </a:pPr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dolor sit </a:t>
                </a:r>
                <a:r>
                  <a:rPr lang="en-US" sz="1000" dirty="0" err="1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amet</a:t>
                </a:r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, </a:t>
                </a:r>
                <a:r>
                  <a:rPr lang="en-US" sz="1000" dirty="0" err="1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consectetur</a:t>
                </a:r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 </a:t>
                </a:r>
                <a:r>
                  <a:rPr lang="en-US" sz="1000" dirty="0" err="1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adipiscing</a:t>
                </a:r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 </a:t>
                </a:r>
                <a:r>
                  <a:rPr lang="en-US" sz="1000" dirty="0" err="1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elit</a:t>
                </a:r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, sed do </a:t>
                </a:r>
                <a:r>
                  <a:rPr lang="en-US" sz="1000" dirty="0" err="1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eiusmod</a:t>
                </a:r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 </a:t>
                </a:r>
                <a:r>
                  <a:rPr lang="en-US" sz="1000" dirty="0" err="1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tempor</a:t>
                </a:r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 </a:t>
                </a:r>
                <a:r>
                  <a:rPr lang="en-US" sz="1000" dirty="0" err="1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incididunt</a:t>
                </a:r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 </a:t>
                </a:r>
                <a:r>
                  <a:rPr lang="en-US" sz="1000" dirty="0" err="1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ut</a:t>
                </a:r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 labore et dolore magna </a:t>
                </a:r>
                <a:r>
                  <a:rPr lang="en-US" sz="1000" dirty="0" err="1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aliqua</a:t>
                </a:r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. 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26A5794-94AF-F7E3-2200-EECDC8DDBA04}"/>
                  </a:ext>
                </a:extLst>
              </p:cNvPr>
              <p:cNvSpPr txBox="1"/>
              <p:nvPr/>
            </p:nvSpPr>
            <p:spPr>
              <a:xfrm>
                <a:off x="3852730" y="1377724"/>
                <a:ext cx="21582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Rajdhani Semibold" panose="02000000000000000000" pitchFamily="2" charset="77"/>
                    <a:cs typeface="Rajdhani Semibold" panose="02000000000000000000" pitchFamily="2" charset="77"/>
                  </a:rPr>
                  <a:t>LOREM IPSUM</a:t>
                </a:r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D9317F6-5517-3444-FFB5-7CCC2006AEC3}"/>
                </a:ext>
              </a:extLst>
            </p:cNvPr>
            <p:cNvSpPr/>
            <p:nvPr/>
          </p:nvSpPr>
          <p:spPr>
            <a:xfrm>
              <a:off x="5461698" y="2491511"/>
              <a:ext cx="315259" cy="315259"/>
            </a:xfrm>
            <a:prstGeom prst="ellipse">
              <a:avLst/>
            </a:prstGeom>
            <a:solidFill>
              <a:srgbClr val="A3013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Poppins" pitchFamily="2" charset="77"/>
                  <a:cs typeface="Poppins" pitchFamily="2" charset="77"/>
                </a:rPr>
                <a:t>4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97B8AE0-DE09-B0E1-BD2E-99ECCAD4CD04}"/>
              </a:ext>
            </a:extLst>
          </p:cNvPr>
          <p:cNvGrpSpPr/>
          <p:nvPr/>
        </p:nvGrpSpPr>
        <p:grpSpPr>
          <a:xfrm>
            <a:off x="5464547" y="4458136"/>
            <a:ext cx="2511529" cy="1448474"/>
            <a:chOff x="5461698" y="2485482"/>
            <a:chExt cx="2511529" cy="144847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09178FC-63C4-7D13-82F1-CE48A0ECCFBF}"/>
                </a:ext>
              </a:extLst>
            </p:cNvPr>
            <p:cNvGrpSpPr/>
            <p:nvPr/>
          </p:nvGrpSpPr>
          <p:grpSpPr>
            <a:xfrm>
              <a:off x="5814945" y="2485482"/>
              <a:ext cx="2158282" cy="1448474"/>
              <a:chOff x="3852730" y="1377724"/>
              <a:chExt cx="2158282" cy="1448474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702070F-B52B-1F87-5B82-34920B2795A7}"/>
                  </a:ext>
                </a:extLst>
              </p:cNvPr>
              <p:cNvSpPr txBox="1"/>
              <p:nvPr/>
            </p:nvSpPr>
            <p:spPr>
              <a:xfrm>
                <a:off x="3852730" y="1685501"/>
                <a:ext cx="2158282" cy="1140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75000"/>
                  </a:lnSpc>
                </a:pPr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dolor sit </a:t>
                </a:r>
                <a:r>
                  <a:rPr lang="en-US" sz="1000" dirty="0" err="1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amet</a:t>
                </a:r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, </a:t>
                </a:r>
                <a:r>
                  <a:rPr lang="en-US" sz="1000" dirty="0" err="1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consectetur</a:t>
                </a:r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 </a:t>
                </a:r>
                <a:r>
                  <a:rPr lang="en-US" sz="1000" dirty="0" err="1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adipiscing</a:t>
                </a:r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 </a:t>
                </a:r>
                <a:r>
                  <a:rPr lang="en-US" sz="1000" dirty="0" err="1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elit</a:t>
                </a:r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, sed do </a:t>
                </a:r>
                <a:r>
                  <a:rPr lang="en-US" sz="1000" dirty="0" err="1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eiusmod</a:t>
                </a:r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 </a:t>
                </a:r>
                <a:r>
                  <a:rPr lang="en-US" sz="1000" dirty="0" err="1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tempor</a:t>
                </a:r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 </a:t>
                </a:r>
                <a:r>
                  <a:rPr lang="en-US" sz="1000" dirty="0" err="1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incididunt</a:t>
                </a:r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 </a:t>
                </a:r>
                <a:r>
                  <a:rPr lang="en-US" sz="1000" dirty="0" err="1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ut</a:t>
                </a:r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 labore et dolore magna </a:t>
                </a:r>
                <a:r>
                  <a:rPr lang="en-US" sz="1000" dirty="0" err="1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aliqua</a:t>
                </a:r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. 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EA0EF29-5492-4F2A-CB14-2B07C751F1F2}"/>
                  </a:ext>
                </a:extLst>
              </p:cNvPr>
              <p:cNvSpPr txBox="1"/>
              <p:nvPr/>
            </p:nvSpPr>
            <p:spPr>
              <a:xfrm>
                <a:off x="3852730" y="1377724"/>
                <a:ext cx="21582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Rajdhani Semibold" panose="02000000000000000000" pitchFamily="2" charset="77"/>
                    <a:cs typeface="Rajdhani Semibold" panose="02000000000000000000" pitchFamily="2" charset="77"/>
                  </a:rPr>
                  <a:t>LOREM IPSUM</a:t>
                </a:r>
              </a:p>
            </p:txBody>
          </p:sp>
        </p:grp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9296245-D876-B5E5-3F16-25CD4213A72B}"/>
                </a:ext>
              </a:extLst>
            </p:cNvPr>
            <p:cNvSpPr/>
            <p:nvPr/>
          </p:nvSpPr>
          <p:spPr>
            <a:xfrm>
              <a:off x="5461698" y="2491511"/>
              <a:ext cx="315259" cy="315259"/>
            </a:xfrm>
            <a:prstGeom prst="ellipse">
              <a:avLst/>
            </a:prstGeom>
            <a:solidFill>
              <a:srgbClr val="A3013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Poppins" pitchFamily="2" charset="77"/>
                  <a:cs typeface="Poppins" pitchFamily="2" charset="77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3923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A018E25-EE77-C547-E558-C0018CFCB91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488738" y="0"/>
            <a:ext cx="608669" cy="687221"/>
          </a:xfrm>
        </p:spPr>
        <p:txBody>
          <a:bodyPr>
            <a:norm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00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6995397-31E9-FBB6-D2E4-55F38F68BF27}"/>
              </a:ext>
            </a:extLst>
          </p:cNvPr>
          <p:cNvGrpSpPr/>
          <p:nvPr/>
        </p:nvGrpSpPr>
        <p:grpSpPr>
          <a:xfrm>
            <a:off x="4774962" y="1369178"/>
            <a:ext cx="2642075" cy="1179169"/>
            <a:chOff x="3852729" y="1377724"/>
            <a:chExt cx="2642075" cy="117916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76210B-D9BF-A589-FD4F-85C4B48C8E41}"/>
                </a:ext>
              </a:extLst>
            </p:cNvPr>
            <p:cNvSpPr txBox="1"/>
            <p:nvPr/>
          </p:nvSpPr>
          <p:spPr>
            <a:xfrm>
              <a:off x="3852729" y="1685501"/>
              <a:ext cx="2642075" cy="87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75000"/>
                </a:lnSpc>
              </a:pP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dolor sit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amet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,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consectetur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adipiscing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elit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, sed do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eiusmod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tempor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incididunt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ut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labore et dolore magna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aliqua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5CA29AD-9BF2-6BE1-3A80-F81A4C4E6E1D}"/>
                </a:ext>
              </a:extLst>
            </p:cNvPr>
            <p:cNvSpPr txBox="1"/>
            <p:nvPr/>
          </p:nvSpPr>
          <p:spPr>
            <a:xfrm>
              <a:off x="3852729" y="1377724"/>
              <a:ext cx="26420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Rajdhani Semibold" panose="02000000000000000000" pitchFamily="2" charset="77"/>
                  <a:cs typeface="Rajdhani Semibold" panose="02000000000000000000" pitchFamily="2" charset="77"/>
                </a:rPr>
                <a:t>LOREM IPSUM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F227E22-FDF4-6058-8ACB-EA0C83FEADC6}"/>
              </a:ext>
            </a:extLst>
          </p:cNvPr>
          <p:cNvGrpSpPr/>
          <p:nvPr/>
        </p:nvGrpSpPr>
        <p:grpSpPr>
          <a:xfrm>
            <a:off x="8508048" y="4324012"/>
            <a:ext cx="2642075" cy="1179169"/>
            <a:chOff x="3852729" y="1377724"/>
            <a:chExt cx="2642075" cy="117916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FD749CB-29D7-F274-7044-9E8C507403C2}"/>
                </a:ext>
              </a:extLst>
            </p:cNvPr>
            <p:cNvSpPr txBox="1"/>
            <p:nvPr/>
          </p:nvSpPr>
          <p:spPr>
            <a:xfrm>
              <a:off x="3852729" y="1685501"/>
              <a:ext cx="2642075" cy="87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75000"/>
                </a:lnSpc>
              </a:pP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dolor sit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amet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,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consectetur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adipiscing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elit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, sed do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eiusmod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tempor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incididunt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ut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labore et dolore magna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aliqua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82F65B0-C929-1EF2-D541-D32B6B4024DE}"/>
                </a:ext>
              </a:extLst>
            </p:cNvPr>
            <p:cNvSpPr txBox="1"/>
            <p:nvPr/>
          </p:nvSpPr>
          <p:spPr>
            <a:xfrm>
              <a:off x="3852729" y="1377724"/>
              <a:ext cx="26420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Rajdhani Semibold" panose="02000000000000000000" pitchFamily="2" charset="77"/>
                  <a:cs typeface="Rajdhani Semibold" panose="02000000000000000000" pitchFamily="2" charset="77"/>
                </a:rPr>
                <a:t>LOREM IPSUM</a:t>
              </a:r>
            </a:p>
          </p:txBody>
        </p:sp>
      </p:grpSp>
      <p:sp>
        <p:nvSpPr>
          <p:cNvPr id="24" name="Round Same Side Corner Rectangle 23">
            <a:extLst>
              <a:ext uri="{FF2B5EF4-FFF2-40B4-BE49-F238E27FC236}">
                <a16:creationId xmlns:a16="http://schemas.microsoft.com/office/drawing/2014/main" id="{DF8A42B7-725A-8EE1-DC30-D7B0706833FA}"/>
              </a:ext>
            </a:extLst>
          </p:cNvPr>
          <p:cNvSpPr/>
          <p:nvPr/>
        </p:nvSpPr>
        <p:spPr>
          <a:xfrm rot="10800000">
            <a:off x="1170777" y="0"/>
            <a:ext cx="2384278" cy="3429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301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2C37184-3079-C4F1-8F86-8ECC293B03BE}"/>
              </a:ext>
            </a:extLst>
          </p:cNvPr>
          <p:cNvSpPr/>
          <p:nvPr/>
        </p:nvSpPr>
        <p:spPr>
          <a:xfrm>
            <a:off x="1307511" y="1162388"/>
            <a:ext cx="2119357" cy="21193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Poppins ExtraLight" pitchFamily="2" charset="77"/>
                <a:cs typeface="Poppins ExtraLight" pitchFamily="2" charset="77"/>
              </a:rPr>
              <a:t>A</a:t>
            </a:r>
          </a:p>
        </p:txBody>
      </p:sp>
      <p:sp>
        <p:nvSpPr>
          <p:cNvPr id="26" name="Round Same Side Corner Rectangle 25">
            <a:extLst>
              <a:ext uri="{FF2B5EF4-FFF2-40B4-BE49-F238E27FC236}">
                <a16:creationId xmlns:a16="http://schemas.microsoft.com/office/drawing/2014/main" id="{0F1B9105-A732-8C28-EB8A-35D4557C6559}"/>
              </a:ext>
            </a:extLst>
          </p:cNvPr>
          <p:cNvSpPr/>
          <p:nvPr/>
        </p:nvSpPr>
        <p:spPr>
          <a:xfrm rot="10800000">
            <a:off x="8636947" y="0"/>
            <a:ext cx="2384278" cy="3429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301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B9839FB-9FCD-8BD5-45D8-8F67BDD412B3}"/>
              </a:ext>
            </a:extLst>
          </p:cNvPr>
          <p:cNvSpPr/>
          <p:nvPr/>
        </p:nvSpPr>
        <p:spPr>
          <a:xfrm>
            <a:off x="8773681" y="1162388"/>
            <a:ext cx="2119357" cy="21193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Poppins ExtraLight" pitchFamily="2" charset="77"/>
                <a:cs typeface="Poppins ExtraLight" pitchFamily="2" charset="77"/>
              </a:rPr>
              <a:t>C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D84C161-8DD2-29B9-F293-9CCC2E83553F}"/>
              </a:ext>
            </a:extLst>
          </p:cNvPr>
          <p:cNvGrpSpPr/>
          <p:nvPr/>
        </p:nvGrpSpPr>
        <p:grpSpPr>
          <a:xfrm>
            <a:off x="1194273" y="4324012"/>
            <a:ext cx="2642075" cy="1179169"/>
            <a:chOff x="3852729" y="1377724"/>
            <a:chExt cx="2642075" cy="117916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6BF8C50-CCC6-4B67-D01B-A1600A489E60}"/>
                </a:ext>
              </a:extLst>
            </p:cNvPr>
            <p:cNvSpPr txBox="1"/>
            <p:nvPr/>
          </p:nvSpPr>
          <p:spPr>
            <a:xfrm>
              <a:off x="3852729" y="1685501"/>
              <a:ext cx="2642075" cy="87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75000"/>
                </a:lnSpc>
              </a:pP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dolor sit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amet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,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consectetur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adipiscing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elit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, sed do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eiusmod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tempor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incididunt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ut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labore et dolore magna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aliqua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19C59AB-68D0-AA00-C7E9-F2EECB617E1F}"/>
                </a:ext>
              </a:extLst>
            </p:cNvPr>
            <p:cNvSpPr txBox="1"/>
            <p:nvPr/>
          </p:nvSpPr>
          <p:spPr>
            <a:xfrm>
              <a:off x="3852729" y="1377724"/>
              <a:ext cx="26420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Rajdhani Semibold" panose="02000000000000000000" pitchFamily="2" charset="77"/>
                  <a:cs typeface="Rajdhani Semibold" panose="02000000000000000000" pitchFamily="2" charset="77"/>
                </a:rPr>
                <a:t>LOREM IPSUM</a:t>
              </a:r>
            </a:p>
          </p:txBody>
        </p:sp>
      </p:grpSp>
      <p:sp>
        <p:nvSpPr>
          <p:cNvPr id="31" name="Round Same Side Corner Rectangle 30">
            <a:extLst>
              <a:ext uri="{FF2B5EF4-FFF2-40B4-BE49-F238E27FC236}">
                <a16:creationId xmlns:a16="http://schemas.microsoft.com/office/drawing/2014/main" id="{B844204A-50B4-E26B-4E37-5B3CDD4CA2BD}"/>
              </a:ext>
            </a:extLst>
          </p:cNvPr>
          <p:cNvSpPr/>
          <p:nvPr/>
        </p:nvSpPr>
        <p:spPr>
          <a:xfrm>
            <a:off x="4903862" y="3429000"/>
            <a:ext cx="2384278" cy="3429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301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AC7DE67-FC62-9406-C814-F82A773006E5}"/>
              </a:ext>
            </a:extLst>
          </p:cNvPr>
          <p:cNvSpPr/>
          <p:nvPr/>
        </p:nvSpPr>
        <p:spPr>
          <a:xfrm>
            <a:off x="5036321" y="3572110"/>
            <a:ext cx="2119357" cy="21193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Poppins ExtraLight" pitchFamily="2" charset="77"/>
                <a:cs typeface="Poppins ExtraLight" pitchFamily="2" charset="77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459488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7E14BB-A059-2214-E093-8EAA1A4BA1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LOREM IPSUM DOLOR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E10E3-C290-D39A-C620-FE14076B15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Lorem Ipsum Dolor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76252E-1B37-A863-29FB-62F35319C4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00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3C3BD8D-ACD3-03AF-D8DA-49C7E77BA1CC}"/>
              </a:ext>
            </a:extLst>
          </p:cNvPr>
          <p:cNvGrpSpPr/>
          <p:nvPr/>
        </p:nvGrpSpPr>
        <p:grpSpPr>
          <a:xfrm>
            <a:off x="1094797" y="2099578"/>
            <a:ext cx="3810489" cy="553998"/>
            <a:chOff x="5461698" y="2485482"/>
            <a:chExt cx="3810489" cy="55399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D0588CF-4FEB-3DCD-01F2-EB137933E21F}"/>
                </a:ext>
              </a:extLst>
            </p:cNvPr>
            <p:cNvGrpSpPr/>
            <p:nvPr/>
          </p:nvGrpSpPr>
          <p:grpSpPr>
            <a:xfrm>
              <a:off x="5814945" y="2485482"/>
              <a:ext cx="3457242" cy="553998"/>
              <a:chOff x="3852730" y="1377724"/>
              <a:chExt cx="3457242" cy="553998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4AC091-11A0-AAB7-8BBA-75B8E5B1D965}"/>
                  </a:ext>
                </a:extLst>
              </p:cNvPr>
              <p:cNvSpPr txBox="1"/>
              <p:nvPr/>
            </p:nvSpPr>
            <p:spPr>
              <a:xfrm>
                <a:off x="3852730" y="1685501"/>
                <a:ext cx="345724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Speaker Name, Speaker Name, Speaker Name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749E556-1104-1EDC-842E-C49ECC556E17}"/>
                  </a:ext>
                </a:extLst>
              </p:cNvPr>
              <p:cNvSpPr txBox="1"/>
              <p:nvPr/>
            </p:nvSpPr>
            <p:spPr>
              <a:xfrm>
                <a:off x="3852730" y="1377724"/>
                <a:ext cx="34572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Poppins" pitchFamily="2" charset="77"/>
                    <a:cs typeface="Poppins" pitchFamily="2" charset="77"/>
                  </a:rPr>
                  <a:t>Lorem Ipsum Dolor Sit </a:t>
                </a:r>
                <a:r>
                  <a:rPr lang="en-US" sz="1400" b="1" dirty="0" err="1">
                    <a:latin typeface="Poppins" pitchFamily="2" charset="77"/>
                    <a:cs typeface="Poppins" pitchFamily="2" charset="77"/>
                  </a:rPr>
                  <a:t>Amet</a:t>
                </a:r>
                <a:endParaRPr lang="en-US" sz="1400" b="1" dirty="0">
                  <a:latin typeface="Poppins" pitchFamily="2" charset="77"/>
                  <a:cs typeface="Poppins" pitchFamily="2" charset="77"/>
                </a:endParaRP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C54A527-BFE7-1952-0535-F6F156F6FDDB}"/>
                </a:ext>
              </a:extLst>
            </p:cNvPr>
            <p:cNvSpPr/>
            <p:nvPr/>
          </p:nvSpPr>
          <p:spPr>
            <a:xfrm>
              <a:off x="5461698" y="2491511"/>
              <a:ext cx="315259" cy="315259"/>
            </a:xfrm>
            <a:prstGeom prst="ellipse">
              <a:avLst/>
            </a:prstGeom>
            <a:solidFill>
              <a:srgbClr val="A3013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latin typeface="Poppins" pitchFamily="2" charset="77"/>
                  <a:cs typeface="Poppins" pitchFamily="2" charset="77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477DB33-6376-7515-CD44-F415CD989BE8}"/>
              </a:ext>
            </a:extLst>
          </p:cNvPr>
          <p:cNvGrpSpPr/>
          <p:nvPr/>
        </p:nvGrpSpPr>
        <p:grpSpPr>
          <a:xfrm>
            <a:off x="1094797" y="2961353"/>
            <a:ext cx="3810489" cy="553998"/>
            <a:chOff x="5461698" y="2485482"/>
            <a:chExt cx="3810489" cy="55399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D5E05CA-4818-90F1-752A-25485060863C}"/>
                </a:ext>
              </a:extLst>
            </p:cNvPr>
            <p:cNvGrpSpPr/>
            <p:nvPr/>
          </p:nvGrpSpPr>
          <p:grpSpPr>
            <a:xfrm>
              <a:off x="5814945" y="2485482"/>
              <a:ext cx="3457242" cy="553998"/>
              <a:chOff x="3852730" y="1377724"/>
              <a:chExt cx="3457242" cy="553998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461ABE-A865-61C1-FEFB-C998CBCC77DE}"/>
                  </a:ext>
                </a:extLst>
              </p:cNvPr>
              <p:cNvSpPr txBox="1"/>
              <p:nvPr/>
            </p:nvSpPr>
            <p:spPr>
              <a:xfrm>
                <a:off x="3852730" y="1685501"/>
                <a:ext cx="345724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Speaker Name, Speaker Name, Speaker Name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346E4D0-CAEF-E913-0EAF-8E3C9498FEEE}"/>
                  </a:ext>
                </a:extLst>
              </p:cNvPr>
              <p:cNvSpPr txBox="1"/>
              <p:nvPr/>
            </p:nvSpPr>
            <p:spPr>
              <a:xfrm>
                <a:off x="3852730" y="1377724"/>
                <a:ext cx="34572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Poppins" pitchFamily="2" charset="77"/>
                    <a:cs typeface="Poppins" pitchFamily="2" charset="77"/>
                  </a:rPr>
                  <a:t>Lorem Ipsum Dolor Sit </a:t>
                </a:r>
                <a:r>
                  <a:rPr lang="en-US" sz="1400" b="1" dirty="0" err="1">
                    <a:latin typeface="Poppins" pitchFamily="2" charset="77"/>
                    <a:cs typeface="Poppins" pitchFamily="2" charset="77"/>
                  </a:rPr>
                  <a:t>Amet</a:t>
                </a:r>
                <a:endParaRPr lang="en-US" sz="1400" b="1" dirty="0">
                  <a:latin typeface="Poppins" pitchFamily="2" charset="77"/>
                  <a:cs typeface="Poppins" pitchFamily="2" charset="77"/>
                </a:endParaRPr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50EEE64-293A-B014-6D0D-6F583B1857B3}"/>
                </a:ext>
              </a:extLst>
            </p:cNvPr>
            <p:cNvSpPr/>
            <p:nvPr/>
          </p:nvSpPr>
          <p:spPr>
            <a:xfrm>
              <a:off x="5461698" y="2491511"/>
              <a:ext cx="315259" cy="315259"/>
            </a:xfrm>
            <a:prstGeom prst="ellipse">
              <a:avLst/>
            </a:prstGeom>
            <a:solidFill>
              <a:srgbClr val="A3013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latin typeface="Poppins" pitchFamily="2" charset="77"/>
                  <a:cs typeface="Poppins" pitchFamily="2" charset="77"/>
                </a:rPr>
                <a:t>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E7605A-F683-AE2F-FE63-DA725DFD704E}"/>
              </a:ext>
            </a:extLst>
          </p:cNvPr>
          <p:cNvGrpSpPr/>
          <p:nvPr/>
        </p:nvGrpSpPr>
        <p:grpSpPr>
          <a:xfrm>
            <a:off x="1094797" y="3823128"/>
            <a:ext cx="3810489" cy="553998"/>
            <a:chOff x="5461698" y="2485482"/>
            <a:chExt cx="3810489" cy="55399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4D41AD6-D7B2-28C7-9F02-7E62EDFE34C1}"/>
                </a:ext>
              </a:extLst>
            </p:cNvPr>
            <p:cNvGrpSpPr/>
            <p:nvPr/>
          </p:nvGrpSpPr>
          <p:grpSpPr>
            <a:xfrm>
              <a:off x="5814945" y="2485482"/>
              <a:ext cx="3457242" cy="553998"/>
              <a:chOff x="3852730" y="1377724"/>
              <a:chExt cx="3457242" cy="553998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10B6F2-4333-7DCE-15B1-022507FF507C}"/>
                  </a:ext>
                </a:extLst>
              </p:cNvPr>
              <p:cNvSpPr txBox="1"/>
              <p:nvPr/>
            </p:nvSpPr>
            <p:spPr>
              <a:xfrm>
                <a:off x="3852730" y="1685501"/>
                <a:ext cx="345724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Speaker Name, Speaker Name, Speaker Name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8E74029-968D-976C-7D0F-BA190CCD4775}"/>
                  </a:ext>
                </a:extLst>
              </p:cNvPr>
              <p:cNvSpPr txBox="1"/>
              <p:nvPr/>
            </p:nvSpPr>
            <p:spPr>
              <a:xfrm>
                <a:off x="3852730" y="1377724"/>
                <a:ext cx="34572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Poppins" pitchFamily="2" charset="77"/>
                    <a:cs typeface="Poppins" pitchFamily="2" charset="77"/>
                  </a:rPr>
                  <a:t>Lorem Ipsum Dolor Sit </a:t>
                </a:r>
                <a:r>
                  <a:rPr lang="en-US" sz="1400" b="1" dirty="0" err="1">
                    <a:latin typeface="Poppins" pitchFamily="2" charset="77"/>
                    <a:cs typeface="Poppins" pitchFamily="2" charset="77"/>
                  </a:rPr>
                  <a:t>Amet</a:t>
                </a:r>
                <a:endParaRPr lang="en-US" sz="1400" b="1" dirty="0">
                  <a:latin typeface="Poppins" pitchFamily="2" charset="77"/>
                  <a:cs typeface="Poppins" pitchFamily="2" charset="77"/>
                </a:endParaRPr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114E164-5F0B-B105-5D75-B287B86DDEC6}"/>
                </a:ext>
              </a:extLst>
            </p:cNvPr>
            <p:cNvSpPr/>
            <p:nvPr/>
          </p:nvSpPr>
          <p:spPr>
            <a:xfrm>
              <a:off x="5461698" y="2491511"/>
              <a:ext cx="315259" cy="315259"/>
            </a:xfrm>
            <a:prstGeom prst="ellipse">
              <a:avLst/>
            </a:prstGeom>
            <a:solidFill>
              <a:srgbClr val="A3013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latin typeface="Poppins" pitchFamily="2" charset="77"/>
                  <a:cs typeface="Poppins" pitchFamily="2" charset="77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B2325FC-72ED-386B-E757-1A785E2F748E}"/>
              </a:ext>
            </a:extLst>
          </p:cNvPr>
          <p:cNvGrpSpPr/>
          <p:nvPr/>
        </p:nvGrpSpPr>
        <p:grpSpPr>
          <a:xfrm>
            <a:off x="1094797" y="4673565"/>
            <a:ext cx="3810489" cy="553998"/>
            <a:chOff x="5461698" y="2485482"/>
            <a:chExt cx="3810489" cy="55399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03A30D7-24DC-C2BD-515E-7A294C40A07C}"/>
                </a:ext>
              </a:extLst>
            </p:cNvPr>
            <p:cNvGrpSpPr/>
            <p:nvPr/>
          </p:nvGrpSpPr>
          <p:grpSpPr>
            <a:xfrm>
              <a:off x="5814945" y="2485482"/>
              <a:ext cx="3457242" cy="553998"/>
              <a:chOff x="3852730" y="1377724"/>
              <a:chExt cx="3457242" cy="553998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91FC097-FB5D-FB99-6FF0-7140915DE406}"/>
                  </a:ext>
                </a:extLst>
              </p:cNvPr>
              <p:cNvSpPr txBox="1"/>
              <p:nvPr/>
            </p:nvSpPr>
            <p:spPr>
              <a:xfrm>
                <a:off x="3852730" y="1685501"/>
                <a:ext cx="345724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Speaker Name, Speaker Name, Speaker Name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D3A2898-06BF-6B2D-6120-5B4F0A9846A2}"/>
                  </a:ext>
                </a:extLst>
              </p:cNvPr>
              <p:cNvSpPr txBox="1"/>
              <p:nvPr/>
            </p:nvSpPr>
            <p:spPr>
              <a:xfrm>
                <a:off x="3852730" y="1377724"/>
                <a:ext cx="34572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Poppins" pitchFamily="2" charset="77"/>
                    <a:cs typeface="Poppins" pitchFamily="2" charset="77"/>
                  </a:rPr>
                  <a:t>Lorem Ipsum Dolor Sit </a:t>
                </a:r>
                <a:r>
                  <a:rPr lang="en-US" sz="1400" b="1" dirty="0" err="1">
                    <a:latin typeface="Poppins" pitchFamily="2" charset="77"/>
                    <a:cs typeface="Poppins" pitchFamily="2" charset="77"/>
                  </a:rPr>
                  <a:t>Amet</a:t>
                </a:r>
                <a:endParaRPr lang="en-US" sz="1400" b="1" dirty="0">
                  <a:latin typeface="Poppins" pitchFamily="2" charset="77"/>
                  <a:cs typeface="Poppins" pitchFamily="2" charset="77"/>
                </a:endParaRPr>
              </a:p>
            </p:txBody>
          </p: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B7DABCC-7905-B4D2-6AFB-C7C90268C0E2}"/>
                </a:ext>
              </a:extLst>
            </p:cNvPr>
            <p:cNvSpPr/>
            <p:nvPr/>
          </p:nvSpPr>
          <p:spPr>
            <a:xfrm>
              <a:off x="5461698" y="2491511"/>
              <a:ext cx="315259" cy="315259"/>
            </a:xfrm>
            <a:prstGeom prst="ellipse">
              <a:avLst/>
            </a:prstGeom>
            <a:solidFill>
              <a:srgbClr val="A3013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latin typeface="Poppins" pitchFamily="2" charset="77"/>
                  <a:cs typeface="Poppins" pitchFamily="2" charset="77"/>
                </a:rPr>
                <a:t>4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D0ED616-6721-9EAF-D3F0-EED04F5321F1}"/>
              </a:ext>
            </a:extLst>
          </p:cNvPr>
          <p:cNvGrpSpPr/>
          <p:nvPr/>
        </p:nvGrpSpPr>
        <p:grpSpPr>
          <a:xfrm>
            <a:off x="1094797" y="5535889"/>
            <a:ext cx="3810489" cy="553998"/>
            <a:chOff x="5461698" y="2485482"/>
            <a:chExt cx="3810489" cy="55399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B26D394-285D-76F7-FB56-71BA3122C81F}"/>
                </a:ext>
              </a:extLst>
            </p:cNvPr>
            <p:cNvGrpSpPr/>
            <p:nvPr/>
          </p:nvGrpSpPr>
          <p:grpSpPr>
            <a:xfrm>
              <a:off x="5814945" y="2485482"/>
              <a:ext cx="3457242" cy="553998"/>
              <a:chOff x="3852730" y="1377724"/>
              <a:chExt cx="3457242" cy="553998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32BE91-6844-2940-DB80-F042A9848198}"/>
                  </a:ext>
                </a:extLst>
              </p:cNvPr>
              <p:cNvSpPr txBox="1"/>
              <p:nvPr/>
            </p:nvSpPr>
            <p:spPr>
              <a:xfrm>
                <a:off x="3852730" y="1685501"/>
                <a:ext cx="345724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Speaker Name, Speaker Name, Speaker Name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E55429E-6B42-B1DE-33EA-4BFB9B35FFE4}"/>
                  </a:ext>
                </a:extLst>
              </p:cNvPr>
              <p:cNvSpPr txBox="1"/>
              <p:nvPr/>
            </p:nvSpPr>
            <p:spPr>
              <a:xfrm>
                <a:off x="3852730" y="1377724"/>
                <a:ext cx="34572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Poppins" pitchFamily="2" charset="77"/>
                    <a:cs typeface="Poppins" pitchFamily="2" charset="77"/>
                  </a:rPr>
                  <a:t>Lorem Ipsum Dolor Sit </a:t>
                </a:r>
                <a:r>
                  <a:rPr lang="en-US" sz="1400" b="1" dirty="0" err="1">
                    <a:latin typeface="Poppins" pitchFamily="2" charset="77"/>
                    <a:cs typeface="Poppins" pitchFamily="2" charset="77"/>
                  </a:rPr>
                  <a:t>Amet</a:t>
                </a:r>
                <a:endParaRPr lang="en-US" sz="1400" b="1" dirty="0">
                  <a:latin typeface="Poppins" pitchFamily="2" charset="77"/>
                  <a:cs typeface="Poppins" pitchFamily="2" charset="77"/>
                </a:endParaRPr>
              </a:p>
            </p:txBody>
          </p: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3BFB53E-FB5B-A8CA-F566-2B7A506E4155}"/>
                </a:ext>
              </a:extLst>
            </p:cNvPr>
            <p:cNvSpPr/>
            <p:nvPr/>
          </p:nvSpPr>
          <p:spPr>
            <a:xfrm>
              <a:off x="5461698" y="2491511"/>
              <a:ext cx="315259" cy="315259"/>
            </a:xfrm>
            <a:prstGeom prst="ellipse">
              <a:avLst/>
            </a:prstGeom>
            <a:solidFill>
              <a:srgbClr val="A3013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latin typeface="Poppins" pitchFamily="2" charset="77"/>
                  <a:cs typeface="Poppins" pitchFamily="2" charset="77"/>
                </a:rPr>
                <a:t>5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8D8A104-2143-2425-0955-0AFA73D2C332}"/>
              </a:ext>
            </a:extLst>
          </p:cNvPr>
          <p:cNvGrpSpPr/>
          <p:nvPr/>
        </p:nvGrpSpPr>
        <p:grpSpPr>
          <a:xfrm>
            <a:off x="6096000" y="2099578"/>
            <a:ext cx="3810489" cy="553998"/>
            <a:chOff x="5461698" y="2485482"/>
            <a:chExt cx="3810489" cy="55399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0EB3D62-A3D4-21AA-C48E-53CA65B0E0E9}"/>
                </a:ext>
              </a:extLst>
            </p:cNvPr>
            <p:cNvGrpSpPr/>
            <p:nvPr/>
          </p:nvGrpSpPr>
          <p:grpSpPr>
            <a:xfrm>
              <a:off x="5814945" y="2485482"/>
              <a:ext cx="3457242" cy="553998"/>
              <a:chOff x="3852730" y="1377724"/>
              <a:chExt cx="3457242" cy="553998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5B27CE5-0B75-1184-3F7F-2AE2D8D5E4D1}"/>
                  </a:ext>
                </a:extLst>
              </p:cNvPr>
              <p:cNvSpPr txBox="1"/>
              <p:nvPr/>
            </p:nvSpPr>
            <p:spPr>
              <a:xfrm>
                <a:off x="3852730" y="1685501"/>
                <a:ext cx="345724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Speaker Name, Speaker Name, Speaker Name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1FA779-E7AE-9E4D-341D-1A1740C02A9A}"/>
                  </a:ext>
                </a:extLst>
              </p:cNvPr>
              <p:cNvSpPr txBox="1"/>
              <p:nvPr/>
            </p:nvSpPr>
            <p:spPr>
              <a:xfrm>
                <a:off x="3852730" y="1377724"/>
                <a:ext cx="34572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Poppins" pitchFamily="2" charset="77"/>
                    <a:cs typeface="Poppins" pitchFamily="2" charset="77"/>
                  </a:rPr>
                  <a:t>Lorem Ipsum Dolor Sit </a:t>
                </a:r>
                <a:r>
                  <a:rPr lang="en-US" sz="1400" b="1" dirty="0" err="1">
                    <a:latin typeface="Poppins" pitchFamily="2" charset="77"/>
                    <a:cs typeface="Poppins" pitchFamily="2" charset="77"/>
                  </a:rPr>
                  <a:t>Amet</a:t>
                </a:r>
                <a:endParaRPr lang="en-US" sz="1400" b="1" dirty="0">
                  <a:latin typeface="Poppins" pitchFamily="2" charset="77"/>
                  <a:cs typeface="Poppins" pitchFamily="2" charset="77"/>
                </a:endParaRPr>
              </a:p>
            </p:txBody>
          </p:sp>
        </p:grp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5ABDE6D-0F32-6B26-F51C-8AE3CF031D28}"/>
                </a:ext>
              </a:extLst>
            </p:cNvPr>
            <p:cNvSpPr/>
            <p:nvPr/>
          </p:nvSpPr>
          <p:spPr>
            <a:xfrm>
              <a:off x="5461698" y="2491511"/>
              <a:ext cx="315259" cy="315259"/>
            </a:xfrm>
            <a:prstGeom prst="ellipse">
              <a:avLst/>
            </a:prstGeom>
            <a:solidFill>
              <a:srgbClr val="A3013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latin typeface="Poppins" pitchFamily="2" charset="77"/>
                  <a:cs typeface="Poppins" pitchFamily="2" charset="77"/>
                </a:rPr>
                <a:t>6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4ABAA1D-28D4-817F-A386-FEC6458B529C}"/>
              </a:ext>
            </a:extLst>
          </p:cNvPr>
          <p:cNvGrpSpPr/>
          <p:nvPr/>
        </p:nvGrpSpPr>
        <p:grpSpPr>
          <a:xfrm>
            <a:off x="6096000" y="2961353"/>
            <a:ext cx="3810489" cy="553998"/>
            <a:chOff x="5461698" y="2485482"/>
            <a:chExt cx="3810489" cy="55399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FF48591-2C6D-68E2-F7CF-CC240E24B925}"/>
                </a:ext>
              </a:extLst>
            </p:cNvPr>
            <p:cNvGrpSpPr/>
            <p:nvPr/>
          </p:nvGrpSpPr>
          <p:grpSpPr>
            <a:xfrm>
              <a:off x="5814945" y="2485482"/>
              <a:ext cx="3457242" cy="553998"/>
              <a:chOff x="3852730" y="1377724"/>
              <a:chExt cx="3457242" cy="553998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CD94EC3-BAB8-2643-C632-58D6DF7B2032}"/>
                  </a:ext>
                </a:extLst>
              </p:cNvPr>
              <p:cNvSpPr txBox="1"/>
              <p:nvPr/>
            </p:nvSpPr>
            <p:spPr>
              <a:xfrm>
                <a:off x="3852730" y="1685501"/>
                <a:ext cx="345724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Speaker Name, Speaker Name, Speaker Name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5B239CF-91A5-9E87-040E-B535EDAAC020}"/>
                  </a:ext>
                </a:extLst>
              </p:cNvPr>
              <p:cNvSpPr txBox="1"/>
              <p:nvPr/>
            </p:nvSpPr>
            <p:spPr>
              <a:xfrm>
                <a:off x="3852730" y="1377724"/>
                <a:ext cx="34572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Poppins" pitchFamily="2" charset="77"/>
                    <a:cs typeface="Poppins" pitchFamily="2" charset="77"/>
                  </a:rPr>
                  <a:t>Lorem Ipsum Dolor Sit </a:t>
                </a:r>
                <a:r>
                  <a:rPr lang="en-US" sz="1400" b="1" dirty="0" err="1">
                    <a:latin typeface="Poppins" pitchFamily="2" charset="77"/>
                    <a:cs typeface="Poppins" pitchFamily="2" charset="77"/>
                  </a:rPr>
                  <a:t>Amet</a:t>
                </a:r>
                <a:endParaRPr lang="en-US" sz="1400" b="1" dirty="0">
                  <a:latin typeface="Poppins" pitchFamily="2" charset="77"/>
                  <a:cs typeface="Poppins" pitchFamily="2" charset="77"/>
                </a:endParaRPr>
              </a:p>
            </p:txBody>
          </p:sp>
        </p:grp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C155D9B-88C7-56C2-B2E4-045570650184}"/>
                </a:ext>
              </a:extLst>
            </p:cNvPr>
            <p:cNvSpPr/>
            <p:nvPr/>
          </p:nvSpPr>
          <p:spPr>
            <a:xfrm>
              <a:off x="5461698" y="2491511"/>
              <a:ext cx="315259" cy="315259"/>
            </a:xfrm>
            <a:prstGeom prst="ellipse">
              <a:avLst/>
            </a:prstGeom>
            <a:solidFill>
              <a:srgbClr val="A3013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latin typeface="Poppins" pitchFamily="2" charset="77"/>
                  <a:cs typeface="Poppins" pitchFamily="2" charset="77"/>
                </a:rPr>
                <a:t>7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9A24918-D307-4625-7E17-AE6D80E3808A}"/>
              </a:ext>
            </a:extLst>
          </p:cNvPr>
          <p:cNvGrpSpPr/>
          <p:nvPr/>
        </p:nvGrpSpPr>
        <p:grpSpPr>
          <a:xfrm>
            <a:off x="6096000" y="3823128"/>
            <a:ext cx="3810489" cy="553998"/>
            <a:chOff x="5461698" y="2485482"/>
            <a:chExt cx="3810489" cy="553998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2DDCEC6-8596-86BC-153D-80B2FC7276B7}"/>
                </a:ext>
              </a:extLst>
            </p:cNvPr>
            <p:cNvGrpSpPr/>
            <p:nvPr/>
          </p:nvGrpSpPr>
          <p:grpSpPr>
            <a:xfrm>
              <a:off x="5814945" y="2485482"/>
              <a:ext cx="3457242" cy="553998"/>
              <a:chOff x="3852730" y="1377724"/>
              <a:chExt cx="3457242" cy="553998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2B0D711-5AB6-2971-ACA1-CD57F2F0DB38}"/>
                  </a:ext>
                </a:extLst>
              </p:cNvPr>
              <p:cNvSpPr txBox="1"/>
              <p:nvPr/>
            </p:nvSpPr>
            <p:spPr>
              <a:xfrm>
                <a:off x="3852730" y="1685501"/>
                <a:ext cx="345724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Speaker Name, Speaker Name, Speaker Name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228C318-A0E0-9C60-5AE9-9E4957FDDD16}"/>
                  </a:ext>
                </a:extLst>
              </p:cNvPr>
              <p:cNvSpPr txBox="1"/>
              <p:nvPr/>
            </p:nvSpPr>
            <p:spPr>
              <a:xfrm>
                <a:off x="3852730" y="1377724"/>
                <a:ext cx="34572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Poppins" pitchFamily="2" charset="77"/>
                    <a:cs typeface="Poppins" pitchFamily="2" charset="77"/>
                  </a:rPr>
                  <a:t>Lorem Ipsum Dolor Sit </a:t>
                </a:r>
                <a:r>
                  <a:rPr lang="en-US" sz="1400" b="1" dirty="0" err="1">
                    <a:latin typeface="Poppins" pitchFamily="2" charset="77"/>
                    <a:cs typeface="Poppins" pitchFamily="2" charset="77"/>
                  </a:rPr>
                  <a:t>Amet</a:t>
                </a:r>
                <a:endParaRPr lang="en-US" sz="1400" b="1" dirty="0">
                  <a:latin typeface="Poppins" pitchFamily="2" charset="77"/>
                  <a:cs typeface="Poppins" pitchFamily="2" charset="77"/>
                </a:endParaRP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5A6C0B8-0529-1CE3-4C0C-F86D6C24DC70}"/>
                </a:ext>
              </a:extLst>
            </p:cNvPr>
            <p:cNvSpPr/>
            <p:nvPr/>
          </p:nvSpPr>
          <p:spPr>
            <a:xfrm>
              <a:off x="5461698" y="2491511"/>
              <a:ext cx="315259" cy="315259"/>
            </a:xfrm>
            <a:prstGeom prst="ellipse">
              <a:avLst/>
            </a:prstGeom>
            <a:solidFill>
              <a:srgbClr val="A3013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latin typeface="Poppins" pitchFamily="2" charset="77"/>
                  <a:cs typeface="Poppins" pitchFamily="2" charset="77"/>
                </a:rPr>
                <a:t>8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A289DC6-13BE-078C-4BE4-5C56F89F54A8}"/>
              </a:ext>
            </a:extLst>
          </p:cNvPr>
          <p:cNvGrpSpPr/>
          <p:nvPr/>
        </p:nvGrpSpPr>
        <p:grpSpPr>
          <a:xfrm>
            <a:off x="6096000" y="4673565"/>
            <a:ext cx="3810489" cy="553998"/>
            <a:chOff x="5461698" y="2485482"/>
            <a:chExt cx="3810489" cy="55399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78F5802-054B-5788-B23D-4C87D6FBAA01}"/>
                </a:ext>
              </a:extLst>
            </p:cNvPr>
            <p:cNvGrpSpPr/>
            <p:nvPr/>
          </p:nvGrpSpPr>
          <p:grpSpPr>
            <a:xfrm>
              <a:off x="5814945" y="2485482"/>
              <a:ext cx="3457242" cy="553998"/>
              <a:chOff x="3852730" y="1377724"/>
              <a:chExt cx="3457242" cy="553998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FC8B2D6-C0D3-4AD9-1196-AD49454265D6}"/>
                  </a:ext>
                </a:extLst>
              </p:cNvPr>
              <p:cNvSpPr txBox="1"/>
              <p:nvPr/>
            </p:nvSpPr>
            <p:spPr>
              <a:xfrm>
                <a:off x="3852730" y="1685501"/>
                <a:ext cx="345724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Speaker Name, Speaker Name, Speaker Name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46E7E0B-7790-8610-E401-F16E7D2014A5}"/>
                  </a:ext>
                </a:extLst>
              </p:cNvPr>
              <p:cNvSpPr txBox="1"/>
              <p:nvPr/>
            </p:nvSpPr>
            <p:spPr>
              <a:xfrm>
                <a:off x="3852730" y="1377724"/>
                <a:ext cx="34572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Poppins" pitchFamily="2" charset="77"/>
                    <a:cs typeface="Poppins" pitchFamily="2" charset="77"/>
                  </a:rPr>
                  <a:t>Lorem Ipsum Dolor Sit </a:t>
                </a:r>
                <a:r>
                  <a:rPr lang="en-US" sz="1400" b="1" dirty="0" err="1">
                    <a:latin typeface="Poppins" pitchFamily="2" charset="77"/>
                    <a:cs typeface="Poppins" pitchFamily="2" charset="77"/>
                  </a:rPr>
                  <a:t>Amet</a:t>
                </a:r>
                <a:endParaRPr lang="en-US" sz="1400" b="1" dirty="0">
                  <a:latin typeface="Poppins" pitchFamily="2" charset="77"/>
                  <a:cs typeface="Poppins" pitchFamily="2" charset="77"/>
                </a:endParaRPr>
              </a:p>
            </p:txBody>
          </p:sp>
        </p:grp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A25268E-5D79-7C00-8F0D-0D66AC6E1D49}"/>
                </a:ext>
              </a:extLst>
            </p:cNvPr>
            <p:cNvSpPr/>
            <p:nvPr/>
          </p:nvSpPr>
          <p:spPr>
            <a:xfrm>
              <a:off x="5461698" y="2491511"/>
              <a:ext cx="315259" cy="315259"/>
            </a:xfrm>
            <a:prstGeom prst="ellipse">
              <a:avLst/>
            </a:prstGeom>
            <a:solidFill>
              <a:srgbClr val="A3013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latin typeface="Poppins" pitchFamily="2" charset="77"/>
                  <a:cs typeface="Poppins" pitchFamily="2" charset="77"/>
                </a:rPr>
                <a:t>9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5914A23-ECFC-FBB9-CFD4-231E186DD348}"/>
              </a:ext>
            </a:extLst>
          </p:cNvPr>
          <p:cNvGrpSpPr/>
          <p:nvPr/>
        </p:nvGrpSpPr>
        <p:grpSpPr>
          <a:xfrm>
            <a:off x="6096000" y="5535889"/>
            <a:ext cx="3810489" cy="553998"/>
            <a:chOff x="5461698" y="2485482"/>
            <a:chExt cx="3810489" cy="55399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29AAAE7-CD8B-7EFF-178B-505D850053D2}"/>
                </a:ext>
              </a:extLst>
            </p:cNvPr>
            <p:cNvGrpSpPr/>
            <p:nvPr/>
          </p:nvGrpSpPr>
          <p:grpSpPr>
            <a:xfrm>
              <a:off x="5814945" y="2485482"/>
              <a:ext cx="3457242" cy="553998"/>
              <a:chOff x="3852730" y="1377724"/>
              <a:chExt cx="3457242" cy="553998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D7DF280-BAB2-BCD2-4B28-441C26D9B972}"/>
                  </a:ext>
                </a:extLst>
              </p:cNvPr>
              <p:cNvSpPr txBox="1"/>
              <p:nvPr/>
            </p:nvSpPr>
            <p:spPr>
              <a:xfrm>
                <a:off x="3852730" y="1685501"/>
                <a:ext cx="345724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  <a:latin typeface="Poppins" pitchFamily="2" charset="77"/>
                    <a:cs typeface="Poppins" pitchFamily="2" charset="77"/>
                  </a:rPr>
                  <a:t>Speaker Name, Speaker Name, Speaker Name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9270A6E-E2EF-2B92-AB5E-965D6EEE6766}"/>
                  </a:ext>
                </a:extLst>
              </p:cNvPr>
              <p:cNvSpPr txBox="1"/>
              <p:nvPr/>
            </p:nvSpPr>
            <p:spPr>
              <a:xfrm>
                <a:off x="3852730" y="1377724"/>
                <a:ext cx="34572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Poppins" pitchFamily="2" charset="77"/>
                    <a:cs typeface="Poppins" pitchFamily="2" charset="77"/>
                  </a:rPr>
                  <a:t>Lorem Ipsum Dolor Sit </a:t>
                </a:r>
                <a:r>
                  <a:rPr lang="en-US" sz="1400" b="1" dirty="0" err="1">
                    <a:latin typeface="Poppins" pitchFamily="2" charset="77"/>
                    <a:cs typeface="Poppins" pitchFamily="2" charset="77"/>
                  </a:rPr>
                  <a:t>Amet</a:t>
                </a:r>
                <a:endParaRPr lang="en-US" sz="1400" b="1" dirty="0">
                  <a:latin typeface="Poppins" pitchFamily="2" charset="77"/>
                  <a:cs typeface="Poppins" pitchFamily="2" charset="77"/>
                </a:endParaRPr>
              </a:p>
            </p:txBody>
          </p:sp>
        </p:grp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FC81413-BBA3-E030-1DCB-7A432047EBAB}"/>
                </a:ext>
              </a:extLst>
            </p:cNvPr>
            <p:cNvSpPr/>
            <p:nvPr/>
          </p:nvSpPr>
          <p:spPr>
            <a:xfrm>
              <a:off x="5461698" y="2491511"/>
              <a:ext cx="315259" cy="315259"/>
            </a:xfrm>
            <a:prstGeom prst="ellipse">
              <a:avLst/>
            </a:prstGeom>
            <a:solidFill>
              <a:srgbClr val="A3013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latin typeface="Poppins" pitchFamily="2" charset="77"/>
                  <a:cs typeface="Poppins" pitchFamily="2" charset="77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2852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9C3C464-B5A8-745F-6A22-DA32584F821D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CB09E3-269E-321A-842A-504C61463B2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7488" y="533333"/>
            <a:ext cx="6353392" cy="130545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dirty="0">
                <a:solidFill>
                  <a:schemeClr val="tx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Lorem ipsum dolor sit </a:t>
            </a:r>
            <a:r>
              <a:rPr lang="en-US" sz="4400" b="1" dirty="0" err="1">
                <a:solidFill>
                  <a:schemeClr val="tx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amet</a:t>
            </a:r>
            <a:r>
              <a:rPr lang="en-US" sz="4400" b="1" dirty="0">
                <a:solidFill>
                  <a:schemeClr val="tx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consectetur</a:t>
            </a:r>
            <a:r>
              <a:rPr lang="en-US" sz="4400" b="1" dirty="0">
                <a:solidFill>
                  <a:schemeClr val="tx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B5B0F-5EC3-08FB-9528-1B20E048CD1B}"/>
              </a:ext>
            </a:extLst>
          </p:cNvPr>
          <p:cNvSpPr txBox="1"/>
          <p:nvPr/>
        </p:nvSpPr>
        <p:spPr>
          <a:xfrm>
            <a:off x="5136958" y="5183970"/>
            <a:ext cx="6076060" cy="1140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5000"/>
              </a:lnSpc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Ut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enim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ad minim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veniam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quis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nostrud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exercitation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ullamco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laboris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nisi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ut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aliquip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ex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ea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commodo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consequat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. Lorem ipsum dolor sit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amet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consectetur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adipiscing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elit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, sed do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eiusmod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tempor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incididunt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ut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labore et dolore magna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aliqua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. Ut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enim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ad minim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veniam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quis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nostrud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exercitation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ullamco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laboris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nisi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ut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aliquip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ex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ea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commodo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consequat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9AF1E3-56A5-4D3C-D489-62A59A7864C4}"/>
              </a:ext>
            </a:extLst>
          </p:cNvPr>
          <p:cNvSpPr txBox="1"/>
          <p:nvPr/>
        </p:nvSpPr>
        <p:spPr>
          <a:xfrm>
            <a:off x="978982" y="5144607"/>
            <a:ext cx="3618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A30134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LOREM IPSUM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0FE01B-ADFD-285F-1350-FD0C6222D5BB}"/>
              </a:ext>
            </a:extLst>
          </p:cNvPr>
          <p:cNvSpPr txBox="1"/>
          <p:nvPr/>
        </p:nvSpPr>
        <p:spPr>
          <a:xfrm>
            <a:off x="978982" y="5453275"/>
            <a:ext cx="3618655" cy="871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5000"/>
              </a:lnSpc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Lorem ipsum dolor sit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amet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consectetur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adipiscing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elit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, sed do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eiusmod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tempor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incididunt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ut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labore et dolore magna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aliqua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98AC14B-BE37-7D8A-A80B-032041575930}"/>
              </a:ext>
            </a:extLst>
          </p:cNvPr>
          <p:cNvSpPr/>
          <p:nvPr/>
        </p:nvSpPr>
        <p:spPr>
          <a:xfrm>
            <a:off x="8092867" y="2486826"/>
            <a:ext cx="3409770" cy="1481589"/>
          </a:xfrm>
          <a:prstGeom prst="roundRect">
            <a:avLst>
              <a:gd name="adj" fmla="val 6387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>
              <a:lnSpc>
                <a:spcPct val="150000"/>
              </a:lnSpc>
            </a:pPr>
            <a:r>
              <a:rPr lang="en-US" sz="800" i="1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Lorem ipsum dolor sit </a:t>
            </a:r>
            <a:r>
              <a:rPr lang="en-US" sz="800" i="1" dirty="0" err="1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amet</a:t>
            </a:r>
            <a:r>
              <a:rPr lang="en-US" sz="800" i="1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, </a:t>
            </a:r>
            <a:r>
              <a:rPr lang="en-US" sz="800" i="1" dirty="0" err="1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consectetur</a:t>
            </a:r>
            <a:r>
              <a:rPr lang="en-US" sz="800" i="1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lang="en-US" sz="800" i="1" dirty="0" err="1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adipiscing</a:t>
            </a:r>
            <a:r>
              <a:rPr lang="en-US" sz="800" i="1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lang="en-US" sz="800" i="1" dirty="0" err="1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elit</a:t>
            </a:r>
            <a:r>
              <a:rPr lang="en-US" sz="800" i="1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, sed do </a:t>
            </a:r>
            <a:r>
              <a:rPr lang="en-US" sz="800" i="1" dirty="0" err="1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eiusmod</a:t>
            </a:r>
            <a:r>
              <a:rPr lang="en-US" sz="800" i="1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lang="en-US" sz="800" i="1" dirty="0" err="1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tempor</a:t>
            </a:r>
            <a:r>
              <a:rPr lang="en-US" sz="800" i="1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lang="en-US" sz="800" i="1" dirty="0" err="1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incididunt</a:t>
            </a:r>
            <a:r>
              <a:rPr lang="en-US" sz="800" i="1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lang="en-US" sz="800" i="1" dirty="0" err="1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ut</a:t>
            </a:r>
            <a:r>
              <a:rPr lang="en-US" sz="800" i="1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 labore et dolore magna </a:t>
            </a:r>
            <a:r>
              <a:rPr lang="en-US" sz="800" i="1" dirty="0" err="1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aliqua</a:t>
            </a:r>
            <a:r>
              <a:rPr lang="en-US" sz="800" i="1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. Ut </a:t>
            </a:r>
            <a:r>
              <a:rPr lang="en-US" sz="800" i="1" dirty="0" err="1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enim</a:t>
            </a:r>
            <a:r>
              <a:rPr lang="en-US" sz="800" i="1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 ad minim </a:t>
            </a:r>
            <a:r>
              <a:rPr lang="en-US" sz="800" i="1" dirty="0" err="1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veniam</a:t>
            </a:r>
            <a:r>
              <a:rPr lang="en-US" sz="800" i="1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, </a:t>
            </a:r>
            <a:r>
              <a:rPr lang="en-US" sz="800" i="1" dirty="0" err="1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quis</a:t>
            </a:r>
            <a:r>
              <a:rPr lang="en-US" sz="800" i="1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lang="en-US" sz="800" i="1" dirty="0" err="1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nostrud</a:t>
            </a:r>
            <a:r>
              <a:rPr lang="en-US" sz="800" i="1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 exercitation </a:t>
            </a:r>
            <a:r>
              <a:rPr lang="en-US" sz="800" i="1" dirty="0" err="1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ullamco</a:t>
            </a:r>
            <a:r>
              <a:rPr lang="en-US" sz="800" i="1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lang="en-US" sz="800" i="1" dirty="0" err="1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laboris</a:t>
            </a:r>
            <a:r>
              <a:rPr lang="en-US" sz="800" i="1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 nisi </a:t>
            </a:r>
            <a:r>
              <a:rPr lang="en-US" sz="800" i="1" dirty="0" err="1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ut</a:t>
            </a:r>
            <a:r>
              <a:rPr lang="en-US" sz="800" i="1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lang="en-US" sz="800" i="1" dirty="0" err="1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aliquip</a:t>
            </a:r>
            <a:r>
              <a:rPr lang="en-US" sz="800" i="1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 ex </a:t>
            </a:r>
            <a:r>
              <a:rPr lang="en-US" sz="800" i="1" dirty="0" err="1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ea</a:t>
            </a:r>
            <a:r>
              <a:rPr lang="en-US" sz="800" i="1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lang="en-US" sz="800" i="1" dirty="0" err="1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commodo</a:t>
            </a:r>
            <a:r>
              <a:rPr lang="en-US" sz="800" i="1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lang="en-US" sz="800" i="1" dirty="0" err="1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consequat</a:t>
            </a:r>
            <a:r>
              <a:rPr lang="en-US" sz="800" i="1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F02561-7A42-D16B-59C2-469C5D57A9B7}"/>
              </a:ext>
            </a:extLst>
          </p:cNvPr>
          <p:cNvSpPr/>
          <p:nvPr/>
        </p:nvSpPr>
        <p:spPr>
          <a:xfrm>
            <a:off x="9532347" y="3753410"/>
            <a:ext cx="1680671" cy="378151"/>
          </a:xfrm>
          <a:prstGeom prst="rect">
            <a:avLst/>
          </a:prstGeom>
          <a:solidFill>
            <a:srgbClr val="A3013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26C9D1-9E66-E195-746F-36565B5E68E3}"/>
              </a:ext>
            </a:extLst>
          </p:cNvPr>
          <p:cNvSpPr txBox="1"/>
          <p:nvPr/>
        </p:nvSpPr>
        <p:spPr>
          <a:xfrm>
            <a:off x="9638230" y="3803985"/>
            <a:ext cx="1468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LOREM IPSUM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A78BA3-FD0A-3809-D80A-08215F07D4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359352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E2E417-0981-7638-8B6B-7772306709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00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2EEBFEA-D755-C7C1-B5C6-7F97AFF560E4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79E261-0E4E-C2B3-1A7E-211294EA24D5}"/>
              </a:ext>
            </a:extLst>
          </p:cNvPr>
          <p:cNvSpPr txBox="1"/>
          <p:nvPr/>
        </p:nvSpPr>
        <p:spPr>
          <a:xfrm>
            <a:off x="811849" y="1396812"/>
            <a:ext cx="3713617" cy="99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latin typeface="Rajdhani Semibold" panose="02000000000000000000" pitchFamily="2" charset="77"/>
                <a:cs typeface="Rajdhani Semibold" panose="02000000000000000000" pitchFamily="2" charset="77"/>
              </a:rPr>
              <a:t>Lorem ipsum</a:t>
            </a:r>
          </a:p>
          <a:p>
            <a:pPr>
              <a:lnSpc>
                <a:spcPct val="90000"/>
              </a:lnSpc>
            </a:pPr>
            <a:r>
              <a:rPr lang="en-US" sz="3200" b="1" dirty="0">
                <a:latin typeface="Rajdhani Semibold" panose="02000000000000000000" pitchFamily="2" charset="77"/>
                <a:cs typeface="Rajdhani Semibold" panose="02000000000000000000" pitchFamily="2" charset="77"/>
              </a:rPr>
              <a:t>Dolor sit </a:t>
            </a:r>
            <a:r>
              <a:rPr lang="en-US" sz="3200" b="1" dirty="0" err="1">
                <a:latin typeface="Rajdhani Semibold" panose="02000000000000000000" pitchFamily="2" charset="77"/>
                <a:cs typeface="Rajdhani Semibold" panose="02000000000000000000" pitchFamily="2" charset="77"/>
              </a:rPr>
              <a:t>amet</a:t>
            </a:r>
            <a:r>
              <a:rPr lang="en-US" sz="3200" b="1" dirty="0">
                <a:latin typeface="Rajdhani Semibold" panose="02000000000000000000" pitchFamily="2" charset="77"/>
                <a:cs typeface="Rajdhani Semibold" panose="02000000000000000000" pitchFamily="2" charset="7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192757-2720-E167-EC9D-9E088BB08457}"/>
              </a:ext>
            </a:extLst>
          </p:cNvPr>
          <p:cNvSpPr txBox="1"/>
          <p:nvPr/>
        </p:nvSpPr>
        <p:spPr>
          <a:xfrm>
            <a:off x="828154" y="871405"/>
            <a:ext cx="3697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A30134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LOREM IPSUM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43C5FC1-2C55-F076-EAF9-98FCC68DDE62}"/>
              </a:ext>
            </a:extLst>
          </p:cNvPr>
          <p:cNvGrpSpPr/>
          <p:nvPr/>
        </p:nvGrpSpPr>
        <p:grpSpPr>
          <a:xfrm>
            <a:off x="940972" y="2657229"/>
            <a:ext cx="3584494" cy="871392"/>
            <a:chOff x="5461698" y="2299931"/>
            <a:chExt cx="3584494" cy="87139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6EBCA0-A813-A66D-D769-DDE73AD80F54}"/>
                </a:ext>
              </a:extLst>
            </p:cNvPr>
            <p:cNvSpPr txBox="1"/>
            <p:nvPr/>
          </p:nvSpPr>
          <p:spPr>
            <a:xfrm>
              <a:off x="6289705" y="2299931"/>
              <a:ext cx="2756487" cy="87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75000"/>
                </a:lnSpc>
              </a:pP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dolor sit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amet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,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consectetur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adipiscing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elit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, sed do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eiusmod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tempor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incididunt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ut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labore et dolore magna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aliqua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. 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A424B-66BE-EF78-22A0-57248A9AB049}"/>
                </a:ext>
              </a:extLst>
            </p:cNvPr>
            <p:cNvSpPr/>
            <p:nvPr/>
          </p:nvSpPr>
          <p:spPr>
            <a:xfrm>
              <a:off x="5461698" y="2491511"/>
              <a:ext cx="634302" cy="634302"/>
            </a:xfrm>
            <a:prstGeom prst="ellipse">
              <a:avLst/>
            </a:prstGeom>
            <a:solidFill>
              <a:srgbClr val="A3013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Poppins" pitchFamily="2" charset="77"/>
                  <a:cs typeface="Poppins" pitchFamily="2" charset="77"/>
                </a:rPr>
                <a:t>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5FA96B5-EBC2-FC5C-A852-A5E790226E59}"/>
              </a:ext>
            </a:extLst>
          </p:cNvPr>
          <p:cNvGrpSpPr/>
          <p:nvPr/>
        </p:nvGrpSpPr>
        <p:grpSpPr>
          <a:xfrm>
            <a:off x="940972" y="3912036"/>
            <a:ext cx="3584494" cy="871392"/>
            <a:chOff x="5461698" y="2299931"/>
            <a:chExt cx="3584494" cy="87139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5F7398-C372-2AA8-175A-73512BA79A50}"/>
                </a:ext>
              </a:extLst>
            </p:cNvPr>
            <p:cNvSpPr txBox="1"/>
            <p:nvPr/>
          </p:nvSpPr>
          <p:spPr>
            <a:xfrm>
              <a:off x="6289705" y="2299931"/>
              <a:ext cx="2756487" cy="87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75000"/>
                </a:lnSpc>
              </a:pP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dolor sit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amet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,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consectetur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adipiscing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elit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, sed do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eiusmod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tempor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incididunt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ut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labore et dolore magna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aliqua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. 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CE62B3A-3B00-3692-F6F1-257EF088A9F7}"/>
                </a:ext>
              </a:extLst>
            </p:cNvPr>
            <p:cNvSpPr/>
            <p:nvPr/>
          </p:nvSpPr>
          <p:spPr>
            <a:xfrm>
              <a:off x="5461698" y="2491511"/>
              <a:ext cx="634302" cy="634302"/>
            </a:xfrm>
            <a:prstGeom prst="ellipse">
              <a:avLst/>
            </a:prstGeom>
            <a:solidFill>
              <a:srgbClr val="A3013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Poppins" pitchFamily="2" charset="77"/>
                  <a:cs typeface="Poppins" pitchFamily="2" charset="77"/>
                </a:rPr>
                <a:t>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8C6BBF-C03E-E5A2-6847-16B8EAAF1E24}"/>
              </a:ext>
            </a:extLst>
          </p:cNvPr>
          <p:cNvGrpSpPr/>
          <p:nvPr/>
        </p:nvGrpSpPr>
        <p:grpSpPr>
          <a:xfrm>
            <a:off x="940972" y="5166843"/>
            <a:ext cx="3584494" cy="871392"/>
            <a:chOff x="5461698" y="2299931"/>
            <a:chExt cx="3584494" cy="87139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4ADCC9-EB09-5A51-0F98-1B10DFFED46F}"/>
                </a:ext>
              </a:extLst>
            </p:cNvPr>
            <p:cNvSpPr txBox="1"/>
            <p:nvPr/>
          </p:nvSpPr>
          <p:spPr>
            <a:xfrm>
              <a:off x="6289705" y="2299931"/>
              <a:ext cx="2756487" cy="87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75000"/>
                </a:lnSpc>
              </a:pP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dolor sit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amet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,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consectetur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adipiscing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elit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, sed do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eiusmod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tempor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incididunt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ut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 labore et dolore magna </a:t>
              </a:r>
              <a:r>
                <a:rPr lang="en-US" sz="1000" dirty="0" err="1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aliqua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Poppins" pitchFamily="2" charset="77"/>
                  <a:cs typeface="Poppins" pitchFamily="2" charset="77"/>
                </a:rPr>
                <a:t>. 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3990A1B-4477-6180-C570-D3D595C2B4ED}"/>
                </a:ext>
              </a:extLst>
            </p:cNvPr>
            <p:cNvSpPr/>
            <p:nvPr/>
          </p:nvSpPr>
          <p:spPr>
            <a:xfrm>
              <a:off x="5461698" y="2491511"/>
              <a:ext cx="634302" cy="634302"/>
            </a:xfrm>
            <a:prstGeom prst="ellipse">
              <a:avLst/>
            </a:prstGeom>
            <a:solidFill>
              <a:srgbClr val="A3013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Poppins" pitchFamily="2" charset="77"/>
                  <a:cs typeface="Poppins" pitchFamily="2" charset="77"/>
                </a:rPr>
                <a:t>3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1668D29-7B6C-8950-AF43-5A67E55040E6}"/>
              </a:ext>
            </a:extLst>
          </p:cNvPr>
          <p:cNvSpPr/>
          <p:nvPr/>
        </p:nvSpPr>
        <p:spPr>
          <a:xfrm>
            <a:off x="5136023" y="5309581"/>
            <a:ext cx="1680671" cy="378151"/>
          </a:xfrm>
          <a:prstGeom prst="rect">
            <a:avLst/>
          </a:prstGeom>
          <a:solidFill>
            <a:srgbClr val="A3013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4DFE3C-0343-9B57-28BB-133D1D9B50D2}"/>
              </a:ext>
            </a:extLst>
          </p:cNvPr>
          <p:cNvSpPr txBox="1"/>
          <p:nvPr/>
        </p:nvSpPr>
        <p:spPr>
          <a:xfrm>
            <a:off x="5204389" y="5358423"/>
            <a:ext cx="1468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287100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CA633C2-F7DE-265C-478B-614D8BE62E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LOREM IPSUM DOLOR SIT AMET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5622EA-CBBB-E309-46F3-368E79320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16576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22D8C9A-ADA6-28B6-55C2-FA5A7B9938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423224A-BF3A-C424-D7E8-C597BD8932D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63B3E7-DC75-D81D-1EB4-C5FBAAFBD2B6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FA3E03-371C-8C3A-6780-69361CC07C05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A9505C-1AED-CA34-61DD-2482B69C7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3E7357E-C1D7-E86D-6C9C-4DF1091A580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3CD334-1F4F-C9FD-42C5-66281BAFB7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Lorem Ipsum Dolor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Consectetur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Adipiscing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b="1" dirty="0">
                <a:solidFill>
                  <a:srgbClr val="A30134"/>
                </a:solidFill>
              </a:rPr>
              <a:t>@</a:t>
            </a:r>
            <a:r>
              <a:rPr lang="en-US" b="1" dirty="0" err="1">
                <a:solidFill>
                  <a:srgbClr val="A30134"/>
                </a:solidFill>
              </a:rPr>
              <a:t>LoremIpsum</a:t>
            </a:r>
            <a:endParaRPr lang="en-US" b="1" dirty="0">
              <a:solidFill>
                <a:srgbClr val="A30134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1C3EF26-0E5A-E56D-8A7D-574803DE732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CDAAFF1-57C6-3D2D-8921-786C86AC7E2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Lorem Ipsum Dolor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Consectetur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Adipiscing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b="1" dirty="0">
                <a:solidFill>
                  <a:srgbClr val="A30134"/>
                </a:solidFill>
              </a:rPr>
              <a:t>@</a:t>
            </a:r>
            <a:r>
              <a:rPr lang="en-US" b="1" dirty="0" err="1">
                <a:solidFill>
                  <a:srgbClr val="A30134"/>
                </a:solidFill>
              </a:rPr>
              <a:t>LoremIpsum</a:t>
            </a:r>
            <a:endParaRPr lang="en-US" b="1" dirty="0">
              <a:solidFill>
                <a:srgbClr val="A30134"/>
              </a:solidFill>
            </a:endParaRP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448070B-CA2B-5C44-72CA-B0628712159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7F6FD0D-4844-D9C9-F2D3-0084E63DE3A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Lorem Ipsum Dolor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Consectetur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Adipiscing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b="1" dirty="0">
                <a:solidFill>
                  <a:srgbClr val="A30134"/>
                </a:solidFill>
              </a:rPr>
              <a:t>@</a:t>
            </a:r>
            <a:r>
              <a:rPr lang="en-US" b="1" dirty="0" err="1">
                <a:solidFill>
                  <a:srgbClr val="A30134"/>
                </a:solidFill>
              </a:rPr>
              <a:t>LoremIpsum</a:t>
            </a:r>
            <a:endParaRPr lang="en-US" b="1" dirty="0">
              <a:solidFill>
                <a:srgbClr val="A30134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578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B24FBC-03EB-383D-39E5-8E1A874D9A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EE4D38-6D0C-18D1-A99C-BA8C780C10A6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A8CC2C-4240-3ED6-FBBE-FB31BF285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76A566-2EA7-949F-D7AB-2448F662D1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CF45B4-C1F2-2028-E70D-2E00B477E8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Lorem Ipsum Dolor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Consectetur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Adipiscing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b="1" dirty="0">
                <a:solidFill>
                  <a:srgbClr val="A30134"/>
                </a:solidFill>
              </a:rPr>
              <a:t>@</a:t>
            </a:r>
            <a:r>
              <a:rPr lang="en-US" b="1" dirty="0" err="1">
                <a:solidFill>
                  <a:srgbClr val="A30134"/>
                </a:solidFill>
              </a:rPr>
              <a:t>LoremIpsum</a:t>
            </a:r>
            <a:endParaRPr lang="en-US" b="1" dirty="0">
              <a:solidFill>
                <a:srgbClr val="A30134"/>
              </a:solidFill>
            </a:endParaRPr>
          </a:p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F72E533-B996-A4CA-46BB-0005627C787C}"/>
              </a:ext>
            </a:extLst>
          </p:cNvPr>
          <p:cNvSpPr>
            <a:spLocks noGrp="1"/>
          </p:cNvSpPr>
          <p:nvPr>
            <p:ph type="pic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23FE85F-32BB-309E-2471-0437C493A6A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D423EC8-B988-EA9E-C51E-E8E985C8311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Lorem Ipsum Dolor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Consectetur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Adipiscing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b="1" dirty="0">
                <a:solidFill>
                  <a:srgbClr val="A30134"/>
                </a:solidFill>
              </a:rPr>
              <a:t>@</a:t>
            </a:r>
            <a:r>
              <a:rPr lang="en-US" b="1" dirty="0" err="1">
                <a:solidFill>
                  <a:srgbClr val="A30134"/>
                </a:solidFill>
              </a:rPr>
              <a:t>LoremIpsum</a:t>
            </a:r>
            <a:endParaRPr lang="en-US" b="1" dirty="0">
              <a:solidFill>
                <a:srgbClr val="A30134"/>
              </a:solidFill>
            </a:endParaRPr>
          </a:p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D0C8F08-2ADF-06BF-D32B-C0C41552C6DA}"/>
              </a:ext>
            </a:extLst>
          </p:cNvPr>
          <p:cNvSpPr>
            <a:spLocks noGrp="1"/>
          </p:cNvSpPr>
          <p:nvPr>
            <p:ph type="pic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2EBEEF-C28F-9FA8-8FF5-BBCB8BFED6A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39ED2BE-427B-E6A6-0F00-79E4CAE16B3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Lorem Ipsum Dolor</a:t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Consectetur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Adipiscing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en-US" b="1" dirty="0">
                <a:solidFill>
                  <a:srgbClr val="A30134"/>
                </a:solidFill>
              </a:rPr>
              <a:t>@</a:t>
            </a:r>
            <a:r>
              <a:rPr lang="en-US" b="1" dirty="0" err="1">
                <a:solidFill>
                  <a:srgbClr val="A30134"/>
                </a:solidFill>
              </a:rPr>
              <a:t>LoremIpsum</a:t>
            </a:r>
            <a:endParaRPr lang="en-US" b="1" dirty="0">
              <a:solidFill>
                <a:srgbClr val="A30134"/>
              </a:solidFill>
            </a:endParaRPr>
          </a:p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FBE9786-14D3-F019-7BCE-E10650844239}"/>
              </a:ext>
            </a:extLst>
          </p:cNvPr>
          <p:cNvSpPr>
            <a:spLocks noGrp="1"/>
          </p:cNvSpPr>
          <p:nvPr>
            <p:ph type="pic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B25EC2C-4799-87CC-1492-16FC4988F1D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F26093C-C5BA-B572-E0F8-E06B4144580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Lorem Ipsum Dolor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Consectetur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Adipiscing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b="1" dirty="0">
                <a:solidFill>
                  <a:srgbClr val="A30134"/>
                </a:solidFill>
              </a:rPr>
              <a:t>@</a:t>
            </a:r>
            <a:r>
              <a:rPr lang="en-US" b="1" dirty="0" err="1">
                <a:solidFill>
                  <a:srgbClr val="A30134"/>
                </a:solidFill>
              </a:rPr>
              <a:t>LoremIpsum</a:t>
            </a:r>
            <a:endParaRPr lang="en-US" b="1" dirty="0">
              <a:solidFill>
                <a:srgbClr val="A30134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29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CAEE08-F01C-FC15-B337-78B4FB521B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900AFE-2B17-48E7-261F-7BEF133D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C014D1E-452A-9680-C71A-7A56D8C28138}"/>
              </a:ext>
            </a:extLst>
          </p:cNvPr>
          <p:cNvSpPr>
            <a:spLocks noGrp="1"/>
          </p:cNvSpPr>
          <p:nvPr>
            <p:ph type="pic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563FFE-664E-7EF0-7942-8458E1AAB8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702670-629B-8474-0A14-004830EA9F2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871838" y="2845646"/>
            <a:ext cx="1706018" cy="69200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Lorem Ipsum Dolor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Consectetur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Adipiscing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b="1" dirty="0">
                <a:solidFill>
                  <a:srgbClr val="A30134"/>
                </a:solidFill>
              </a:rPr>
              <a:t>@</a:t>
            </a:r>
            <a:r>
              <a:rPr lang="en-US" b="1" dirty="0" err="1">
                <a:solidFill>
                  <a:srgbClr val="A30134"/>
                </a:solidFill>
              </a:rPr>
              <a:t>LoremIpsum</a:t>
            </a:r>
            <a:endParaRPr lang="en-US" b="1" dirty="0">
              <a:solidFill>
                <a:srgbClr val="A30134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21249EA-5AD9-73BB-EB5D-FCAF4938D031}"/>
              </a:ext>
            </a:extLst>
          </p:cNvPr>
          <p:cNvSpPr>
            <a:spLocks noGrp="1"/>
          </p:cNvSpPr>
          <p:nvPr>
            <p:ph type="pic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875D9B-DB20-72E9-A47D-A862AE085D7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18FE045-EB49-5C80-FB7C-A1C87B63D16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163388" y="2845646"/>
            <a:ext cx="1706018" cy="69200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Lorem Ipsum Dolor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Consectetur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Adipiscing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b="1" dirty="0">
                <a:solidFill>
                  <a:srgbClr val="A30134"/>
                </a:solidFill>
              </a:rPr>
              <a:t>@</a:t>
            </a:r>
            <a:r>
              <a:rPr lang="en-US" b="1" dirty="0" err="1">
                <a:solidFill>
                  <a:srgbClr val="A30134"/>
                </a:solidFill>
              </a:rPr>
              <a:t>LoremIpsum</a:t>
            </a:r>
            <a:endParaRPr lang="en-US" b="1" dirty="0">
              <a:solidFill>
                <a:srgbClr val="A30134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E319541-D5C8-B730-B0F0-3E97CCFF1745}"/>
              </a:ext>
            </a:extLst>
          </p:cNvPr>
          <p:cNvSpPr>
            <a:spLocks noGrp="1"/>
          </p:cNvSpPr>
          <p:nvPr>
            <p:ph type="pic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258FC8F-2EB3-49B3-A1B3-0F97CD72AAD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8B41381-BB38-488D-72AD-BCCD1F6FF00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449660" y="2845646"/>
            <a:ext cx="1706018" cy="69200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Lorem Ipsum Dolor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Consectetur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Adipiscing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b="1" dirty="0">
                <a:solidFill>
                  <a:srgbClr val="A30134"/>
                </a:solidFill>
              </a:rPr>
              <a:t>@</a:t>
            </a:r>
            <a:r>
              <a:rPr lang="en-US" b="1" dirty="0" err="1">
                <a:solidFill>
                  <a:srgbClr val="A30134"/>
                </a:solidFill>
              </a:rPr>
              <a:t>LoremIpsum</a:t>
            </a:r>
            <a:endParaRPr lang="en-US" b="1" dirty="0">
              <a:solidFill>
                <a:srgbClr val="A30134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A380320-403C-EE28-623A-826708117AD6}"/>
              </a:ext>
            </a:extLst>
          </p:cNvPr>
          <p:cNvSpPr>
            <a:spLocks noGrp="1"/>
          </p:cNvSpPr>
          <p:nvPr>
            <p:ph type="pic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60A9E51-7733-EC97-8381-54927DA7125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C8AC445-6072-45AB-6E56-E91C8D04299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871838" y="5785625"/>
            <a:ext cx="1706018" cy="69200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Lorem Ipsum Dolor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Consectetur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Adipiscing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b="1" dirty="0">
                <a:solidFill>
                  <a:srgbClr val="A30134"/>
                </a:solidFill>
              </a:rPr>
              <a:t>@</a:t>
            </a:r>
            <a:r>
              <a:rPr lang="en-US" b="1" dirty="0" err="1">
                <a:solidFill>
                  <a:srgbClr val="A30134"/>
                </a:solidFill>
              </a:rPr>
              <a:t>LoremIpsum</a:t>
            </a:r>
            <a:endParaRPr lang="en-US" b="1" dirty="0">
              <a:solidFill>
                <a:srgbClr val="A30134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4722059-37AC-3B8E-09AD-60486AA5035F}"/>
              </a:ext>
            </a:extLst>
          </p:cNvPr>
          <p:cNvSpPr>
            <a:spLocks noGrp="1"/>
          </p:cNvSpPr>
          <p:nvPr>
            <p:ph type="pic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8B62FD5-E069-6D7D-14C2-CE1FC994DF3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DF2FF6E-AE58-8B5B-9215-30BE0867004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163388" y="5785625"/>
            <a:ext cx="1706018" cy="69200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Lorem Ipsum Dolor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Consectetur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Adipiscing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b="1" dirty="0">
                <a:solidFill>
                  <a:srgbClr val="A30134"/>
                </a:solidFill>
              </a:rPr>
              <a:t>@</a:t>
            </a:r>
            <a:r>
              <a:rPr lang="en-US" b="1" dirty="0" err="1">
                <a:solidFill>
                  <a:srgbClr val="A30134"/>
                </a:solidFill>
              </a:rPr>
              <a:t>LoremIpsum</a:t>
            </a:r>
            <a:endParaRPr lang="en-US" b="1" dirty="0">
              <a:solidFill>
                <a:srgbClr val="A30134"/>
              </a:solidFill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CB02D6C-A69A-1240-037F-B0CAB166B348}"/>
              </a:ext>
            </a:extLst>
          </p:cNvPr>
          <p:cNvSpPr>
            <a:spLocks noGrp="1"/>
          </p:cNvSpPr>
          <p:nvPr>
            <p:ph type="pic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F4D4C85-BF47-4AC8-F44A-F80B228F6D1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  <a:p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4B681E2-24E6-A1A7-BF0E-20E80AAC575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449660" y="5785625"/>
            <a:ext cx="1706018" cy="69200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Lorem Ipsum Dolor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Consectetur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Adipiscing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b="1" dirty="0">
                <a:solidFill>
                  <a:srgbClr val="A30134"/>
                </a:solidFill>
              </a:rPr>
              <a:t>@</a:t>
            </a:r>
            <a:r>
              <a:rPr lang="en-US" b="1" dirty="0" err="1">
                <a:solidFill>
                  <a:srgbClr val="A30134"/>
                </a:solidFill>
              </a:rPr>
              <a:t>LoremIpsum</a:t>
            </a:r>
            <a:endParaRPr lang="en-US" b="1" dirty="0">
              <a:solidFill>
                <a:srgbClr val="A301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23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0CEEF-0DB0-7487-9767-AD864E179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Lorem Ipsum Dolor Sit Amet</a:t>
            </a:r>
          </a:p>
        </p:txBody>
      </p:sp>
    </p:spTree>
    <p:extLst>
      <p:ext uri="{BB962C8B-B14F-4D97-AF65-F5344CB8AC3E}">
        <p14:creationId xmlns:p14="http://schemas.microsoft.com/office/powerpoint/2010/main" val="290087914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4F13C-13FB-F748-E882-E5168A09D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 Dolor Sit Amet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03632-0757-4253-4754-114A52B672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3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Dolor sit </a:t>
            </a:r>
            <a:r>
              <a:rPr lang="en-US" sz="13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amet</a:t>
            </a:r>
            <a:endParaRPr lang="en-US" sz="1300" dirty="0">
              <a:solidFill>
                <a:schemeClr val="accent6">
                  <a:lumMod val="7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CD02A-23EA-702C-5E88-C0070A58AC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Lorem Ipsum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BC7ABB-DA70-290B-28CF-A035627188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13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Dolor sit </a:t>
            </a:r>
            <a:r>
              <a:rPr lang="en-US" sz="13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amet</a:t>
            </a:r>
            <a:endParaRPr lang="en-US" sz="1300" dirty="0">
              <a:solidFill>
                <a:schemeClr val="accent6">
                  <a:lumMod val="7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4F2CF5-12BA-1CF1-5EA4-37287145D0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dirty="0"/>
              <a:t>Lorem Ipsum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68410E-C60B-1BE9-2E1C-03903A9584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13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Dolor sit </a:t>
            </a:r>
            <a:r>
              <a:rPr lang="en-US" sz="13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amet</a:t>
            </a:r>
            <a:endParaRPr lang="en-US" sz="1300" dirty="0">
              <a:solidFill>
                <a:schemeClr val="accent6">
                  <a:lumMod val="7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151341-E655-54EB-2713-EBC95385EA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en-US" dirty="0"/>
              <a:t>Lorem Ipsum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3D79F01-D569-3383-4E25-9FB909F08E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Dolor sit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amet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388EB25-B26F-985B-661D-6F2C88A2CF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r>
              <a:rPr lang="en-US" dirty="0"/>
              <a:t>Lorem Ipsum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8C74577-4B36-235B-8026-0617F5D38B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020C98-06DA-A6C3-83D9-C205B4EA77F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FAEF8FB-AE10-7F4A-51D8-F2FF1B6503B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5FC917C-B47C-FBDE-3131-D3552551483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9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D4549-6208-A026-0A42-16E9845CF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 Dolor Sit Amet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48A6E-C883-B940-3CD7-5F94B0F787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954745-686E-6C19-99BB-6BEC54BE96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Lorem Ipsum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8B7302-6643-AA42-B7D2-6CD679C7F6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dirty="0"/>
              <a:t>Lorem Ipsum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1C2874-7AF9-91A5-D8DA-BB095127BE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Dolor Sit Amet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A43CEE-B546-5967-D486-24A6FA8F54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en-US" dirty="0"/>
              <a:t>Lorem Ipsum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C23638-3CFD-EDA4-5DAB-C858C54CBA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4BA7F3-4F7B-B746-73CB-228CE046B1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r>
              <a:rPr lang="en-US" dirty="0"/>
              <a:t>Lorem Ipsum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2EAEBC6-773F-D679-5C10-192A9C6F06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DBFBDC4-54D0-2D82-F23E-69D0224DF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A7DA1F-0097-0944-AF69-4B21156234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b="1" dirty="0">
                <a:solidFill>
                  <a:srgbClr val="A30134"/>
                </a:solidFill>
              </a:rPr>
              <a:t>LOREM IPSUM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minim:</a:t>
            </a:r>
          </a:p>
          <a:p>
            <a:pPr marL="285750" indent="-194310">
              <a:buSzPct val="130000"/>
              <a:buFont typeface="Arial" panose="020B0604020202020204" pitchFamily="34" charset="0"/>
              <a:buChar char="•"/>
            </a:pPr>
            <a:r>
              <a:rPr lang="en-US" dirty="0"/>
              <a:t>Lorem</a:t>
            </a:r>
          </a:p>
          <a:p>
            <a:pPr marL="285750" indent="-194310">
              <a:buSzPct val="130000"/>
              <a:buFont typeface="Arial" panose="020B0604020202020204" pitchFamily="34" charset="0"/>
              <a:buChar char="•"/>
            </a:pPr>
            <a:r>
              <a:rPr lang="en-US" dirty="0"/>
              <a:t>Ipsum</a:t>
            </a:r>
          </a:p>
          <a:p>
            <a:pPr marL="285750" indent="-194310">
              <a:buSzPct val="130000"/>
              <a:buFont typeface="Arial" panose="020B0604020202020204" pitchFamily="34" charset="0"/>
              <a:buChar char="•"/>
            </a:pPr>
            <a:r>
              <a:rPr lang="en-US" dirty="0"/>
              <a:t>dolor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9582C9A-1D2F-4F49-6AE9-DCED0D65E0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600" b="1" dirty="0">
                <a:solidFill>
                  <a:srgbClr val="A30134"/>
                </a:solidFill>
              </a:rPr>
              <a:t>DOLOR SIT AMET</a:t>
            </a:r>
            <a:endParaRPr lang="en-US" sz="1600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minim:</a:t>
            </a:r>
          </a:p>
          <a:p>
            <a:pPr marL="285750" indent="-194310">
              <a:buSzPct val="130000"/>
              <a:buFont typeface="Arial" panose="020B0604020202020204" pitchFamily="34" charset="0"/>
              <a:buChar char="•"/>
            </a:pPr>
            <a:r>
              <a:rPr lang="en-US" dirty="0"/>
              <a:t>Lorem</a:t>
            </a:r>
          </a:p>
          <a:p>
            <a:pPr marL="285750" indent="-194310">
              <a:buSzPct val="130000"/>
              <a:buFont typeface="Arial" panose="020B0604020202020204" pitchFamily="34" charset="0"/>
              <a:buChar char="•"/>
            </a:pPr>
            <a:r>
              <a:rPr lang="en-US" dirty="0"/>
              <a:t>Ipsum</a:t>
            </a:r>
          </a:p>
          <a:p>
            <a:pPr marL="285750" indent="-194310">
              <a:buSzPct val="130000"/>
              <a:buFont typeface="Arial" panose="020B0604020202020204" pitchFamily="34" charset="0"/>
              <a:buChar char="•"/>
            </a:pPr>
            <a:r>
              <a:rPr lang="en-US" dirty="0"/>
              <a:t>dolor</a:t>
            </a:r>
          </a:p>
        </p:txBody>
      </p:sp>
    </p:spTree>
    <p:extLst>
      <p:ext uri="{BB962C8B-B14F-4D97-AF65-F5344CB8AC3E}">
        <p14:creationId xmlns:p14="http://schemas.microsoft.com/office/powerpoint/2010/main" val="392686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ILTA">
      <a:dk1>
        <a:srgbClr val="1F2932"/>
      </a:dk1>
      <a:lt1>
        <a:srgbClr val="FFFFFF"/>
      </a:lt1>
      <a:dk2>
        <a:srgbClr val="000000"/>
      </a:dk2>
      <a:lt2>
        <a:srgbClr val="F4F6FB"/>
      </a:lt2>
      <a:accent1>
        <a:srgbClr val="A30134"/>
      </a:accent1>
      <a:accent2>
        <a:srgbClr val="C2013C"/>
      </a:accent2>
      <a:accent3>
        <a:srgbClr val="ED014A"/>
      </a:accent3>
      <a:accent4>
        <a:srgbClr val="777777"/>
      </a:accent4>
      <a:accent5>
        <a:srgbClr val="7B95B9"/>
      </a:accent5>
      <a:accent6>
        <a:srgbClr val="A0A0A0"/>
      </a:accent6>
      <a:hlink>
        <a:srgbClr val="A30134"/>
      </a:hlink>
      <a:folHlink>
        <a:srgbClr val="A30134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9423D4B2-86DC-114C-A1F0-6E374730C586}" vid="{8B4DCFCC-2394-3F41-B74E-324F95CB90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1478</Words>
  <Application>Microsoft Macintosh PowerPoint</Application>
  <PresentationFormat>Widescreen</PresentationFormat>
  <Paragraphs>220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System Font Regular</vt:lpstr>
      <vt:lpstr>Poppins ExtraLight</vt:lpstr>
      <vt:lpstr>Aptos</vt:lpstr>
      <vt:lpstr>Poppins</vt:lpstr>
      <vt:lpstr>Poppins SemiBold</vt:lpstr>
      <vt:lpstr>Rajdhani Semibold</vt:lpstr>
      <vt:lpstr>Poppins Medium</vt:lpstr>
      <vt:lpstr>Source Sans Pro</vt:lpstr>
      <vt:lpstr>Office Theme</vt:lpstr>
      <vt:lpstr>Lorem Ipsum Dolor Sit Amet Lorem Ipsum Dolor Sit Amet</vt:lpstr>
      <vt:lpstr>PowerPoint Presentation</vt:lpstr>
      <vt:lpstr>SPEAKERS</vt:lpstr>
      <vt:lpstr>SPEAKERS</vt:lpstr>
      <vt:lpstr>SPEAKERS</vt:lpstr>
      <vt:lpstr>Lorem Ipsum Dolor Sit Amet</vt:lpstr>
      <vt:lpstr>Lorem Ipsum Dolor Sit Amet</vt:lpstr>
      <vt:lpstr>Lorem Ipsum Dolor Sit Amet</vt:lpstr>
      <vt:lpstr>Lorem ipsum dolor sit amet.</vt:lpstr>
      <vt:lpstr>Lorem Ipsum Dolor Sit Amet</vt:lpstr>
      <vt:lpstr>Lorem ispum dolor sit amet.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TJ Jones</dc:creator>
  <cp:lastModifiedBy>TJ Jones</cp:lastModifiedBy>
  <cp:revision>1</cp:revision>
  <dcterms:created xsi:type="dcterms:W3CDTF">2026-04-17T19:17:56Z</dcterms:created>
  <dcterms:modified xsi:type="dcterms:W3CDTF">2026-04-17T19:21:22Z</dcterms:modified>
</cp:coreProperties>
</file>