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70" r:id="rId2"/>
    <p:sldId id="28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1" r:id="rId15"/>
    <p:sldId id="283" r:id="rId16"/>
  </p:sldIdLst>
  <p:sldSz cx="12192000" cy="6858000"/>
  <p:notesSz cx="6858000" cy="9144000"/>
  <p:embeddedFontLst>
    <p:embeddedFont>
      <p:font typeface="Poppins" pitchFamily="2" charset="77"/>
      <p:regular r:id="rId18"/>
      <p:bold r:id="rId19"/>
      <p:italic r:id="rId20"/>
      <p:boldItalic r:id="rId21"/>
    </p:embeddedFont>
    <p:embeddedFont>
      <p:font typeface="Poppins ExtraLight" panose="00000300000000000000" pitchFamily="2" charset="77"/>
      <p:regular r:id="rId22"/>
      <p:italic r:id="rId23"/>
    </p:embeddedFont>
    <p:embeddedFont>
      <p:font typeface="Poppins Medium" panose="00000600000000000000" pitchFamily="2" charset="77"/>
      <p:regular r:id="rId24"/>
      <p:italic r:id="rId25"/>
    </p:embeddedFont>
    <p:embeddedFont>
      <p:font typeface="Rajdhani Semibold" panose="02000000000000000000" pitchFamily="2" charset="77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933"/>
    <a:srgbClr val="80AAE3"/>
    <a:srgbClr val="AABBCD"/>
    <a:srgbClr val="95B9E3"/>
    <a:srgbClr val="1D3330"/>
    <a:srgbClr val="679F42"/>
    <a:srgbClr val="CEDDC5"/>
    <a:srgbClr val="F5C48A"/>
    <a:srgbClr val="BBDBA7"/>
    <a:srgbClr val="20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0"/>
    <p:restoredTop sz="94658"/>
  </p:normalViewPr>
  <p:slideViewPr>
    <p:cSldViewPr snapToGrid="0">
      <p:cViewPr>
        <p:scale>
          <a:sx n="104" d="100"/>
          <a:sy n="104" d="100"/>
        </p:scale>
        <p:origin x="14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7EB0C-2594-554A-A41D-3868BB50E187}" type="datetimeFigureOut">
              <a:rPr lang="en-US" smtClean="0"/>
              <a:t>2/19/26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6F972-F2E9-8B49-A075-934B5E70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2FF1A-58CC-022E-D454-D6A4381D3AE9}"/>
              </a:ext>
            </a:extLst>
          </p:cNvPr>
          <p:cNvSpPr/>
          <p:nvPr userDrawn="1"/>
        </p:nvSpPr>
        <p:spPr>
          <a:xfrm>
            <a:off x="1878294" y="1382812"/>
            <a:ext cx="8435411" cy="5475188"/>
          </a:xfrm>
          <a:prstGeom prst="rect">
            <a:avLst/>
          </a:prstGeom>
          <a:solidFill>
            <a:srgbClr val="B1C6D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75CCE-7D98-9A47-EB0A-E41BDF4A6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 t="1344" b="1344"/>
          <a:stretch/>
        </p:blipFill>
        <p:spPr>
          <a:xfrm>
            <a:off x="1878290" y="1382812"/>
            <a:ext cx="8435411" cy="5475188"/>
          </a:xfrm>
          <a:prstGeom prst="rect">
            <a:avLst/>
          </a:prstGeom>
          <a:solidFill>
            <a:srgbClr val="AABBCD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10A38B-7721-703C-5A27-5D6803F59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392" y="2335300"/>
            <a:ext cx="6561214" cy="17851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500">
                <a:solidFill>
                  <a:srgbClr val="1D33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861AE-EEE5-A4C4-90EE-943F3AA4F8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8292" y="5620599"/>
            <a:ext cx="8435411" cy="714644"/>
          </a:xfrm>
        </p:spPr>
        <p:txBody>
          <a:bodyPr>
            <a:normAutofit/>
          </a:bodyPr>
          <a:lstStyle>
            <a:lvl1pPr marL="0" indent="0" algn="ctr">
              <a:buNone/>
              <a:defRPr sz="2000" spc="300">
                <a:solidFill>
                  <a:srgbClr val="1D33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16149F-A17D-A5FE-F42D-6E7F1BE7F149}"/>
              </a:ext>
            </a:extLst>
          </p:cNvPr>
          <p:cNvSpPr/>
          <p:nvPr userDrawn="1"/>
        </p:nvSpPr>
        <p:spPr>
          <a:xfrm>
            <a:off x="11355184" y="-8626"/>
            <a:ext cx="836815" cy="839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E803A758-A000-EF1F-97C4-D715633941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7753" y="172372"/>
            <a:ext cx="1716484" cy="11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4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BBAEB-5D3B-78C5-1F05-21EC9CB5A29F}"/>
              </a:ext>
            </a:extLst>
          </p:cNvPr>
          <p:cNvSpPr/>
          <p:nvPr userDrawn="1"/>
        </p:nvSpPr>
        <p:spPr>
          <a:xfrm>
            <a:off x="0" y="0"/>
            <a:ext cx="12192000" cy="4657458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0" cy="4657458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16293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07CE8E-F0EE-2688-EE99-894F27D5E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487" y="513225"/>
            <a:ext cx="6199187" cy="1325563"/>
          </a:xfr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02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D13047-176A-4CCE-AFDD-FA96040257A2}"/>
              </a:ext>
            </a:extLst>
          </p:cNvPr>
          <p:cNvSpPr/>
          <p:nvPr userDrawn="1"/>
        </p:nvSpPr>
        <p:spPr>
          <a:xfrm>
            <a:off x="5136023" y="871405"/>
            <a:ext cx="7056466" cy="5221746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16293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5534" y="871404"/>
            <a:ext cx="7056465" cy="5221747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6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0">
            <a:extLst>
              <a:ext uri="{FF2B5EF4-FFF2-40B4-BE49-F238E27FC236}">
                <a16:creationId xmlns:a16="http://schemas.microsoft.com/office/drawing/2014/main" id="{3395CB18-F4F6-2DB6-2C43-C92CD39ACA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34115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7F32ED-E20D-71D5-8D39-F52C44A9B220}"/>
              </a:ext>
            </a:extLst>
          </p:cNvPr>
          <p:cNvSpPr/>
          <p:nvPr userDrawn="1"/>
        </p:nvSpPr>
        <p:spPr>
          <a:xfrm>
            <a:off x="-185739" y="-171449"/>
            <a:ext cx="12515851" cy="7172324"/>
          </a:xfrm>
          <a:prstGeom prst="rect">
            <a:avLst/>
          </a:prstGeom>
          <a:solidFill>
            <a:srgbClr val="1D333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BE99D-9988-E77E-91BF-F5BD3143A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rcRect l="-1" t="7833" r="1711" b="7833"/>
          <a:stretch/>
        </p:blipFill>
        <p:spPr>
          <a:xfrm>
            <a:off x="-185739" y="-152398"/>
            <a:ext cx="12515851" cy="7162796"/>
          </a:xfrm>
          <a:prstGeom prst="rect">
            <a:avLst/>
          </a:prstGeom>
          <a:solidFill>
            <a:srgbClr val="162933"/>
          </a:solidFill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2D836DE-639C-820E-4496-C84AE859A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8293" y="4047221"/>
            <a:ext cx="8435411" cy="40011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spc="300">
                <a:solidFill>
                  <a:srgbClr val="80AA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9C857C-8028-3E25-2C06-BA45C7CBAF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8293" y="2604298"/>
            <a:ext cx="8435411" cy="1325563"/>
          </a:xfrm>
        </p:spPr>
        <p:txBody>
          <a:bodyPr>
            <a:noAutofit/>
          </a:bodyPr>
          <a:lstStyle>
            <a:lvl1pPr algn="ctr">
              <a:defRPr sz="12000">
                <a:solidFill>
                  <a:srgbClr val="95B9E3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4E17509A-82DA-C6CE-8EE0-AF488683A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7127" y="405572"/>
            <a:ext cx="2817746" cy="18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3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69C64994-CA81-7515-5CCF-F3F8BCB787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4796" y="687221"/>
            <a:ext cx="3810489" cy="2462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 spc="300">
                <a:solidFill>
                  <a:srgbClr val="80AAE3"/>
                </a:solidFill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080E5E76-8ACC-4197-30DD-EB0FDCA9B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4796" y="945199"/>
            <a:ext cx="8811693" cy="5193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 i="0" spc="0">
                <a:solidFill>
                  <a:srgbClr val="1D333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229E309C-C510-D0DC-3675-509756D715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0819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/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2A49CE-657B-4F61-C066-4193FB347A06}"/>
              </a:ext>
            </a:extLst>
          </p:cNvPr>
          <p:cNvSpPr/>
          <p:nvPr userDrawn="1"/>
        </p:nvSpPr>
        <p:spPr>
          <a:xfrm>
            <a:off x="7520298" y="3912549"/>
            <a:ext cx="4671701" cy="2945451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20298" y="3895252"/>
            <a:ext cx="4671703" cy="2956535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CABBC-AA27-B546-F0F3-87CAEC64CFA8}"/>
              </a:ext>
            </a:extLst>
          </p:cNvPr>
          <p:cNvSpPr/>
          <p:nvPr userDrawn="1"/>
        </p:nvSpPr>
        <p:spPr>
          <a:xfrm>
            <a:off x="7520299" y="0"/>
            <a:ext cx="4671701" cy="3837063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13178" y="6213"/>
            <a:ext cx="4671702" cy="3837063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16293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7BC10DC-BF58-F9A6-62EC-F0ACEC815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673" y="2927350"/>
            <a:ext cx="6199187" cy="3746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 i="0">
                <a:solidFill>
                  <a:srgbClr val="80AAE3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600">
                <a:solidFill>
                  <a:srgbClr val="A30134"/>
                </a:solidFill>
              </a:defRPr>
            </a:lvl2pPr>
            <a:lvl3pPr marL="914400" indent="0">
              <a:buNone/>
              <a:defRPr sz="1600">
                <a:solidFill>
                  <a:srgbClr val="A30134"/>
                </a:solidFill>
              </a:defRPr>
            </a:lvl3pPr>
            <a:lvl4pPr marL="1371600" indent="0">
              <a:buNone/>
              <a:defRPr sz="1600">
                <a:solidFill>
                  <a:srgbClr val="A30134"/>
                </a:solidFill>
              </a:defRPr>
            </a:lvl4pPr>
            <a:lvl5pPr marL="1828800" indent="0">
              <a:buNone/>
              <a:defRPr sz="1600">
                <a:solidFill>
                  <a:srgbClr val="A30134"/>
                </a:solidFill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70561ED-191C-8490-695C-069E1FC44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74" y="3401568"/>
            <a:ext cx="6199188" cy="2877270"/>
          </a:xfrm>
        </p:spPr>
        <p:txBody>
          <a:bodyPr/>
          <a:lstStyle/>
          <a:p>
            <a:pPr>
              <a:lnSpc>
                <a:spcPct val="175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Duis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aute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irure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dolor in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reprehenderit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voluptate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esse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cillum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dolore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fugiat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pariatur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Excepteur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sint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occaecat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cupidatat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non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proident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sunt in culpa qui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officia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deserunt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mollit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anim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B09BB-EE99-4E77-A4D4-0D29CA6A6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673" y="988858"/>
            <a:ext cx="6199187" cy="1325563"/>
          </a:xfrm>
        </p:spPr>
        <p:txBody>
          <a:bodyPr>
            <a:normAutofit/>
          </a:bodyPr>
          <a:lstStyle>
            <a:lvl1pPr>
              <a:defRPr sz="4300">
                <a:solidFill>
                  <a:srgbClr val="1D3330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08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/2 Pic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A6AE1F-E644-1915-5CC7-32ED3F08BC10}"/>
              </a:ext>
            </a:extLst>
          </p:cNvPr>
          <p:cNvSpPr/>
          <p:nvPr userDrawn="1"/>
        </p:nvSpPr>
        <p:spPr>
          <a:xfrm>
            <a:off x="9131180" y="0"/>
            <a:ext cx="3060819" cy="6858000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139231" y="7609"/>
            <a:ext cx="3060819" cy="6857999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DC358-311B-388D-14C2-7F5D29701FFF}"/>
              </a:ext>
            </a:extLst>
          </p:cNvPr>
          <p:cNvSpPr/>
          <p:nvPr userDrawn="1"/>
        </p:nvSpPr>
        <p:spPr>
          <a:xfrm>
            <a:off x="5978229" y="0"/>
            <a:ext cx="3060819" cy="6858000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86280" y="7608"/>
            <a:ext cx="3060819" cy="6857999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16293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7BC10DC-BF58-F9A6-62EC-F0ACEC815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673" y="2560320"/>
            <a:ext cx="4157977" cy="3746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 i="0">
                <a:solidFill>
                  <a:srgbClr val="80AAE3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600">
                <a:solidFill>
                  <a:srgbClr val="A30134"/>
                </a:solidFill>
              </a:defRPr>
            </a:lvl2pPr>
            <a:lvl3pPr marL="914400" indent="0">
              <a:buNone/>
              <a:defRPr sz="1600">
                <a:solidFill>
                  <a:srgbClr val="A30134"/>
                </a:solidFill>
              </a:defRPr>
            </a:lvl3pPr>
            <a:lvl4pPr marL="1371600" indent="0">
              <a:buNone/>
              <a:defRPr sz="1600">
                <a:solidFill>
                  <a:srgbClr val="A30134"/>
                </a:solidFill>
              </a:defRPr>
            </a:lvl4pPr>
            <a:lvl5pPr marL="1828800" indent="0">
              <a:buNone/>
              <a:defRPr sz="1600">
                <a:solidFill>
                  <a:srgbClr val="A30134"/>
                </a:solidFill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70561ED-191C-8490-695C-069E1FC44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72" y="3035808"/>
            <a:ext cx="4157976" cy="2877270"/>
          </a:xfrm>
        </p:spPr>
        <p:txBody>
          <a:bodyPr/>
          <a:lstStyle/>
          <a:p>
            <a:pPr>
              <a:lnSpc>
                <a:spcPct val="175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Duis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aute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irure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dolor in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reprehenderit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voluptate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esse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cillum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dolore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fugiat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pariatur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Excepteur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sint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occaecat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cupidatat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non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proident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sunt in culpa qui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officia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deserunt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mollit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anim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56DD2-AF87-9A4A-F7A7-4E50002177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673" y="988858"/>
            <a:ext cx="4157975" cy="1305455"/>
          </a:xfrm>
        </p:spPr>
        <p:txBody>
          <a:bodyPr>
            <a:normAutofit/>
          </a:bodyPr>
          <a:lstStyle>
            <a:lvl1pPr>
              <a:defRPr sz="4300">
                <a:solidFill>
                  <a:srgbClr val="1D3330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46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1A9FCF-AAB5-2D17-A1F7-15077B2D4C32}"/>
              </a:ext>
            </a:extLst>
          </p:cNvPr>
          <p:cNvSpPr/>
          <p:nvPr userDrawn="1"/>
        </p:nvSpPr>
        <p:spPr>
          <a:xfrm>
            <a:off x="0" y="0"/>
            <a:ext cx="3466742" cy="3947116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6AE1F-E644-1915-5CC7-32ED3F08BC10}"/>
              </a:ext>
            </a:extLst>
          </p:cNvPr>
          <p:cNvSpPr/>
          <p:nvPr userDrawn="1"/>
        </p:nvSpPr>
        <p:spPr>
          <a:xfrm>
            <a:off x="9131180" y="0"/>
            <a:ext cx="3060819" cy="6858000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131181" y="0"/>
            <a:ext cx="3060819" cy="6858000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01" y="0"/>
            <a:ext cx="3466742" cy="3947116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16293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69315-CDA0-B59E-4962-4BC578060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4768345"/>
            <a:ext cx="6713728" cy="1325563"/>
          </a:xfr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0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16293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2E082F-D741-AB61-E924-7101FED52DCA}"/>
              </a:ext>
            </a:extLst>
          </p:cNvPr>
          <p:cNvSpPr/>
          <p:nvPr userDrawn="1"/>
        </p:nvSpPr>
        <p:spPr>
          <a:xfrm>
            <a:off x="363196" y="345970"/>
            <a:ext cx="3099273" cy="2926080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94CA7E-A9F3-F7B0-2ACE-026EC8DC548E}"/>
              </a:ext>
            </a:extLst>
          </p:cNvPr>
          <p:cNvSpPr/>
          <p:nvPr userDrawn="1"/>
        </p:nvSpPr>
        <p:spPr>
          <a:xfrm>
            <a:off x="363195" y="3276136"/>
            <a:ext cx="3099273" cy="96140"/>
          </a:xfrm>
          <a:prstGeom prst="rect">
            <a:avLst/>
          </a:prstGeom>
          <a:solidFill>
            <a:srgbClr val="16293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1ECED-4F57-A5E0-0474-5681B96EAA12}"/>
              </a:ext>
            </a:extLst>
          </p:cNvPr>
          <p:cNvSpPr/>
          <p:nvPr userDrawn="1"/>
        </p:nvSpPr>
        <p:spPr>
          <a:xfrm>
            <a:off x="363196" y="3485727"/>
            <a:ext cx="3099273" cy="2926080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8B8A0-6B3D-412D-A3EB-907F2FC91DC3}"/>
              </a:ext>
            </a:extLst>
          </p:cNvPr>
          <p:cNvSpPr/>
          <p:nvPr userDrawn="1"/>
        </p:nvSpPr>
        <p:spPr>
          <a:xfrm>
            <a:off x="363195" y="6415890"/>
            <a:ext cx="3099273" cy="96140"/>
          </a:xfrm>
          <a:prstGeom prst="rect">
            <a:avLst/>
          </a:prstGeom>
          <a:solidFill>
            <a:srgbClr val="16293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3194" y="341885"/>
            <a:ext cx="3099272" cy="2926080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9293" y="3485726"/>
            <a:ext cx="3113174" cy="2926081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7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Left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940C23-34B3-05D1-441D-6FE28EA8F15D}"/>
              </a:ext>
            </a:extLst>
          </p:cNvPr>
          <p:cNvSpPr/>
          <p:nvPr userDrawn="1"/>
        </p:nvSpPr>
        <p:spPr>
          <a:xfrm>
            <a:off x="1" y="3474720"/>
            <a:ext cx="4671701" cy="3383280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717B09-DFA2-B777-A971-7D9A7C235218}"/>
              </a:ext>
            </a:extLst>
          </p:cNvPr>
          <p:cNvSpPr/>
          <p:nvPr userDrawn="1"/>
        </p:nvSpPr>
        <p:spPr>
          <a:xfrm>
            <a:off x="0" y="0"/>
            <a:ext cx="4671701" cy="3383280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16293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16154"/>
            <a:ext cx="4671701" cy="3388428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3474720"/>
            <a:ext cx="4671701" cy="3367126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5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24D716-556D-FC9B-93DD-5EB65E413BF6}"/>
              </a:ext>
            </a:extLst>
          </p:cNvPr>
          <p:cNvSpPr/>
          <p:nvPr userDrawn="1"/>
        </p:nvSpPr>
        <p:spPr>
          <a:xfrm>
            <a:off x="8340693" y="948013"/>
            <a:ext cx="2642075" cy="2725059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0B1342-8A50-B106-DC9B-5CC8D03DFB98}"/>
              </a:ext>
            </a:extLst>
          </p:cNvPr>
          <p:cNvSpPr/>
          <p:nvPr userDrawn="1"/>
        </p:nvSpPr>
        <p:spPr>
          <a:xfrm>
            <a:off x="0" y="6702037"/>
            <a:ext cx="12191999" cy="168779"/>
          </a:xfrm>
          <a:prstGeom prst="rect">
            <a:avLst/>
          </a:prstGeom>
          <a:solidFill>
            <a:srgbClr val="202A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56B64-0479-7EE9-924D-531CC85574CD}"/>
              </a:ext>
            </a:extLst>
          </p:cNvPr>
          <p:cNvSpPr/>
          <p:nvPr userDrawn="1"/>
        </p:nvSpPr>
        <p:spPr>
          <a:xfrm>
            <a:off x="4774961" y="966724"/>
            <a:ext cx="2642075" cy="2725059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89F58-CF28-18EE-6B9A-85C1B6635926}"/>
              </a:ext>
            </a:extLst>
          </p:cNvPr>
          <p:cNvSpPr/>
          <p:nvPr userDrawn="1"/>
        </p:nvSpPr>
        <p:spPr>
          <a:xfrm>
            <a:off x="1226322" y="966724"/>
            <a:ext cx="2642075" cy="2725059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16293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6322" y="988281"/>
            <a:ext cx="2642075" cy="2706348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774962" y="988281"/>
            <a:ext cx="2642075" cy="2706348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0BE69-117A-69AA-EBC4-D953DCE9FB68}"/>
              </a:ext>
            </a:extLst>
          </p:cNvPr>
          <p:cNvSpPr/>
          <p:nvPr userDrawn="1"/>
        </p:nvSpPr>
        <p:spPr>
          <a:xfrm>
            <a:off x="2209800" y="3329460"/>
            <a:ext cx="687224" cy="687224"/>
          </a:xfrm>
          <a:prstGeom prst="ellipse">
            <a:avLst/>
          </a:prstGeom>
          <a:solidFill>
            <a:srgbClr val="16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4E4C05-105C-6338-8182-0FA7A6B3483D}"/>
              </a:ext>
            </a:extLst>
          </p:cNvPr>
          <p:cNvSpPr/>
          <p:nvPr userDrawn="1"/>
        </p:nvSpPr>
        <p:spPr>
          <a:xfrm>
            <a:off x="5752386" y="3317112"/>
            <a:ext cx="687224" cy="687224"/>
          </a:xfrm>
          <a:prstGeom prst="ellipse">
            <a:avLst/>
          </a:prstGeom>
          <a:solidFill>
            <a:srgbClr val="16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AF5D6CC-74C8-1DE1-6DFA-0B6A4421704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40693" y="947912"/>
            <a:ext cx="2642075" cy="2706348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7B0D4F-D498-7BC8-658F-EF3BCD33F206}"/>
              </a:ext>
            </a:extLst>
          </p:cNvPr>
          <p:cNvSpPr/>
          <p:nvPr userDrawn="1"/>
        </p:nvSpPr>
        <p:spPr>
          <a:xfrm>
            <a:off x="9318118" y="3323917"/>
            <a:ext cx="687224" cy="687224"/>
          </a:xfrm>
          <a:prstGeom prst="ellipse">
            <a:avLst/>
          </a:prstGeom>
          <a:solidFill>
            <a:srgbClr val="16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18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C54C80-0347-40EF-9879-0DD6EF23178B}"/>
              </a:ext>
            </a:extLst>
          </p:cNvPr>
          <p:cNvSpPr/>
          <p:nvPr userDrawn="1"/>
        </p:nvSpPr>
        <p:spPr>
          <a:xfrm>
            <a:off x="0" y="3474720"/>
            <a:ext cx="2315909" cy="3383280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0A32C-D181-3FA5-4A99-4D016580C000}"/>
              </a:ext>
            </a:extLst>
          </p:cNvPr>
          <p:cNvSpPr/>
          <p:nvPr userDrawn="1"/>
        </p:nvSpPr>
        <p:spPr>
          <a:xfrm>
            <a:off x="-1" y="0"/>
            <a:ext cx="2315909" cy="3383280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9FA79-00EB-125D-13BF-557BFC458FD2}"/>
              </a:ext>
            </a:extLst>
          </p:cNvPr>
          <p:cNvSpPr/>
          <p:nvPr userDrawn="1"/>
        </p:nvSpPr>
        <p:spPr>
          <a:xfrm>
            <a:off x="2399944" y="3474720"/>
            <a:ext cx="2315909" cy="3383280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28C66-DBD3-9DF6-69B4-EC5C7341A18C}"/>
              </a:ext>
            </a:extLst>
          </p:cNvPr>
          <p:cNvSpPr/>
          <p:nvPr userDrawn="1"/>
        </p:nvSpPr>
        <p:spPr>
          <a:xfrm>
            <a:off x="2399943" y="0"/>
            <a:ext cx="2315909" cy="3383280"/>
          </a:xfrm>
          <a:prstGeom prst="rect">
            <a:avLst/>
          </a:prstGeom>
          <a:solidFill>
            <a:srgbClr val="CEDDC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16293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2315908" cy="3372274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" y="3490874"/>
            <a:ext cx="2315908" cy="3356173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3FD87B1-22BC-E03B-802A-4D02A2CBF5E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99942" y="5148"/>
            <a:ext cx="2315908" cy="3372274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5748AE2-4C1D-8FF3-398B-0BE9108EBFF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99942" y="3490874"/>
            <a:ext cx="2315908" cy="3372274"/>
          </a:xfrm>
          <a:solidFill>
            <a:srgbClr val="AABBCD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0CA4A-C77E-4D1F-FB40-7AE40679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35AC6-9C4E-C4FA-67E9-62FC56ABFAC5}"/>
              </a:ext>
            </a:extLst>
          </p:cNvPr>
          <p:cNvSpPr/>
          <p:nvPr userDrawn="1"/>
        </p:nvSpPr>
        <p:spPr>
          <a:xfrm>
            <a:off x="11513150" y="-10510"/>
            <a:ext cx="689360" cy="687222"/>
          </a:xfrm>
          <a:prstGeom prst="rect">
            <a:avLst/>
          </a:prstGeom>
          <a:solidFill>
            <a:srgbClr val="80AAE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8E8879E1-CAF8-A5CC-270F-CBFE3BD8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5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1D3330"/>
          </a:solidFill>
          <a:latin typeface="Rajdhani Semibold" panose="02000000000000000000" pitchFamily="2" charset="77"/>
          <a:ea typeface="+mj-ea"/>
          <a:cs typeface="Rajdhani Semibold" panose="02000000000000000000" pitchFamily="2" charset="77"/>
        </a:defRPr>
      </a:lvl1pPr>
    </p:titleStyle>
    <p:bodyStyle>
      <a:lvl1pPr marL="0" indent="0" algn="l" defTabSz="914400" rtl="0" eaLnBrk="1" latinLnBrk="0" hangingPunct="1">
        <a:lnSpc>
          <a:spcPct val="175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175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175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175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Poppins" pitchFamily="2" charset="77"/>
          <a:ea typeface="+mn-ea"/>
          <a:cs typeface="Poppins" pitchFamily="2" charset="77"/>
        </a:defRPr>
      </a:lvl4pPr>
      <a:lvl5pPr marL="1828800" indent="0" algn="l" defTabSz="914400" rtl="0" eaLnBrk="1" latinLnBrk="0" hangingPunct="1">
        <a:lnSpc>
          <a:spcPct val="175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1C9C-4597-2338-580C-BD8AA7931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 Dolor Sit </a:t>
            </a:r>
            <a:r>
              <a:rPr lang="en-US" dirty="0" err="1"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endParaRPr lang="en-US" dirty="0">
              <a:latin typeface="Rajdhani Semibold" panose="02000000000000000000" pitchFamily="2" charset="77"/>
              <a:cs typeface="Rajdhani Semibold" panose="02000000000000000000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D39D5-62F3-49AE-97D3-A698E19AB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8293" y="4825071"/>
            <a:ext cx="8435411" cy="714644"/>
          </a:xfrm>
        </p:spPr>
        <p:txBody>
          <a:bodyPr/>
          <a:lstStyle/>
          <a:p>
            <a:r>
              <a:rPr lang="en-US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386971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7928B3-DE7D-6B58-95E0-46391C85DC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78DE8-DC7A-D35E-09A2-E8A2C96FB13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BF2D8B-EA87-A0DC-BA7F-A2F4BAD86B0F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957D0A-5B03-93D5-3F1D-10BD1A79EF2E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6785D5-0408-863D-692E-7B3836B53B40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96C68-E20A-152F-8C9A-2D3CFC676F36}"/>
              </a:ext>
            </a:extLst>
          </p:cNvPr>
          <p:cNvGrpSpPr/>
          <p:nvPr/>
        </p:nvGrpSpPr>
        <p:grpSpPr>
          <a:xfrm>
            <a:off x="8495007" y="2484138"/>
            <a:ext cx="2511529" cy="1448474"/>
            <a:chOff x="5461698" y="2485482"/>
            <a:chExt cx="2511529" cy="14484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49334F-07CF-D63B-4C2B-9841052A8E32}"/>
                </a:ext>
              </a:extLst>
            </p:cNvPr>
            <p:cNvGrpSpPr/>
            <p:nvPr/>
          </p:nvGrpSpPr>
          <p:grpSpPr>
            <a:xfrm>
              <a:off x="5814945" y="2485482"/>
              <a:ext cx="2158282" cy="1448474"/>
              <a:chOff x="3852730" y="1377724"/>
              <a:chExt cx="2158282" cy="144847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EC191C-59BF-229C-6FBB-7C23F5FB3A42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2158282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5000"/>
                  </a:lnSpc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dolor sit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amet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consectetur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adipiscing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elit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sed do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eiusmod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tempor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incididunt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ut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labore et dolore magna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aliqua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E9957B-AC2E-CE5A-10AD-6C10867FD6BD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21582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5ACD52-CB52-704A-85BE-71C90BDF54E9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80AA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7196A92-FFB2-D41B-65B8-B7799A3C6FC8}"/>
              </a:ext>
            </a:extLst>
          </p:cNvPr>
          <p:cNvSpPr txBox="1"/>
          <p:nvPr/>
        </p:nvSpPr>
        <p:spPr>
          <a:xfrm>
            <a:off x="5450794" y="1039514"/>
            <a:ext cx="5686288" cy="9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dolor sit </a:t>
            </a:r>
            <a:r>
              <a:rPr lang="en-US" sz="3000" b="1" dirty="0" err="1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3000" b="1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1B8056-D6C7-86F9-DE6F-79D903FDD840}"/>
              </a:ext>
            </a:extLst>
          </p:cNvPr>
          <p:cNvSpPr txBox="1"/>
          <p:nvPr/>
        </p:nvSpPr>
        <p:spPr>
          <a:xfrm>
            <a:off x="5461699" y="430404"/>
            <a:ext cx="3431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AAE3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A56090-7E67-0FD1-7D32-D67BE4D722D8}"/>
              </a:ext>
            </a:extLst>
          </p:cNvPr>
          <p:cNvGrpSpPr/>
          <p:nvPr/>
        </p:nvGrpSpPr>
        <p:grpSpPr>
          <a:xfrm>
            <a:off x="5461698" y="2485482"/>
            <a:ext cx="2511529" cy="1448474"/>
            <a:chOff x="5461698" y="2485482"/>
            <a:chExt cx="2511529" cy="144847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5593E37-07E5-4B2F-1C8E-E8A86202ED2A}"/>
                </a:ext>
              </a:extLst>
            </p:cNvPr>
            <p:cNvGrpSpPr/>
            <p:nvPr/>
          </p:nvGrpSpPr>
          <p:grpSpPr>
            <a:xfrm>
              <a:off x="5814945" y="2485482"/>
              <a:ext cx="2158282" cy="1448474"/>
              <a:chOff x="3852730" y="1377724"/>
              <a:chExt cx="2158282" cy="144847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F6DE62-AAFF-88AD-1E05-12200CEC4A41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2158282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5000"/>
                  </a:lnSpc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dolor sit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amet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consectetur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adipiscing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elit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sed do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eiusmod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tempor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incididunt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ut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labore et dolore magna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aliqua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.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8FC636-F8FA-ACA9-364C-69C7B27EBC4D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21582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</a:t>
                </a: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120ADE-B4CC-2F6F-E3B0-FD57A574E92E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80AA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Poppins" pitchFamily="2" charset="77"/>
                  <a:cs typeface="Poppins" pitchFamily="2" charset="77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529809-03C7-A10A-ECC5-83928A47FC3B}"/>
              </a:ext>
            </a:extLst>
          </p:cNvPr>
          <p:cNvGrpSpPr/>
          <p:nvPr/>
        </p:nvGrpSpPr>
        <p:grpSpPr>
          <a:xfrm>
            <a:off x="8497856" y="4456792"/>
            <a:ext cx="2511529" cy="1448474"/>
            <a:chOff x="5461698" y="2485482"/>
            <a:chExt cx="2511529" cy="14484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7EDA19-C055-A2F4-1E0B-D60E8A472C22}"/>
                </a:ext>
              </a:extLst>
            </p:cNvPr>
            <p:cNvGrpSpPr/>
            <p:nvPr/>
          </p:nvGrpSpPr>
          <p:grpSpPr>
            <a:xfrm>
              <a:off x="5814945" y="2485482"/>
              <a:ext cx="2158282" cy="1448474"/>
              <a:chOff x="3852730" y="1377724"/>
              <a:chExt cx="2158282" cy="144847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62FBDA-8C63-7059-4742-8568C797A860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2158282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5000"/>
                  </a:lnSpc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dolor sit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amet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consectetur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adipiscing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elit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sed do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eiusmod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tempor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incididunt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ut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labore et dolore magna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aliqua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.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6A5794-94AF-F7E3-2200-EECDC8DDBA04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21582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</a:t>
                </a: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D9317F6-5517-3444-FFB5-7CCC2006AEC3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80AA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Poppins" pitchFamily="2" charset="77"/>
                  <a:cs typeface="Poppins" pitchFamily="2" charset="77"/>
                </a:rPr>
                <a:t>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7B8AE0-DE09-B0E1-BD2E-99ECCAD4CD04}"/>
              </a:ext>
            </a:extLst>
          </p:cNvPr>
          <p:cNvGrpSpPr/>
          <p:nvPr/>
        </p:nvGrpSpPr>
        <p:grpSpPr>
          <a:xfrm>
            <a:off x="5464547" y="4458136"/>
            <a:ext cx="2511529" cy="1448474"/>
            <a:chOff x="5461698" y="2485482"/>
            <a:chExt cx="2511529" cy="14484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09178FC-63C4-7D13-82F1-CE48A0ECCFBF}"/>
                </a:ext>
              </a:extLst>
            </p:cNvPr>
            <p:cNvGrpSpPr/>
            <p:nvPr/>
          </p:nvGrpSpPr>
          <p:grpSpPr>
            <a:xfrm>
              <a:off x="5814945" y="2485482"/>
              <a:ext cx="2158282" cy="1448474"/>
              <a:chOff x="3852730" y="1377724"/>
              <a:chExt cx="2158282" cy="144847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02070F-B52B-1F87-5B82-34920B2795A7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2158282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5000"/>
                  </a:lnSpc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dolor sit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amet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consectetur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adipiscing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elit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sed do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eiusmod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tempor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incididunt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ut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labore et dolore magna </a:t>
                </a:r>
                <a:r>
                  <a:rPr lang="en-US" sz="1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aliqua</a:t>
                </a: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.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A0EF29-5492-4F2A-CB14-2B07C751F1F2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21582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</a:t>
                </a: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296245-D876-B5E5-3F16-25CD4213A72B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80AA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92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6995397-31E9-FBB6-D2E4-55F38F68BF27}"/>
              </a:ext>
            </a:extLst>
          </p:cNvPr>
          <p:cNvGrpSpPr/>
          <p:nvPr/>
        </p:nvGrpSpPr>
        <p:grpSpPr>
          <a:xfrm>
            <a:off x="4774962" y="1369178"/>
            <a:ext cx="2642075" cy="1179169"/>
            <a:chOff x="3852729" y="1377724"/>
            <a:chExt cx="2642075" cy="11791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6210B-D9BF-A589-FD4F-85C4B48C8E41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CA29AD-9BF2-6BE1-3A80-F81A4C4E6E1D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227E22-FDF4-6058-8ACB-EA0C83FEADC6}"/>
              </a:ext>
            </a:extLst>
          </p:cNvPr>
          <p:cNvGrpSpPr/>
          <p:nvPr/>
        </p:nvGrpSpPr>
        <p:grpSpPr>
          <a:xfrm>
            <a:off x="8508048" y="4324012"/>
            <a:ext cx="2642075" cy="1179169"/>
            <a:chOff x="3852729" y="1377724"/>
            <a:chExt cx="2642075" cy="11791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D749CB-29D7-F274-7044-9E8C507403C2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2F65B0-C929-1EF2-D541-D32B6B4024DE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DF8A42B7-725A-8EE1-DC30-D7B0706833FA}"/>
              </a:ext>
            </a:extLst>
          </p:cNvPr>
          <p:cNvSpPr/>
          <p:nvPr/>
        </p:nvSpPr>
        <p:spPr>
          <a:xfrm rot="10800000">
            <a:off x="1170777" y="0"/>
            <a:ext cx="2384278" cy="342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ABB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C37184-3079-C4F1-8F86-8ECC293B03BE}"/>
              </a:ext>
            </a:extLst>
          </p:cNvPr>
          <p:cNvSpPr/>
          <p:nvPr/>
        </p:nvSpPr>
        <p:spPr>
          <a:xfrm>
            <a:off x="1307511" y="1162388"/>
            <a:ext cx="2119357" cy="2119357"/>
          </a:xfrm>
          <a:prstGeom prst="ellipse">
            <a:avLst/>
          </a:prstGeom>
          <a:solidFill>
            <a:srgbClr val="16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Poppins ExtraLight" pitchFamily="2" charset="77"/>
                <a:cs typeface="Poppins ExtraLight" pitchFamily="2" charset="77"/>
              </a:rPr>
              <a:t>A</a:t>
            </a: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0F1B9105-A732-8C28-EB8A-35D4557C6559}"/>
              </a:ext>
            </a:extLst>
          </p:cNvPr>
          <p:cNvSpPr/>
          <p:nvPr/>
        </p:nvSpPr>
        <p:spPr>
          <a:xfrm rot="10800000">
            <a:off x="8636947" y="0"/>
            <a:ext cx="2384278" cy="342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ABB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B9839FB-9FCD-8BD5-45D8-8F67BDD412B3}"/>
              </a:ext>
            </a:extLst>
          </p:cNvPr>
          <p:cNvSpPr/>
          <p:nvPr/>
        </p:nvSpPr>
        <p:spPr>
          <a:xfrm>
            <a:off x="8773681" y="1162388"/>
            <a:ext cx="2119357" cy="2119357"/>
          </a:xfrm>
          <a:prstGeom prst="ellipse">
            <a:avLst/>
          </a:prstGeom>
          <a:solidFill>
            <a:srgbClr val="16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Poppins ExtraLight" pitchFamily="2" charset="77"/>
                <a:cs typeface="Poppins ExtraLight" pitchFamily="2" charset="77"/>
              </a:rPr>
              <a:t>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84C161-8DD2-29B9-F293-9CCC2E83553F}"/>
              </a:ext>
            </a:extLst>
          </p:cNvPr>
          <p:cNvGrpSpPr/>
          <p:nvPr/>
        </p:nvGrpSpPr>
        <p:grpSpPr>
          <a:xfrm>
            <a:off x="1194273" y="4324012"/>
            <a:ext cx="2642075" cy="1179169"/>
            <a:chOff x="3852729" y="1377724"/>
            <a:chExt cx="2642075" cy="11791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BF8C50-CCC6-4B67-D01B-A1600A489E60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9C59AB-68D0-AA00-C7E9-F2EECB617E1F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B844204A-50B4-E26B-4E37-5B3CDD4CA2BD}"/>
              </a:ext>
            </a:extLst>
          </p:cNvPr>
          <p:cNvSpPr/>
          <p:nvPr/>
        </p:nvSpPr>
        <p:spPr>
          <a:xfrm>
            <a:off x="4903862" y="3429000"/>
            <a:ext cx="2384278" cy="342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ABB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C7DE67-FC62-9406-C814-F82A773006E5}"/>
              </a:ext>
            </a:extLst>
          </p:cNvPr>
          <p:cNvSpPr/>
          <p:nvPr/>
        </p:nvSpPr>
        <p:spPr>
          <a:xfrm>
            <a:off x="5036321" y="3572110"/>
            <a:ext cx="2119357" cy="2119357"/>
          </a:xfrm>
          <a:prstGeom prst="ellipse">
            <a:avLst/>
          </a:prstGeom>
          <a:solidFill>
            <a:srgbClr val="16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Poppins ExtraLight" pitchFamily="2" charset="77"/>
                <a:cs typeface="Poppins ExtraLight" pitchFamily="2" charset="77"/>
              </a:rPr>
              <a:t>B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9EB64C3-B8C2-2E0C-ADE5-A3B2CB0B26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88738" y="58189"/>
            <a:ext cx="506527" cy="629032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5948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9C3C464-B5A8-745F-6A22-DA32584F821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510ED-7B90-709F-7F3F-4A7165DA0E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B09E3-269E-321A-842A-504C61463B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7486" y="343611"/>
            <a:ext cx="6353392" cy="13054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1D333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 dolor sit </a:t>
            </a:r>
            <a:r>
              <a:rPr lang="en-US" sz="4400" dirty="0" err="1">
                <a:solidFill>
                  <a:srgbClr val="1D333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4400" dirty="0">
                <a:solidFill>
                  <a:srgbClr val="1D333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</a:t>
            </a:r>
            <a:r>
              <a:rPr lang="en-US" sz="4400" dirty="0" err="1">
                <a:solidFill>
                  <a:srgbClr val="1D333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consectetur</a:t>
            </a:r>
            <a:r>
              <a:rPr lang="en-US" sz="4400" dirty="0">
                <a:solidFill>
                  <a:srgbClr val="1D333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B5B0F-5EC3-08FB-9528-1B20E048CD1B}"/>
              </a:ext>
            </a:extLst>
          </p:cNvPr>
          <p:cNvSpPr txBox="1"/>
          <p:nvPr/>
        </p:nvSpPr>
        <p:spPr>
          <a:xfrm>
            <a:off x="5136958" y="5183970"/>
            <a:ext cx="6076060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Lorem ipsum dolor sit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AF1E3-56A5-4D3C-D489-62A59A7864C4}"/>
              </a:ext>
            </a:extLst>
          </p:cNvPr>
          <p:cNvSpPr txBox="1"/>
          <p:nvPr/>
        </p:nvSpPr>
        <p:spPr>
          <a:xfrm>
            <a:off x="978982" y="5144607"/>
            <a:ext cx="3618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AAE3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FE01B-ADFD-285F-1350-FD0C6222D5BB}"/>
              </a:ext>
            </a:extLst>
          </p:cNvPr>
          <p:cNvSpPr txBox="1"/>
          <p:nvPr/>
        </p:nvSpPr>
        <p:spPr>
          <a:xfrm>
            <a:off x="978982" y="5453275"/>
            <a:ext cx="3618655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98AC14B-BE37-7D8A-A80B-032041575930}"/>
              </a:ext>
            </a:extLst>
          </p:cNvPr>
          <p:cNvSpPr/>
          <p:nvPr/>
        </p:nvSpPr>
        <p:spPr>
          <a:xfrm>
            <a:off x="8092867" y="2486826"/>
            <a:ext cx="3409770" cy="1481589"/>
          </a:xfrm>
          <a:prstGeom prst="roundRect">
            <a:avLst>
              <a:gd name="adj" fmla="val 6387"/>
            </a:avLst>
          </a:prstGeom>
          <a:solidFill>
            <a:srgbClr val="80AA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>
              <a:lnSpc>
                <a:spcPct val="150000"/>
              </a:lnSpc>
            </a:pP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Lorem ipsum dolor sit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amet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consectetur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adipiscing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elit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, sed do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eiusmod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tempor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incididunt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ut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labore et dolore magna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aliqua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. Ut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enim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ad minim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veniam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quis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nostrud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exercitation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ullamco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laboris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nisi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ut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aliquip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ex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ea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commodo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consequat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02561-7A42-D16B-59C2-469C5D57A9B7}"/>
              </a:ext>
            </a:extLst>
          </p:cNvPr>
          <p:cNvSpPr/>
          <p:nvPr/>
        </p:nvSpPr>
        <p:spPr>
          <a:xfrm>
            <a:off x="9532347" y="3753410"/>
            <a:ext cx="1680671" cy="378151"/>
          </a:xfrm>
          <a:prstGeom prst="rect">
            <a:avLst/>
          </a:prstGeom>
          <a:solidFill>
            <a:srgbClr val="16293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6C9D1-9E66-E195-746F-36565B5E68E3}"/>
              </a:ext>
            </a:extLst>
          </p:cNvPr>
          <p:cNvSpPr txBox="1"/>
          <p:nvPr/>
        </p:nvSpPr>
        <p:spPr>
          <a:xfrm>
            <a:off x="9638230" y="3803985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35935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2E417-0981-7638-8B6B-7772306709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693B1-901F-782B-6044-1E1441A44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5535" y="654413"/>
            <a:ext cx="7056465" cy="5221747"/>
          </a:xfrm>
          <a:noFill/>
        </p:spPr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9E261-0E4E-C2B3-1A7E-211294EA24D5}"/>
              </a:ext>
            </a:extLst>
          </p:cNvPr>
          <p:cNvSpPr txBox="1"/>
          <p:nvPr/>
        </p:nvSpPr>
        <p:spPr>
          <a:xfrm>
            <a:off x="811849" y="1396812"/>
            <a:ext cx="3713617" cy="9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1D333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1D333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dolor sit </a:t>
            </a:r>
            <a:r>
              <a:rPr lang="en-US" sz="3000" b="1" dirty="0" err="1">
                <a:solidFill>
                  <a:srgbClr val="1D333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3000" b="1" dirty="0">
                <a:solidFill>
                  <a:srgbClr val="1D333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92757-2720-E167-EC9D-9E088BB08457}"/>
              </a:ext>
            </a:extLst>
          </p:cNvPr>
          <p:cNvSpPr txBox="1"/>
          <p:nvPr/>
        </p:nvSpPr>
        <p:spPr>
          <a:xfrm>
            <a:off x="828154" y="871405"/>
            <a:ext cx="3697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AAE3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3C5FC1-2C55-F076-EAF9-98FCC68DDE62}"/>
              </a:ext>
            </a:extLst>
          </p:cNvPr>
          <p:cNvGrpSpPr/>
          <p:nvPr/>
        </p:nvGrpSpPr>
        <p:grpSpPr>
          <a:xfrm>
            <a:off x="940972" y="2657229"/>
            <a:ext cx="3584494" cy="871392"/>
            <a:chOff x="5461698" y="2299931"/>
            <a:chExt cx="3584494" cy="8713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6EBCA0-A813-A66D-D769-DDE73AD80F54}"/>
                </a:ext>
              </a:extLst>
            </p:cNvPr>
            <p:cNvSpPr txBox="1"/>
            <p:nvPr/>
          </p:nvSpPr>
          <p:spPr>
            <a:xfrm>
              <a:off x="6289705" y="2299931"/>
              <a:ext cx="2756487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A424B-66BE-EF78-22A0-57248A9AB049}"/>
                </a:ext>
              </a:extLst>
            </p:cNvPr>
            <p:cNvSpPr/>
            <p:nvPr/>
          </p:nvSpPr>
          <p:spPr>
            <a:xfrm>
              <a:off x="5461698" y="2491511"/>
              <a:ext cx="634302" cy="634302"/>
            </a:xfrm>
            <a:prstGeom prst="ellipse">
              <a:avLst/>
            </a:prstGeom>
            <a:solidFill>
              <a:srgbClr val="80AA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Poppins" pitchFamily="2" charset="77"/>
                  <a:cs typeface="Poppins" pitchFamily="2" charset="77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FA96B5-EBC2-FC5C-A852-A5E790226E59}"/>
              </a:ext>
            </a:extLst>
          </p:cNvPr>
          <p:cNvGrpSpPr/>
          <p:nvPr/>
        </p:nvGrpSpPr>
        <p:grpSpPr>
          <a:xfrm>
            <a:off x="940972" y="3912036"/>
            <a:ext cx="3584494" cy="871392"/>
            <a:chOff x="5461698" y="2299931"/>
            <a:chExt cx="3584494" cy="8713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5F7398-C372-2AA8-175A-73512BA79A50}"/>
                </a:ext>
              </a:extLst>
            </p:cNvPr>
            <p:cNvSpPr txBox="1"/>
            <p:nvPr/>
          </p:nvSpPr>
          <p:spPr>
            <a:xfrm>
              <a:off x="6289705" y="2299931"/>
              <a:ext cx="2756487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E62B3A-3B00-3692-F6F1-257EF088A9F7}"/>
                </a:ext>
              </a:extLst>
            </p:cNvPr>
            <p:cNvSpPr/>
            <p:nvPr/>
          </p:nvSpPr>
          <p:spPr>
            <a:xfrm>
              <a:off x="5461698" y="2491511"/>
              <a:ext cx="634302" cy="634302"/>
            </a:xfrm>
            <a:prstGeom prst="ellipse">
              <a:avLst/>
            </a:prstGeom>
            <a:solidFill>
              <a:srgbClr val="80AA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8C6BBF-C03E-E5A2-6847-16B8EAAF1E24}"/>
              </a:ext>
            </a:extLst>
          </p:cNvPr>
          <p:cNvGrpSpPr/>
          <p:nvPr/>
        </p:nvGrpSpPr>
        <p:grpSpPr>
          <a:xfrm>
            <a:off x="940972" y="5166843"/>
            <a:ext cx="3584494" cy="871392"/>
            <a:chOff x="5461698" y="2299931"/>
            <a:chExt cx="3584494" cy="8713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4ADCC9-EB09-5A51-0F98-1B10DFFED46F}"/>
                </a:ext>
              </a:extLst>
            </p:cNvPr>
            <p:cNvSpPr txBox="1"/>
            <p:nvPr/>
          </p:nvSpPr>
          <p:spPr>
            <a:xfrm>
              <a:off x="6289705" y="2299931"/>
              <a:ext cx="2756487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3990A1B-4477-6180-C570-D3D595C2B4ED}"/>
                </a:ext>
              </a:extLst>
            </p:cNvPr>
            <p:cNvSpPr/>
            <p:nvPr/>
          </p:nvSpPr>
          <p:spPr>
            <a:xfrm>
              <a:off x="5461698" y="2491511"/>
              <a:ext cx="634302" cy="634302"/>
            </a:xfrm>
            <a:prstGeom prst="ellipse">
              <a:avLst/>
            </a:prstGeom>
            <a:solidFill>
              <a:srgbClr val="80AA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1668D29-7B6C-8950-AF43-5A67E55040E6}"/>
              </a:ext>
            </a:extLst>
          </p:cNvPr>
          <p:cNvSpPr/>
          <p:nvPr/>
        </p:nvSpPr>
        <p:spPr>
          <a:xfrm>
            <a:off x="5136023" y="5309581"/>
            <a:ext cx="1680671" cy="378151"/>
          </a:xfrm>
          <a:prstGeom prst="rect">
            <a:avLst/>
          </a:prstGeom>
          <a:solidFill>
            <a:srgbClr val="1D333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DFE3C-0343-9B57-28BB-133D1D9B50D2}"/>
              </a:ext>
            </a:extLst>
          </p:cNvPr>
          <p:cNvSpPr txBox="1"/>
          <p:nvPr/>
        </p:nvSpPr>
        <p:spPr>
          <a:xfrm>
            <a:off x="5204389" y="5358423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28710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E14BB-A059-2214-E093-8EAA1A4BA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CATALYST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E10E3-C290-D39A-C620-FE14076B15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6252E-1B37-A863-29FB-62F35319C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C3BD8D-ACD3-03AF-D8DA-49C7E77BA1CC}"/>
              </a:ext>
            </a:extLst>
          </p:cNvPr>
          <p:cNvGrpSpPr/>
          <p:nvPr/>
        </p:nvGrpSpPr>
        <p:grpSpPr>
          <a:xfrm>
            <a:off x="1094797" y="2099578"/>
            <a:ext cx="3810489" cy="553998"/>
            <a:chOff x="5461698" y="2485482"/>
            <a:chExt cx="3810489" cy="55399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0588CF-4FEB-3DCD-01F2-EB137933E21F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4AC091-11A0-AAB7-8BBA-75B8E5B1D965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49E556-1104-1EDC-842E-C49ECC556E17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54A527-BFE7-1952-0535-F6F156F6FDDB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679F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77DB33-6376-7515-CD44-F415CD989BE8}"/>
              </a:ext>
            </a:extLst>
          </p:cNvPr>
          <p:cNvGrpSpPr/>
          <p:nvPr/>
        </p:nvGrpSpPr>
        <p:grpSpPr>
          <a:xfrm>
            <a:off x="1094797" y="2961353"/>
            <a:ext cx="3810489" cy="553998"/>
            <a:chOff x="5461698" y="2485482"/>
            <a:chExt cx="3810489" cy="5539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5E05CA-4818-90F1-752A-25485060863C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461ABE-A865-61C1-FEFB-C998CBCC77DE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46E4D0-CAEF-E913-0EAF-8E3C9498FEEE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0EEE64-293A-B014-6D0D-6F583B1857B3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679F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E7605A-F683-AE2F-FE63-DA725DFD704E}"/>
              </a:ext>
            </a:extLst>
          </p:cNvPr>
          <p:cNvGrpSpPr/>
          <p:nvPr/>
        </p:nvGrpSpPr>
        <p:grpSpPr>
          <a:xfrm>
            <a:off x="1094797" y="3823128"/>
            <a:ext cx="3810489" cy="553998"/>
            <a:chOff x="5461698" y="2485482"/>
            <a:chExt cx="3810489" cy="55399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4D41AD6-D7B2-28C7-9F02-7E62EDFE34C1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10B6F2-4333-7DCE-15B1-022507FF507C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E74029-968D-976C-7D0F-BA190CCD4775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114E164-5F0B-B105-5D75-B287B86DDEC6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679F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2325FC-72ED-386B-E757-1A785E2F748E}"/>
              </a:ext>
            </a:extLst>
          </p:cNvPr>
          <p:cNvGrpSpPr/>
          <p:nvPr/>
        </p:nvGrpSpPr>
        <p:grpSpPr>
          <a:xfrm>
            <a:off x="1094797" y="4673565"/>
            <a:ext cx="3810489" cy="553998"/>
            <a:chOff x="5461698" y="2485482"/>
            <a:chExt cx="3810489" cy="55399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3A30D7-24DC-C2BD-515E-7A294C40A07C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1FC097-FB5D-FB99-6FF0-7140915DE406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3A2898-06BF-6B2D-6120-5B4F0A9846A2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7DABCC-7905-B4D2-6AFB-C7C90268C0E2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679F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0ED616-6721-9EAF-D3F0-EED04F5321F1}"/>
              </a:ext>
            </a:extLst>
          </p:cNvPr>
          <p:cNvGrpSpPr/>
          <p:nvPr/>
        </p:nvGrpSpPr>
        <p:grpSpPr>
          <a:xfrm>
            <a:off x="1094797" y="5535889"/>
            <a:ext cx="3810489" cy="553998"/>
            <a:chOff x="5461698" y="2485482"/>
            <a:chExt cx="3810489" cy="55399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B26D394-285D-76F7-FB56-71BA3122C81F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32BE91-6844-2940-DB80-F042A9848198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55429E-6B42-B1DE-33EA-4BFB9B35FFE4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3BFB53E-FB5B-A8CA-F566-2B7A506E4155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679F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D8A104-2143-2425-0955-0AFA73D2C332}"/>
              </a:ext>
            </a:extLst>
          </p:cNvPr>
          <p:cNvGrpSpPr/>
          <p:nvPr/>
        </p:nvGrpSpPr>
        <p:grpSpPr>
          <a:xfrm>
            <a:off x="6096000" y="2099578"/>
            <a:ext cx="3810489" cy="553998"/>
            <a:chOff x="5461698" y="2485482"/>
            <a:chExt cx="3810489" cy="55399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0EB3D62-A3D4-21AA-C48E-53CA65B0E0E9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B27CE5-0B75-1184-3F7F-2AE2D8D5E4D1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1FA779-E7AE-9E4D-341D-1A1740C02A9A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5ABDE6D-0F32-6B26-F51C-8AE3CF031D28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679F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6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ABAA1D-28D4-817F-A386-FEC6458B529C}"/>
              </a:ext>
            </a:extLst>
          </p:cNvPr>
          <p:cNvGrpSpPr/>
          <p:nvPr/>
        </p:nvGrpSpPr>
        <p:grpSpPr>
          <a:xfrm>
            <a:off x="6096000" y="2961353"/>
            <a:ext cx="3810489" cy="553998"/>
            <a:chOff x="5461698" y="2485482"/>
            <a:chExt cx="3810489" cy="5539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FF48591-2C6D-68E2-F7CF-CC240E24B925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CD94EC3-BAB8-2643-C632-58D6DF7B2032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5B239CF-91A5-9E87-040E-B535EDAAC020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C155D9B-88C7-56C2-B2E4-045570650184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679F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7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9A24918-D307-4625-7E17-AE6D80E3808A}"/>
              </a:ext>
            </a:extLst>
          </p:cNvPr>
          <p:cNvGrpSpPr/>
          <p:nvPr/>
        </p:nvGrpSpPr>
        <p:grpSpPr>
          <a:xfrm>
            <a:off x="6096000" y="3823128"/>
            <a:ext cx="3810489" cy="553998"/>
            <a:chOff x="5461698" y="2485482"/>
            <a:chExt cx="3810489" cy="55399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2DDCEC6-8596-86BC-153D-80B2FC7276B7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B0D711-5AB6-2971-ACA1-CD57F2F0DB38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228C318-A0E0-9C60-5AE9-9E4957FDDD16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5A6C0B8-0529-1CE3-4C0C-F86D6C24DC70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679F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289DC6-13BE-078C-4BE4-5C56F89F54A8}"/>
              </a:ext>
            </a:extLst>
          </p:cNvPr>
          <p:cNvGrpSpPr/>
          <p:nvPr/>
        </p:nvGrpSpPr>
        <p:grpSpPr>
          <a:xfrm>
            <a:off x="6096000" y="4673565"/>
            <a:ext cx="3810489" cy="553998"/>
            <a:chOff x="5461698" y="2485482"/>
            <a:chExt cx="3810489" cy="55399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78F5802-054B-5788-B23D-4C87D6FBAA01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C8B2D6-C0D3-4AD9-1196-AD49454265D6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46E7E0B-7790-8610-E401-F16E7D2014A5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A25268E-5D79-7C00-8F0D-0D66AC6E1D49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679F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9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5914A23-ECFC-FBB9-CFD4-231E186DD348}"/>
              </a:ext>
            </a:extLst>
          </p:cNvPr>
          <p:cNvGrpSpPr/>
          <p:nvPr/>
        </p:nvGrpSpPr>
        <p:grpSpPr>
          <a:xfrm>
            <a:off x="6096000" y="5535889"/>
            <a:ext cx="3810489" cy="553998"/>
            <a:chOff x="5461698" y="2485482"/>
            <a:chExt cx="3810489" cy="5539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29AAAE7-CD8B-7EFF-178B-505D850053D2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D7DF280-BAB2-BCD2-4B28-441C26D9B972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9270A6E-E2EF-2B92-AB5E-965D6EEE6766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202A32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FC81413-BBA3-E030-1DCB-7A432047EBAB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679F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85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1AD9B-0222-42B8-6B0E-82A3763FD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293" y="2375085"/>
            <a:ext cx="8435411" cy="171192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E1F01-3093-C351-CEF9-1C976A0C37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spc="300" dirty="0">
                <a:latin typeface="Poppins" pitchFamily="2" charset="77"/>
                <a:cs typeface="Poppins" pitchFamily="2" charset="77"/>
              </a:rPr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96895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DD941-C0B8-CAF2-F02F-E690AD37F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896D99-FDFF-7601-4726-6C8F614832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FC43F-3B6C-A281-0E60-C380AC9696A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474FB-A87A-C51D-C837-D569CA82AE3F}"/>
              </a:ext>
            </a:extLst>
          </p:cNvPr>
          <p:cNvSpPr txBox="1"/>
          <p:nvPr/>
        </p:nvSpPr>
        <p:spPr>
          <a:xfrm>
            <a:off x="828154" y="871405"/>
            <a:ext cx="3697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rgbClr val="80AAE3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4D4D73-7731-CC5F-49DD-60EEAF20C36C}"/>
              </a:ext>
            </a:extLst>
          </p:cNvPr>
          <p:cNvSpPr/>
          <p:nvPr/>
        </p:nvSpPr>
        <p:spPr>
          <a:xfrm>
            <a:off x="5136023" y="5309581"/>
            <a:ext cx="1415607" cy="378151"/>
          </a:xfrm>
          <a:prstGeom prst="rect">
            <a:avLst/>
          </a:prstGeom>
          <a:solidFill>
            <a:srgbClr val="1D333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72E1DD-E8B0-9724-4DB2-4F5A2FB87F9C}"/>
              </a:ext>
            </a:extLst>
          </p:cNvPr>
          <p:cNvSpPr txBox="1"/>
          <p:nvPr/>
        </p:nvSpPr>
        <p:spPr>
          <a:xfrm>
            <a:off x="5204390" y="5358423"/>
            <a:ext cx="134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#ILTAWWL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4659AE-FBE0-89E2-6E86-C0D96BE46BAD}"/>
              </a:ext>
            </a:extLst>
          </p:cNvPr>
          <p:cNvGrpSpPr/>
          <p:nvPr/>
        </p:nvGrpSpPr>
        <p:grpSpPr>
          <a:xfrm>
            <a:off x="911917" y="1697423"/>
            <a:ext cx="3810489" cy="553998"/>
            <a:chOff x="5461698" y="2485482"/>
            <a:chExt cx="3810489" cy="55399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4270FAF-1624-E211-27C6-EA3632792549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47E71D-9A5F-9710-6A16-BA9B0C48C531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9CE62B-7D07-B944-2C12-CCB9503F040D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1D3330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1D3330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1D3330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20095AD-0387-4FA3-2622-2506D32DB049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1D33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77E25A-3690-E7B4-CF0E-72D1763229EA}"/>
              </a:ext>
            </a:extLst>
          </p:cNvPr>
          <p:cNvGrpSpPr/>
          <p:nvPr/>
        </p:nvGrpSpPr>
        <p:grpSpPr>
          <a:xfrm>
            <a:off x="911917" y="2559198"/>
            <a:ext cx="3810489" cy="553998"/>
            <a:chOff x="5461698" y="2485482"/>
            <a:chExt cx="3810489" cy="5539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A2C0D44-8034-70C3-47DB-0D357DBBBC6C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27AA5F-C48E-8D83-EEEE-27C69F2FCFA3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4502A4A-8DD5-129E-9A10-294A7039D4B3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1D3330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1D3330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1D3330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F9AA8C-4D26-DC00-B53D-695EAB7459B8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1D33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DC37CF-9A9B-A0D3-DB67-DB786A963A63}"/>
              </a:ext>
            </a:extLst>
          </p:cNvPr>
          <p:cNvGrpSpPr/>
          <p:nvPr/>
        </p:nvGrpSpPr>
        <p:grpSpPr>
          <a:xfrm>
            <a:off x="911917" y="3420973"/>
            <a:ext cx="3810489" cy="553998"/>
            <a:chOff x="5461698" y="2485482"/>
            <a:chExt cx="3810489" cy="55399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E4D5081-07B7-5EF8-13DD-A786402078AF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8D3C7A-FC74-FA1E-CB6F-C34EF324A521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91A0EE-6FB6-CCC3-04DF-30F81A5252CF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1D3330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1D3330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1D3330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C1C8749-F805-80C3-17FB-57B9B4EB89B7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1D33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95DA54-E1A6-7955-E9FC-BB6C094A2066}"/>
              </a:ext>
            </a:extLst>
          </p:cNvPr>
          <p:cNvGrpSpPr/>
          <p:nvPr/>
        </p:nvGrpSpPr>
        <p:grpSpPr>
          <a:xfrm>
            <a:off x="911917" y="4271410"/>
            <a:ext cx="3810489" cy="553998"/>
            <a:chOff x="5461698" y="2485482"/>
            <a:chExt cx="3810489" cy="55399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AF222D6-5863-0704-A49F-686C5EB0DDD1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E63338-D530-4F15-38A2-E5B207BC26F5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1967E3-7254-4AF5-9A2E-5DADC7717E92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1D3330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1D3330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1D3330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1B82D06-46B1-593E-E496-FAAE2AE9F265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1D33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55FD62-A984-24DA-9F8F-B354857F462C}"/>
              </a:ext>
            </a:extLst>
          </p:cNvPr>
          <p:cNvGrpSpPr/>
          <p:nvPr/>
        </p:nvGrpSpPr>
        <p:grpSpPr>
          <a:xfrm>
            <a:off x="911917" y="5133734"/>
            <a:ext cx="3810489" cy="553998"/>
            <a:chOff x="5461698" y="2485482"/>
            <a:chExt cx="3810489" cy="5539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0808109-4FB2-50E8-84F3-C5B99C792ADD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CBA6E7-C89E-52AF-4BC5-2DE546B5CD22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Lorem Ipsum, Lorem Ipsum, Lorem Ipsum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577CCD-D63C-A3A9-5FF3-FA3A8F713404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1D3330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 Dolor Sit </a:t>
                </a:r>
                <a:r>
                  <a:rPr lang="en-US" sz="1600" b="1" dirty="0" err="1">
                    <a:solidFill>
                      <a:srgbClr val="1D3330"/>
                    </a:solidFill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Amet</a:t>
                </a:r>
                <a:endParaRPr lang="en-US" sz="1600" b="1" dirty="0">
                  <a:solidFill>
                    <a:srgbClr val="1D3330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endParaRP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FFAD145-9EDF-09EF-5945-5FE2369A2F35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1D33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51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98869F-C380-9200-33A5-341F357DFD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CATALYST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478F-F1C5-EC2A-FC90-9E89B6EEBB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Meet the Speakers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B0623-3519-B2B8-703A-15273B48A8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45A852-B81F-A13A-9766-3EDF7F29841E}"/>
              </a:ext>
            </a:extLst>
          </p:cNvPr>
          <p:cNvSpPr/>
          <p:nvPr/>
        </p:nvSpPr>
        <p:spPr>
          <a:xfrm>
            <a:off x="1180602" y="1899412"/>
            <a:ext cx="2642075" cy="2725059"/>
          </a:xfrm>
          <a:prstGeom prst="rect">
            <a:avLst/>
          </a:prstGeom>
          <a:solidFill>
            <a:srgbClr val="AABB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F42BC48-0567-018F-A3F0-D53D02EEF274}"/>
              </a:ext>
            </a:extLst>
          </p:cNvPr>
          <p:cNvSpPr/>
          <p:nvPr/>
        </p:nvSpPr>
        <p:spPr>
          <a:xfrm>
            <a:off x="4774962" y="1899411"/>
            <a:ext cx="2642075" cy="2725059"/>
          </a:xfrm>
          <a:prstGeom prst="rect">
            <a:avLst/>
          </a:prstGeom>
          <a:solidFill>
            <a:srgbClr val="AABB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421E192-D30D-80D7-03D4-23F842041ED2}"/>
              </a:ext>
            </a:extLst>
          </p:cNvPr>
          <p:cNvSpPr/>
          <p:nvPr/>
        </p:nvSpPr>
        <p:spPr>
          <a:xfrm>
            <a:off x="8369323" y="1899410"/>
            <a:ext cx="2642075" cy="2725059"/>
          </a:xfrm>
          <a:prstGeom prst="rect">
            <a:avLst/>
          </a:prstGeom>
          <a:solidFill>
            <a:srgbClr val="AABBC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6C59F2F-9844-B6E2-F276-08F7CA48BD13}"/>
              </a:ext>
            </a:extLst>
          </p:cNvPr>
          <p:cNvGrpSpPr/>
          <p:nvPr/>
        </p:nvGrpSpPr>
        <p:grpSpPr>
          <a:xfrm>
            <a:off x="4774961" y="5039518"/>
            <a:ext cx="2642075" cy="1179169"/>
            <a:chOff x="3852729" y="1377724"/>
            <a:chExt cx="2642075" cy="117916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5DCBFA5-1F6F-4EF8-1A71-BA494FA6722C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4F97FE-4E90-818E-653D-FEA62A9B6440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F8C5900-DD3A-C1A1-6C5A-EC6631DA672B}"/>
              </a:ext>
            </a:extLst>
          </p:cNvPr>
          <p:cNvGrpSpPr/>
          <p:nvPr/>
        </p:nvGrpSpPr>
        <p:grpSpPr>
          <a:xfrm>
            <a:off x="1180602" y="5033793"/>
            <a:ext cx="2642075" cy="1179169"/>
            <a:chOff x="3852729" y="1377724"/>
            <a:chExt cx="2642075" cy="117916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DE7D69F-7B22-3677-94BA-5E96B16BF2FD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9875776-4B59-214C-7576-79B3A87DAD17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B452708-525E-B4B1-A638-564C8426B0F5}"/>
              </a:ext>
            </a:extLst>
          </p:cNvPr>
          <p:cNvGrpSpPr/>
          <p:nvPr/>
        </p:nvGrpSpPr>
        <p:grpSpPr>
          <a:xfrm>
            <a:off x="8369323" y="5033793"/>
            <a:ext cx="2642075" cy="1179169"/>
            <a:chOff x="3852729" y="1377724"/>
            <a:chExt cx="2642075" cy="117916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B8C04EE-4136-D50C-29E6-28171551E4C7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2A82242-4B99-5B99-EE30-F552CE922A86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63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ED0B94D-2802-B266-0CD5-38BDE21AC361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B1397-FB7C-11BF-111A-037A532951F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9B68-1D44-0164-746A-0B8BB26ED1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5675" y="988858"/>
            <a:ext cx="6199187" cy="13054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200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 dolor sit </a:t>
            </a:r>
            <a:r>
              <a:rPr lang="en-US" sz="4200" dirty="0" err="1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4200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</a:t>
            </a:r>
            <a:r>
              <a:rPr lang="en-US" sz="4200" dirty="0" err="1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consectetur</a:t>
            </a:r>
            <a:r>
              <a:rPr lang="en-US" sz="4200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B581B-41EE-681A-97D9-FA6EAB1D84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294ADF-B706-A07C-A0D6-EFC62C928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b="1" dirty="0"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3890E7-610D-68E6-7F59-14695039B4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75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Duis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aute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irure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dolor in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reprehenderit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voluptate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esse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cillum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dolore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fugiat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pariatur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Excepteur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sint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occaecat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cupidatat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non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proident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sunt in culpa qui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officia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deserunt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mollit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anim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1FFC4E-1023-F760-E3A2-4D424671E0F9}"/>
              </a:ext>
            </a:extLst>
          </p:cNvPr>
          <p:cNvSpPr/>
          <p:nvPr/>
        </p:nvSpPr>
        <p:spPr>
          <a:xfrm>
            <a:off x="10511327" y="3127762"/>
            <a:ext cx="1680671" cy="378151"/>
          </a:xfrm>
          <a:prstGeom prst="rect">
            <a:avLst/>
          </a:prstGeom>
          <a:solidFill>
            <a:srgbClr val="202A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333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0649FE-3D36-8FE4-CDBD-E7260DA61682}"/>
              </a:ext>
            </a:extLst>
          </p:cNvPr>
          <p:cNvSpPr/>
          <p:nvPr/>
        </p:nvSpPr>
        <p:spPr>
          <a:xfrm>
            <a:off x="10511329" y="6168638"/>
            <a:ext cx="1680671" cy="378151"/>
          </a:xfrm>
          <a:prstGeom prst="rect">
            <a:avLst/>
          </a:prstGeom>
          <a:solidFill>
            <a:srgbClr val="202A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333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D940D-7629-F844-0396-2BBD95939C6B}"/>
              </a:ext>
            </a:extLst>
          </p:cNvPr>
          <p:cNvSpPr txBox="1"/>
          <p:nvPr/>
        </p:nvSpPr>
        <p:spPr>
          <a:xfrm>
            <a:off x="10579693" y="3176604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F39FF-FBD1-26F2-BA10-D061A5F33B89}"/>
              </a:ext>
            </a:extLst>
          </p:cNvPr>
          <p:cNvSpPr txBox="1"/>
          <p:nvPr/>
        </p:nvSpPr>
        <p:spPr>
          <a:xfrm>
            <a:off x="10617212" y="6219213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3083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AEE82FD-EF3B-E444-CB57-6A3C6FECC1C4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25F24C-771F-2248-3F1D-2CB778E5BB1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2B4EF-A2A1-CDC3-AF2D-36E8375DDE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5675" y="988858"/>
            <a:ext cx="4157977" cy="13054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 dolor sit </a:t>
            </a:r>
            <a:r>
              <a:rPr lang="en-US" sz="4200" dirty="0" err="1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4200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C2A70-AF04-9C53-A014-A2DFDBEDBC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4615C8-A745-A79A-ADBB-D48B8575B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b="1" dirty="0"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6EDC32-B1F1-DE2E-DE6E-18724A70E8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75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Duis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aute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irure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dolor in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reprehenderit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voluptate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esse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cillum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dolore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fugiat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pariatur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Excepteur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sint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occaecat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cupidatat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non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proident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sunt in culpa qui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officia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deserunt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mollit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anim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F21A4-2251-67D6-A6F1-C26E27713E45}"/>
              </a:ext>
            </a:extLst>
          </p:cNvPr>
          <p:cNvSpPr/>
          <p:nvPr/>
        </p:nvSpPr>
        <p:spPr>
          <a:xfrm>
            <a:off x="9131179" y="6004170"/>
            <a:ext cx="1680671" cy="378151"/>
          </a:xfrm>
          <a:prstGeom prst="rect">
            <a:avLst/>
          </a:prstGeom>
          <a:solidFill>
            <a:srgbClr val="1D333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4AA82-B23A-B8B5-1E7A-6857D6A899F9}"/>
              </a:ext>
            </a:extLst>
          </p:cNvPr>
          <p:cNvSpPr txBox="1"/>
          <p:nvPr/>
        </p:nvSpPr>
        <p:spPr>
          <a:xfrm>
            <a:off x="9199545" y="6053012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38EE13-F92C-16A2-A645-505631BC6F52}"/>
              </a:ext>
            </a:extLst>
          </p:cNvPr>
          <p:cNvSpPr/>
          <p:nvPr/>
        </p:nvSpPr>
        <p:spPr>
          <a:xfrm>
            <a:off x="5978228" y="6004170"/>
            <a:ext cx="1680671" cy="378151"/>
          </a:xfrm>
          <a:prstGeom prst="rect">
            <a:avLst/>
          </a:prstGeom>
          <a:solidFill>
            <a:srgbClr val="1D333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3F9058-6495-26CB-6780-C43E0345CDF1}"/>
              </a:ext>
            </a:extLst>
          </p:cNvPr>
          <p:cNvSpPr txBox="1"/>
          <p:nvPr/>
        </p:nvSpPr>
        <p:spPr>
          <a:xfrm>
            <a:off x="6046594" y="6053012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49026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02CE-16A4-5212-73FC-78A0D07670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7552" y="4788453"/>
            <a:ext cx="6940296" cy="13054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 dolor sit </a:t>
            </a:r>
            <a:r>
              <a:rPr lang="en-US" sz="4200" dirty="0" err="1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4200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</a:t>
            </a:r>
            <a:r>
              <a:rPr lang="en-US" sz="4200" dirty="0" err="1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consectetur</a:t>
            </a:r>
            <a:r>
              <a:rPr lang="en-US" sz="4200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A2774-0D26-61B9-BC99-FB96220E3BD6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051CD4-A0A1-34B7-3F7E-5F2442EBF13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6037C-1B9A-7C3A-AEE8-3C16168759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50ACD9-9D23-3172-BBED-4EF66DDC48DE}"/>
              </a:ext>
            </a:extLst>
          </p:cNvPr>
          <p:cNvSpPr/>
          <p:nvPr/>
        </p:nvSpPr>
        <p:spPr>
          <a:xfrm>
            <a:off x="9131179" y="6004170"/>
            <a:ext cx="1680671" cy="378151"/>
          </a:xfrm>
          <a:prstGeom prst="rect">
            <a:avLst/>
          </a:prstGeom>
          <a:solidFill>
            <a:srgbClr val="1D333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5EF43-999C-81B1-DF98-73A49E93AF1C}"/>
              </a:ext>
            </a:extLst>
          </p:cNvPr>
          <p:cNvSpPr txBox="1"/>
          <p:nvPr/>
        </p:nvSpPr>
        <p:spPr>
          <a:xfrm>
            <a:off x="9199545" y="6053012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11343-4F15-E86B-A141-9F8220617359}"/>
              </a:ext>
            </a:extLst>
          </p:cNvPr>
          <p:cNvSpPr txBox="1"/>
          <p:nvPr/>
        </p:nvSpPr>
        <p:spPr>
          <a:xfrm>
            <a:off x="4017012" y="1011427"/>
            <a:ext cx="4157976" cy="248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</a:p>
          <a:p>
            <a:pPr>
              <a:lnSpc>
                <a:spcPct val="175000"/>
              </a:lnSpc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E9D84-B187-E184-278D-FB3C6BDD4A36}"/>
              </a:ext>
            </a:extLst>
          </p:cNvPr>
          <p:cNvSpPr txBox="1"/>
          <p:nvPr/>
        </p:nvSpPr>
        <p:spPr>
          <a:xfrm>
            <a:off x="4017012" y="533333"/>
            <a:ext cx="415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AAE3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1814D-7F86-6E5F-B9CF-0C1CCBED8E2F}"/>
              </a:ext>
            </a:extLst>
          </p:cNvPr>
          <p:cNvSpPr/>
          <p:nvPr/>
        </p:nvSpPr>
        <p:spPr>
          <a:xfrm>
            <a:off x="1786072" y="3257753"/>
            <a:ext cx="1680671" cy="378151"/>
          </a:xfrm>
          <a:prstGeom prst="rect">
            <a:avLst/>
          </a:prstGeom>
          <a:solidFill>
            <a:srgbClr val="1D333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67A38-6406-2942-7FF1-33553A9456FC}"/>
              </a:ext>
            </a:extLst>
          </p:cNvPr>
          <p:cNvSpPr txBox="1"/>
          <p:nvPr/>
        </p:nvSpPr>
        <p:spPr>
          <a:xfrm>
            <a:off x="1891955" y="3308328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66042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8FA028-27C2-0148-E84D-35D437074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0661B-9F39-6176-5598-9B573379277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690D29-5A03-CA90-08D2-1996D610AD08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76D75-50A1-CAAC-D1F0-62FC27473EC0}"/>
              </a:ext>
            </a:extLst>
          </p:cNvPr>
          <p:cNvSpPr txBox="1"/>
          <p:nvPr/>
        </p:nvSpPr>
        <p:spPr>
          <a:xfrm>
            <a:off x="7819402" y="2434516"/>
            <a:ext cx="3431134" cy="383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</a:p>
          <a:p>
            <a:pPr>
              <a:lnSpc>
                <a:spcPct val="175000"/>
              </a:lnSpc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>
              <a:lnSpc>
                <a:spcPct val="175000"/>
              </a:lnSpc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29599-C101-72E8-A423-57FB7B1F37D9}"/>
              </a:ext>
            </a:extLst>
          </p:cNvPr>
          <p:cNvSpPr txBox="1"/>
          <p:nvPr/>
        </p:nvSpPr>
        <p:spPr>
          <a:xfrm>
            <a:off x="7819402" y="533333"/>
            <a:ext cx="3431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AAE3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A6820-0308-8288-1599-13652931C0EC}"/>
              </a:ext>
            </a:extLst>
          </p:cNvPr>
          <p:cNvSpPr txBox="1"/>
          <p:nvPr/>
        </p:nvSpPr>
        <p:spPr>
          <a:xfrm>
            <a:off x="7819402" y="1199533"/>
            <a:ext cx="3431134" cy="9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 dolor sit </a:t>
            </a:r>
            <a:r>
              <a:rPr lang="en-US" sz="3000" b="1" dirty="0" err="1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3000" b="1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F4A9FF-A1A8-3235-FDDA-26E9E1A77074}"/>
              </a:ext>
            </a:extLst>
          </p:cNvPr>
          <p:cNvGrpSpPr/>
          <p:nvPr/>
        </p:nvGrpSpPr>
        <p:grpSpPr>
          <a:xfrm>
            <a:off x="3861275" y="1326449"/>
            <a:ext cx="2642075" cy="1179169"/>
            <a:chOff x="3852729" y="1377724"/>
            <a:chExt cx="2642075" cy="11791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C888DF-41B5-1231-0DE1-924BA0D37784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687BE9-601E-A780-82C5-4D2655E71379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6F4F87-B669-85B7-BA14-5262CAF6A8E3}"/>
              </a:ext>
            </a:extLst>
          </p:cNvPr>
          <p:cNvGrpSpPr/>
          <p:nvPr/>
        </p:nvGrpSpPr>
        <p:grpSpPr>
          <a:xfrm>
            <a:off x="3861275" y="4351073"/>
            <a:ext cx="2642075" cy="1179169"/>
            <a:chOff x="3852729" y="1377724"/>
            <a:chExt cx="2642075" cy="11791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D6E388-63A0-3D9F-E1E4-2840E6B3A35D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97C928-E429-71EE-3759-6907FFDBF600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A75ED6-465D-7D08-DA7F-F89FCC299491}"/>
              </a:ext>
            </a:extLst>
          </p:cNvPr>
          <p:cNvCxnSpPr>
            <a:cxnSpLocks/>
          </p:cNvCxnSpPr>
          <p:nvPr/>
        </p:nvCxnSpPr>
        <p:spPr>
          <a:xfrm>
            <a:off x="7068793" y="338328"/>
            <a:ext cx="0" cy="611799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38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5DDC67-4F93-56E9-AA36-213D9F9792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07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82919-197D-89F7-7372-BB86E00B7C7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7FF0D6-F44A-C76B-9373-2D7F327DDC49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A58EC-9797-2675-E526-6EEB460F92FD}"/>
              </a:ext>
            </a:extLst>
          </p:cNvPr>
          <p:cNvSpPr txBox="1"/>
          <p:nvPr/>
        </p:nvSpPr>
        <p:spPr>
          <a:xfrm>
            <a:off x="5450794" y="843397"/>
            <a:ext cx="5686288" cy="9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dolor sit </a:t>
            </a:r>
            <a:r>
              <a:rPr lang="en-US" sz="3000" b="1" dirty="0" err="1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3000" b="1" dirty="0">
                <a:solidFill>
                  <a:srgbClr val="202A32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14D2B4-5209-2D39-AEB3-48F5111EE8B6}"/>
              </a:ext>
            </a:extLst>
          </p:cNvPr>
          <p:cNvGrpSpPr/>
          <p:nvPr/>
        </p:nvGrpSpPr>
        <p:grpSpPr>
          <a:xfrm>
            <a:off x="5461699" y="2482484"/>
            <a:ext cx="2642075" cy="1179169"/>
            <a:chOff x="3852729" y="1377724"/>
            <a:chExt cx="2642075" cy="11791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F818FE-BD5C-4C93-1756-A5B9DF8A840C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B52144-8D7B-CF46-44AD-75B2B5D40BFD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80AAE3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13EAC0-3EF1-F943-E8E7-C2846A67A1F8}"/>
              </a:ext>
            </a:extLst>
          </p:cNvPr>
          <p:cNvGrpSpPr/>
          <p:nvPr/>
        </p:nvGrpSpPr>
        <p:grpSpPr>
          <a:xfrm>
            <a:off x="5450794" y="4637187"/>
            <a:ext cx="2642075" cy="1179169"/>
            <a:chOff x="3852729" y="1377724"/>
            <a:chExt cx="2642075" cy="11791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2CD971-F02B-61C4-EDA5-4F12FAF36EDD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76DC73-D794-B065-4ABA-54C061EFED11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80AAE3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5A30BFD-8148-27A5-286C-902871D5D1AA}"/>
              </a:ext>
            </a:extLst>
          </p:cNvPr>
          <p:cNvSpPr/>
          <p:nvPr/>
        </p:nvSpPr>
        <p:spPr>
          <a:xfrm>
            <a:off x="2991031" y="6168638"/>
            <a:ext cx="1680671" cy="378151"/>
          </a:xfrm>
          <a:prstGeom prst="rect">
            <a:avLst/>
          </a:prstGeom>
          <a:solidFill>
            <a:srgbClr val="1D333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BF0F68-6B03-4A04-7E8F-3C0A63601EA5}"/>
              </a:ext>
            </a:extLst>
          </p:cNvPr>
          <p:cNvSpPr txBox="1"/>
          <p:nvPr/>
        </p:nvSpPr>
        <p:spPr>
          <a:xfrm>
            <a:off x="3096914" y="6219213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71BB8-DA0D-8806-4228-4CC8CB550645}"/>
              </a:ext>
            </a:extLst>
          </p:cNvPr>
          <p:cNvGrpSpPr/>
          <p:nvPr/>
        </p:nvGrpSpPr>
        <p:grpSpPr>
          <a:xfrm>
            <a:off x="8495007" y="2485482"/>
            <a:ext cx="2642075" cy="1179169"/>
            <a:chOff x="3852729" y="1377724"/>
            <a:chExt cx="2642075" cy="117916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6069D0-F18A-1969-EB71-6072AEF004A9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15267A-441E-9DB8-4838-9A663958A2A6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80AAE3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E01160-3DF2-9F07-EDBB-884E444DC893}"/>
              </a:ext>
            </a:extLst>
          </p:cNvPr>
          <p:cNvGrpSpPr/>
          <p:nvPr/>
        </p:nvGrpSpPr>
        <p:grpSpPr>
          <a:xfrm>
            <a:off x="8495007" y="4637187"/>
            <a:ext cx="2642075" cy="1179169"/>
            <a:chOff x="3852729" y="1377724"/>
            <a:chExt cx="2642075" cy="117916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CC4D8A-78E9-0F72-7E5C-3A897D7B78C9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ECACF8-EDA9-8CC0-F1D9-BBB901C744CD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80AAE3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EA2163B-FFD6-C6A4-A6A5-56A0870D4E82}"/>
              </a:ext>
            </a:extLst>
          </p:cNvPr>
          <p:cNvSpPr/>
          <p:nvPr/>
        </p:nvSpPr>
        <p:spPr>
          <a:xfrm>
            <a:off x="2991030" y="2693918"/>
            <a:ext cx="1680671" cy="378151"/>
          </a:xfrm>
          <a:prstGeom prst="rect">
            <a:avLst/>
          </a:prstGeom>
          <a:solidFill>
            <a:srgbClr val="1D333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17569-BDF4-7C57-D47E-762639F6453A}"/>
              </a:ext>
            </a:extLst>
          </p:cNvPr>
          <p:cNvSpPr txBox="1"/>
          <p:nvPr/>
        </p:nvSpPr>
        <p:spPr>
          <a:xfrm>
            <a:off x="3096913" y="2744493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4933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95548F-01CF-8AB2-923B-2FC16F1880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7512B-0C83-D9F4-04C0-B8ABEE6DD3F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2FF635-7F62-6033-A5D9-522510455183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4F80D9-B009-F58F-A8AF-DC2C4E58BEC1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22D9EC-A024-5C32-947D-C794FF2BB71D}"/>
              </a:ext>
            </a:extLst>
          </p:cNvPr>
          <p:cNvGrpSpPr/>
          <p:nvPr/>
        </p:nvGrpSpPr>
        <p:grpSpPr>
          <a:xfrm>
            <a:off x="4774962" y="4316889"/>
            <a:ext cx="2642075" cy="1179169"/>
            <a:chOff x="3852729" y="1377724"/>
            <a:chExt cx="2642075" cy="11791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2ED7ED-1DC1-90F6-241E-23A26B09FEFF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ECC89F-3206-2294-FD92-4CABA96C439A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CCCED5-4809-FFD7-CE37-22C34BCD0378}"/>
              </a:ext>
            </a:extLst>
          </p:cNvPr>
          <p:cNvGrpSpPr/>
          <p:nvPr/>
        </p:nvGrpSpPr>
        <p:grpSpPr>
          <a:xfrm>
            <a:off x="1226322" y="4314465"/>
            <a:ext cx="2642075" cy="1179169"/>
            <a:chOff x="3852729" y="1377724"/>
            <a:chExt cx="2642075" cy="11791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2392E7-1554-866C-43D9-D1343CE3556C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2B0A8B-6D81-2D7F-80AB-95BD8BAFEB3B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A9E850-E8D1-D3AF-2288-8E2B899BA2E5}"/>
              </a:ext>
            </a:extLst>
          </p:cNvPr>
          <p:cNvGrpSpPr/>
          <p:nvPr/>
        </p:nvGrpSpPr>
        <p:grpSpPr>
          <a:xfrm>
            <a:off x="8340693" y="4304758"/>
            <a:ext cx="2642075" cy="1179169"/>
            <a:chOff x="3852729" y="1377724"/>
            <a:chExt cx="2642075" cy="11791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FE2520-F449-C95D-FD59-230B9C18FD29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4C5804-5B87-294B-EE55-F9B9DBAF840F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02A32"/>
                  </a:solidFill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E86EB2F-DE33-4620-B8C6-691640DC2DA4}"/>
              </a:ext>
            </a:extLst>
          </p:cNvPr>
          <p:cNvSpPr/>
          <p:nvPr/>
        </p:nvSpPr>
        <p:spPr>
          <a:xfrm>
            <a:off x="2209800" y="3329460"/>
            <a:ext cx="687224" cy="687224"/>
          </a:xfrm>
          <a:prstGeom prst="ellipse">
            <a:avLst/>
          </a:prstGeom>
          <a:solidFill>
            <a:srgbClr val="1D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14B8D4-FDE0-FBB3-FC2A-EFA23A15C334}"/>
              </a:ext>
            </a:extLst>
          </p:cNvPr>
          <p:cNvSpPr/>
          <p:nvPr/>
        </p:nvSpPr>
        <p:spPr>
          <a:xfrm>
            <a:off x="5752386" y="3317112"/>
            <a:ext cx="687224" cy="687224"/>
          </a:xfrm>
          <a:prstGeom prst="ellipse">
            <a:avLst/>
          </a:prstGeom>
          <a:solidFill>
            <a:srgbClr val="1D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519A92-028E-E1FE-F796-7B202060798C}"/>
              </a:ext>
            </a:extLst>
          </p:cNvPr>
          <p:cNvSpPr/>
          <p:nvPr/>
        </p:nvSpPr>
        <p:spPr>
          <a:xfrm>
            <a:off x="9318118" y="3323917"/>
            <a:ext cx="687224" cy="687224"/>
          </a:xfrm>
          <a:prstGeom prst="ellipse">
            <a:avLst/>
          </a:prstGeom>
          <a:solidFill>
            <a:srgbClr val="1D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268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429F6851-0586-1C49-B611-3C0ACF5F587F}" vid="{B8A60BA3-B63C-C841-A300-67114A56DC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1288</Words>
  <Application>Microsoft Macintosh PowerPoint</Application>
  <PresentationFormat>Widescreen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Poppins Medium</vt:lpstr>
      <vt:lpstr>Arial</vt:lpstr>
      <vt:lpstr>Poppins ExtraLight</vt:lpstr>
      <vt:lpstr>Aptos</vt:lpstr>
      <vt:lpstr>Rajdhani Semibold</vt:lpstr>
      <vt:lpstr>Poppins</vt:lpstr>
      <vt:lpstr>Office Theme</vt:lpstr>
      <vt:lpstr>Lorem Ipsum Dolor Sit Amet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TJ Jones</dc:creator>
  <cp:lastModifiedBy>TJ Jones</cp:lastModifiedBy>
  <cp:revision>1</cp:revision>
  <dcterms:created xsi:type="dcterms:W3CDTF">2026-02-19T21:55:07Z</dcterms:created>
  <dcterms:modified xsi:type="dcterms:W3CDTF">2026-02-19T22:15:10Z</dcterms:modified>
</cp:coreProperties>
</file>