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70" r:id="rId5"/>
    <p:sldId id="271" r:id="rId6"/>
    <p:sldId id="272" r:id="rId7"/>
    <p:sldId id="273" r:id="rId8"/>
    <p:sldId id="274" r:id="rId9"/>
    <p:sldId id="275" r:id="rId10"/>
    <p:sldId id="276" r:id="rId11"/>
    <p:sldId id="277" r:id="rId12"/>
    <p:sldId id="278" r:id="rId13"/>
    <p:sldId id="284" r:id="rId14"/>
    <p:sldId id="285" r:id="rId15"/>
    <p:sldId id="286" r:id="rId16"/>
    <p:sldId id="279" r:id="rId17"/>
    <p:sldId id="280" r:id="rId18"/>
    <p:sldId id="281" r:id="rId19"/>
    <p:sldId id="282" r:id="rId20"/>
    <p:sldId id="28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0134"/>
    <a:srgbClr val="BBCEE2"/>
    <a:srgbClr val="AABBCD"/>
    <a:srgbClr val="9AA9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52"/>
    <p:restoredTop sz="94711"/>
  </p:normalViewPr>
  <p:slideViewPr>
    <p:cSldViewPr snapToGrid="0">
      <p:cViewPr varScale="1">
        <p:scale>
          <a:sx n="101" d="100"/>
          <a:sy n="101" d="100"/>
        </p:scale>
        <p:origin x="200" y="5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F7EB0C-2594-554A-A41D-3868BB50E187}" type="datetimeFigureOut">
              <a:rPr lang="en-US" smtClean="0"/>
              <a:t>3/2/26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46F972-F2E9-8B49-A075-934B5E70BA87}" type="slidenum">
              <a:rPr lang="en-US" smtClean="0"/>
              <a:t>‹#›</a:t>
            </a:fld>
            <a:endParaRPr lang="en-US"/>
          </a:p>
        </p:txBody>
      </p:sp>
    </p:spTree>
    <p:extLst>
      <p:ext uri="{BB962C8B-B14F-4D97-AF65-F5344CB8AC3E}">
        <p14:creationId xmlns:p14="http://schemas.microsoft.com/office/powerpoint/2010/main" val="1270988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blurry image of people in a room&#10;&#10;Description automatically generated">
            <a:extLst>
              <a:ext uri="{FF2B5EF4-FFF2-40B4-BE49-F238E27FC236}">
                <a16:creationId xmlns:a16="http://schemas.microsoft.com/office/drawing/2014/main" id="{40175CCE-7D98-9A47-EB0A-E41BDF4A6E8E}"/>
              </a:ext>
            </a:extLst>
          </p:cNvPr>
          <p:cNvPicPr>
            <a:picLocks noChangeAspect="1"/>
          </p:cNvPicPr>
          <p:nvPr userDrawn="1"/>
        </p:nvPicPr>
        <p:blipFill>
          <a:blip r:embed="rId2"/>
          <a:srcRect l="18738"/>
          <a:stretch/>
        </p:blipFill>
        <p:spPr>
          <a:xfrm>
            <a:off x="1878294" y="1382812"/>
            <a:ext cx="8435411" cy="5475188"/>
          </a:xfrm>
          <a:prstGeom prst="rect">
            <a:avLst/>
          </a:prstGeom>
        </p:spPr>
      </p:pic>
      <p:sp>
        <p:nvSpPr>
          <p:cNvPr id="8" name="Rectangle 7">
            <a:extLst>
              <a:ext uri="{FF2B5EF4-FFF2-40B4-BE49-F238E27FC236}">
                <a16:creationId xmlns:a16="http://schemas.microsoft.com/office/drawing/2014/main" id="{9A32FF1A-58CC-022E-D454-D6A4381D3AE9}"/>
              </a:ext>
            </a:extLst>
          </p:cNvPr>
          <p:cNvSpPr/>
          <p:nvPr userDrawn="1"/>
        </p:nvSpPr>
        <p:spPr>
          <a:xfrm>
            <a:off x="1878294" y="1382812"/>
            <a:ext cx="8435411" cy="5475188"/>
          </a:xfrm>
          <a:prstGeom prst="rect">
            <a:avLst/>
          </a:prstGeom>
          <a:solidFill>
            <a:srgbClr val="BBCEE2">
              <a:alpha val="49920"/>
            </a:srgb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10A38B-7721-703C-5A27-5D6803F59DAA}"/>
              </a:ext>
            </a:extLst>
          </p:cNvPr>
          <p:cNvSpPr>
            <a:spLocks noGrp="1"/>
          </p:cNvSpPr>
          <p:nvPr>
            <p:ph type="ctrTitle"/>
          </p:nvPr>
        </p:nvSpPr>
        <p:spPr>
          <a:xfrm>
            <a:off x="2815392" y="2335300"/>
            <a:ext cx="6561214" cy="1785105"/>
          </a:xfrm>
          <a:prstGeom prst="rect">
            <a:avLst/>
          </a:prstGeom>
        </p:spPr>
        <p:txBody>
          <a:bodyPr anchor="b">
            <a:normAutofit/>
          </a:bodyPr>
          <a:lstStyle>
            <a:lvl1pPr algn="ctr">
              <a:lnSpc>
                <a:spcPct val="100000"/>
              </a:lnSpc>
              <a:defRPr sz="55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66861AE-EEE5-A4C4-90EE-943F3AA4F8E3}"/>
              </a:ext>
            </a:extLst>
          </p:cNvPr>
          <p:cNvSpPr>
            <a:spLocks noGrp="1"/>
          </p:cNvSpPr>
          <p:nvPr>
            <p:ph type="subTitle" idx="1" hasCustomPrompt="1"/>
          </p:nvPr>
        </p:nvSpPr>
        <p:spPr>
          <a:xfrm>
            <a:off x="1878292" y="5620599"/>
            <a:ext cx="8435411" cy="714644"/>
          </a:xfrm>
        </p:spPr>
        <p:txBody>
          <a:bodyPr>
            <a:normAutofit/>
          </a:bodyPr>
          <a:lstStyle>
            <a:lvl1pPr marL="0" indent="0" algn="ctr">
              <a:buNone/>
              <a:defRPr sz="2000" spc="3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descr="A red circle with white letters on it&#10;&#10;Description automatically generated">
            <a:extLst>
              <a:ext uri="{FF2B5EF4-FFF2-40B4-BE49-F238E27FC236}">
                <a16:creationId xmlns:a16="http://schemas.microsoft.com/office/drawing/2014/main" id="{F9166FB1-2372-0B5D-E125-068F120C68DB}"/>
              </a:ext>
            </a:extLst>
          </p:cNvPr>
          <p:cNvPicPr>
            <a:picLocks noChangeAspect="1"/>
          </p:cNvPicPr>
          <p:nvPr userDrawn="1"/>
        </p:nvPicPr>
        <p:blipFill>
          <a:blip r:embed="rId3"/>
          <a:srcRect l="4853" t="9145" r="57802" b="8569"/>
          <a:stretch/>
        </p:blipFill>
        <p:spPr>
          <a:xfrm>
            <a:off x="5449369" y="680024"/>
            <a:ext cx="1293261" cy="1275382"/>
          </a:xfrm>
          <a:prstGeom prst="rect">
            <a:avLst/>
          </a:prstGeom>
        </p:spPr>
      </p:pic>
      <p:sp>
        <p:nvSpPr>
          <p:cNvPr id="4" name="Rectangle 3">
            <a:extLst>
              <a:ext uri="{FF2B5EF4-FFF2-40B4-BE49-F238E27FC236}">
                <a16:creationId xmlns:a16="http://schemas.microsoft.com/office/drawing/2014/main" id="{F716149F-A17D-A5FE-F42D-6E7F1BE7F149}"/>
              </a:ext>
            </a:extLst>
          </p:cNvPr>
          <p:cNvSpPr/>
          <p:nvPr userDrawn="1"/>
        </p:nvSpPr>
        <p:spPr>
          <a:xfrm>
            <a:off x="11355184" y="0"/>
            <a:ext cx="836815" cy="8395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4644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3 Pic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B0B1342-8A50-B106-DC9B-5CC8D03DFB98}"/>
              </a:ext>
            </a:extLst>
          </p:cNvPr>
          <p:cNvSpPr/>
          <p:nvPr userDrawn="1"/>
        </p:nvSpPr>
        <p:spPr>
          <a:xfrm>
            <a:off x="0" y="6702037"/>
            <a:ext cx="12191999" cy="168779"/>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889F58-CF28-18EE-6B9A-85C1B6635926}"/>
              </a:ext>
            </a:extLst>
          </p:cNvPr>
          <p:cNvSpPr/>
          <p:nvPr userDrawn="1"/>
        </p:nvSpPr>
        <p:spPr>
          <a:xfrm>
            <a:off x="820826" y="1106321"/>
            <a:ext cx="1820774" cy="1877962"/>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820826" y="1120411"/>
            <a:ext cx="1820774" cy="186506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Oval 8">
            <a:extLst>
              <a:ext uri="{FF2B5EF4-FFF2-40B4-BE49-F238E27FC236}">
                <a16:creationId xmlns:a16="http://schemas.microsoft.com/office/drawing/2014/main" id="{8540BE69-117A-69AA-EBC4-D953DCE9FB68}"/>
              </a:ext>
            </a:extLst>
          </p:cNvPr>
          <p:cNvSpPr/>
          <p:nvPr userDrawn="1"/>
        </p:nvSpPr>
        <p:spPr>
          <a:xfrm>
            <a:off x="1387601" y="2661160"/>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7" name="Rectangle 16">
            <a:extLst>
              <a:ext uri="{FF2B5EF4-FFF2-40B4-BE49-F238E27FC236}">
                <a16:creationId xmlns:a16="http://schemas.microsoft.com/office/drawing/2014/main" id="{F2EAB480-55FB-7EA4-DD5F-0F5679BDC5AA}"/>
              </a:ext>
            </a:extLst>
          </p:cNvPr>
          <p:cNvSpPr/>
          <p:nvPr userDrawn="1"/>
        </p:nvSpPr>
        <p:spPr>
          <a:xfrm>
            <a:off x="14108797" y="433157"/>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792851B-7C95-AA12-BCAF-A04C43F3BE31}"/>
              </a:ext>
            </a:extLst>
          </p:cNvPr>
          <p:cNvSpPr/>
          <p:nvPr userDrawn="1"/>
        </p:nvSpPr>
        <p:spPr>
          <a:xfrm>
            <a:off x="2955137" y="3622247"/>
            <a:ext cx="1820774" cy="1877962"/>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2">
            <a:extLst>
              <a:ext uri="{FF2B5EF4-FFF2-40B4-BE49-F238E27FC236}">
                <a16:creationId xmlns:a16="http://schemas.microsoft.com/office/drawing/2014/main" id="{251AB4B9-8123-84B7-DE66-1C5F6DE34119}"/>
              </a:ext>
            </a:extLst>
          </p:cNvPr>
          <p:cNvSpPr>
            <a:spLocks noGrp="1"/>
          </p:cNvSpPr>
          <p:nvPr>
            <p:ph type="pic" idx="13"/>
          </p:nvPr>
        </p:nvSpPr>
        <p:spPr>
          <a:xfrm>
            <a:off x="2955137" y="3622279"/>
            <a:ext cx="1820774" cy="186506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Oval 4">
            <a:extLst>
              <a:ext uri="{FF2B5EF4-FFF2-40B4-BE49-F238E27FC236}">
                <a16:creationId xmlns:a16="http://schemas.microsoft.com/office/drawing/2014/main" id="{6A26549E-561F-E135-DD17-AB679BC770AC}"/>
              </a:ext>
            </a:extLst>
          </p:cNvPr>
          <p:cNvSpPr/>
          <p:nvPr userDrawn="1"/>
        </p:nvSpPr>
        <p:spPr>
          <a:xfrm>
            <a:off x="3521912" y="5163028"/>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7" name="Rectangle 6">
            <a:extLst>
              <a:ext uri="{FF2B5EF4-FFF2-40B4-BE49-F238E27FC236}">
                <a16:creationId xmlns:a16="http://schemas.microsoft.com/office/drawing/2014/main" id="{E817A22F-2D03-58D0-0E9F-0585B3D9292F}"/>
              </a:ext>
            </a:extLst>
          </p:cNvPr>
          <p:cNvSpPr/>
          <p:nvPr userDrawn="1"/>
        </p:nvSpPr>
        <p:spPr>
          <a:xfrm>
            <a:off x="5185613" y="1106321"/>
            <a:ext cx="1820774" cy="1877962"/>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2">
            <a:extLst>
              <a:ext uri="{FF2B5EF4-FFF2-40B4-BE49-F238E27FC236}">
                <a16:creationId xmlns:a16="http://schemas.microsoft.com/office/drawing/2014/main" id="{B3232D65-A446-EDD9-04FE-5DF6E61F051D}"/>
              </a:ext>
            </a:extLst>
          </p:cNvPr>
          <p:cNvSpPr>
            <a:spLocks noGrp="1"/>
          </p:cNvSpPr>
          <p:nvPr>
            <p:ph type="pic" idx="14"/>
          </p:nvPr>
        </p:nvSpPr>
        <p:spPr>
          <a:xfrm>
            <a:off x="5185613" y="1106353"/>
            <a:ext cx="1820774" cy="186506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Oval 9">
            <a:extLst>
              <a:ext uri="{FF2B5EF4-FFF2-40B4-BE49-F238E27FC236}">
                <a16:creationId xmlns:a16="http://schemas.microsoft.com/office/drawing/2014/main" id="{BB0A549C-2BFC-335C-3A64-F783B01475AB}"/>
              </a:ext>
            </a:extLst>
          </p:cNvPr>
          <p:cNvSpPr/>
          <p:nvPr userDrawn="1"/>
        </p:nvSpPr>
        <p:spPr>
          <a:xfrm>
            <a:off x="5752388" y="264710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1" name="Rectangle 10">
            <a:extLst>
              <a:ext uri="{FF2B5EF4-FFF2-40B4-BE49-F238E27FC236}">
                <a16:creationId xmlns:a16="http://schemas.microsoft.com/office/drawing/2014/main" id="{945CCB6D-34B8-3B9C-8E0C-CB4459C3BA7F}"/>
              </a:ext>
            </a:extLst>
          </p:cNvPr>
          <p:cNvSpPr/>
          <p:nvPr userDrawn="1"/>
        </p:nvSpPr>
        <p:spPr>
          <a:xfrm>
            <a:off x="7416091" y="3622247"/>
            <a:ext cx="1820774" cy="1877962"/>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a:extLst>
              <a:ext uri="{FF2B5EF4-FFF2-40B4-BE49-F238E27FC236}">
                <a16:creationId xmlns:a16="http://schemas.microsoft.com/office/drawing/2014/main" id="{EDE639F9-F495-E7C2-78F9-EBEFF23D35C5}"/>
              </a:ext>
            </a:extLst>
          </p:cNvPr>
          <p:cNvSpPr>
            <a:spLocks noGrp="1"/>
          </p:cNvSpPr>
          <p:nvPr>
            <p:ph type="pic" idx="15"/>
          </p:nvPr>
        </p:nvSpPr>
        <p:spPr>
          <a:xfrm>
            <a:off x="7416091" y="3622279"/>
            <a:ext cx="1820774" cy="186506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Oval 13">
            <a:extLst>
              <a:ext uri="{FF2B5EF4-FFF2-40B4-BE49-F238E27FC236}">
                <a16:creationId xmlns:a16="http://schemas.microsoft.com/office/drawing/2014/main" id="{C77996D7-2802-A20B-A5F4-9DE8B65E9994}"/>
              </a:ext>
            </a:extLst>
          </p:cNvPr>
          <p:cNvSpPr/>
          <p:nvPr userDrawn="1"/>
        </p:nvSpPr>
        <p:spPr>
          <a:xfrm>
            <a:off x="7982866" y="5163028"/>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5" name="Rectangle 14">
            <a:extLst>
              <a:ext uri="{FF2B5EF4-FFF2-40B4-BE49-F238E27FC236}">
                <a16:creationId xmlns:a16="http://schemas.microsoft.com/office/drawing/2014/main" id="{0252DFAD-6042-38CD-2F83-887A79D8FCA8}"/>
              </a:ext>
            </a:extLst>
          </p:cNvPr>
          <p:cNvSpPr/>
          <p:nvPr userDrawn="1"/>
        </p:nvSpPr>
        <p:spPr>
          <a:xfrm>
            <a:off x="9550400" y="1120379"/>
            <a:ext cx="1820774" cy="1877962"/>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icture Placeholder 2">
            <a:extLst>
              <a:ext uri="{FF2B5EF4-FFF2-40B4-BE49-F238E27FC236}">
                <a16:creationId xmlns:a16="http://schemas.microsoft.com/office/drawing/2014/main" id="{A72295EB-0454-7920-FC08-CFA8A7752B78}"/>
              </a:ext>
            </a:extLst>
          </p:cNvPr>
          <p:cNvSpPr>
            <a:spLocks noGrp="1"/>
          </p:cNvSpPr>
          <p:nvPr>
            <p:ph type="pic" idx="16"/>
          </p:nvPr>
        </p:nvSpPr>
        <p:spPr>
          <a:xfrm>
            <a:off x="9550400" y="1120411"/>
            <a:ext cx="1820774" cy="186506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9" name="Oval 18">
            <a:extLst>
              <a:ext uri="{FF2B5EF4-FFF2-40B4-BE49-F238E27FC236}">
                <a16:creationId xmlns:a16="http://schemas.microsoft.com/office/drawing/2014/main" id="{14543404-A68B-B562-DB91-9E50F8E81DC3}"/>
              </a:ext>
            </a:extLst>
          </p:cNvPr>
          <p:cNvSpPr/>
          <p:nvPr userDrawn="1"/>
        </p:nvSpPr>
        <p:spPr>
          <a:xfrm>
            <a:off x="10117175" y="2661160"/>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Tree>
    <p:extLst>
      <p:ext uri="{BB962C8B-B14F-4D97-AF65-F5344CB8AC3E}">
        <p14:creationId xmlns:p14="http://schemas.microsoft.com/office/powerpoint/2010/main" val="378515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3 Pic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B0B1342-8A50-B106-DC9B-5CC8D03DFB98}"/>
              </a:ext>
            </a:extLst>
          </p:cNvPr>
          <p:cNvSpPr/>
          <p:nvPr userDrawn="1"/>
        </p:nvSpPr>
        <p:spPr>
          <a:xfrm>
            <a:off x="0" y="6702037"/>
            <a:ext cx="12191999" cy="168779"/>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6" name="Rectangle 5">
            <a:extLst>
              <a:ext uri="{FF2B5EF4-FFF2-40B4-BE49-F238E27FC236}">
                <a16:creationId xmlns:a16="http://schemas.microsoft.com/office/drawing/2014/main" id="{9F889F58-CF28-18EE-6B9A-85C1B6635926}"/>
              </a:ext>
            </a:extLst>
          </p:cNvPr>
          <p:cNvSpPr/>
          <p:nvPr userDrawn="1"/>
        </p:nvSpPr>
        <p:spPr>
          <a:xfrm>
            <a:off x="477214" y="435666"/>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477214" y="449756"/>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Oval 8">
            <a:extLst>
              <a:ext uri="{FF2B5EF4-FFF2-40B4-BE49-F238E27FC236}">
                <a16:creationId xmlns:a16="http://schemas.microsoft.com/office/drawing/2014/main" id="{8540BE69-117A-69AA-EBC4-D953DCE9FB68}"/>
              </a:ext>
            </a:extLst>
          </p:cNvPr>
          <p:cNvSpPr/>
          <p:nvPr userDrawn="1"/>
        </p:nvSpPr>
        <p:spPr>
          <a:xfrm>
            <a:off x="130268" y="921428"/>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7" name="Rectangle 16">
            <a:extLst>
              <a:ext uri="{FF2B5EF4-FFF2-40B4-BE49-F238E27FC236}">
                <a16:creationId xmlns:a16="http://schemas.microsoft.com/office/drawing/2014/main" id="{F2EAB480-55FB-7EA4-DD5F-0F5679BDC5AA}"/>
              </a:ext>
            </a:extLst>
          </p:cNvPr>
          <p:cNvSpPr/>
          <p:nvPr userDrawn="1"/>
        </p:nvSpPr>
        <p:spPr>
          <a:xfrm>
            <a:off x="14108797" y="433157"/>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C1248BD-57BF-6EB6-61B8-7E111EBF339E}"/>
              </a:ext>
            </a:extLst>
          </p:cNvPr>
          <p:cNvSpPr/>
          <p:nvPr userDrawn="1"/>
        </p:nvSpPr>
        <p:spPr>
          <a:xfrm>
            <a:off x="477214" y="2393626"/>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
            <a:extLst>
              <a:ext uri="{FF2B5EF4-FFF2-40B4-BE49-F238E27FC236}">
                <a16:creationId xmlns:a16="http://schemas.microsoft.com/office/drawing/2014/main" id="{7273981F-1CE2-910F-5BF0-69C037AB96F9}"/>
              </a:ext>
            </a:extLst>
          </p:cNvPr>
          <p:cNvSpPr>
            <a:spLocks noGrp="1"/>
          </p:cNvSpPr>
          <p:nvPr>
            <p:ph type="pic" idx="13"/>
          </p:nvPr>
        </p:nvSpPr>
        <p:spPr>
          <a:xfrm>
            <a:off x="477214" y="2407716"/>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5" name="Oval 24">
            <a:extLst>
              <a:ext uri="{FF2B5EF4-FFF2-40B4-BE49-F238E27FC236}">
                <a16:creationId xmlns:a16="http://schemas.microsoft.com/office/drawing/2014/main" id="{C3EE062D-68C7-5E1D-AD9A-300B45E37813}"/>
              </a:ext>
            </a:extLst>
          </p:cNvPr>
          <p:cNvSpPr/>
          <p:nvPr userDrawn="1"/>
        </p:nvSpPr>
        <p:spPr>
          <a:xfrm>
            <a:off x="130268" y="2882229"/>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29" name="Rectangle 28">
            <a:extLst>
              <a:ext uri="{FF2B5EF4-FFF2-40B4-BE49-F238E27FC236}">
                <a16:creationId xmlns:a16="http://schemas.microsoft.com/office/drawing/2014/main" id="{DA358EFB-17D5-E48F-747E-BF89F52D8500}"/>
              </a:ext>
            </a:extLst>
          </p:cNvPr>
          <p:cNvSpPr/>
          <p:nvPr userDrawn="1"/>
        </p:nvSpPr>
        <p:spPr>
          <a:xfrm>
            <a:off x="477214" y="4315584"/>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icture Placeholder 2">
            <a:extLst>
              <a:ext uri="{FF2B5EF4-FFF2-40B4-BE49-F238E27FC236}">
                <a16:creationId xmlns:a16="http://schemas.microsoft.com/office/drawing/2014/main" id="{DE2F307D-882A-4F00-FB8C-8DE4BCFA2996}"/>
              </a:ext>
            </a:extLst>
          </p:cNvPr>
          <p:cNvSpPr>
            <a:spLocks noGrp="1"/>
          </p:cNvSpPr>
          <p:nvPr>
            <p:ph type="pic" idx="14"/>
          </p:nvPr>
        </p:nvSpPr>
        <p:spPr>
          <a:xfrm>
            <a:off x="477214" y="4329674"/>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1" name="Oval 30">
            <a:extLst>
              <a:ext uri="{FF2B5EF4-FFF2-40B4-BE49-F238E27FC236}">
                <a16:creationId xmlns:a16="http://schemas.microsoft.com/office/drawing/2014/main" id="{E541B42E-EB64-530A-2C35-D7E871CEE6C6}"/>
              </a:ext>
            </a:extLst>
          </p:cNvPr>
          <p:cNvSpPr/>
          <p:nvPr userDrawn="1"/>
        </p:nvSpPr>
        <p:spPr>
          <a:xfrm>
            <a:off x="130268" y="481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32" name="Rectangle 31">
            <a:extLst>
              <a:ext uri="{FF2B5EF4-FFF2-40B4-BE49-F238E27FC236}">
                <a16:creationId xmlns:a16="http://schemas.microsoft.com/office/drawing/2014/main" id="{0F91E013-BC8D-C545-73D6-AF3876919CFE}"/>
              </a:ext>
            </a:extLst>
          </p:cNvPr>
          <p:cNvSpPr/>
          <p:nvPr userDrawn="1"/>
        </p:nvSpPr>
        <p:spPr>
          <a:xfrm>
            <a:off x="6096000" y="4315584"/>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Picture Placeholder 2">
            <a:extLst>
              <a:ext uri="{FF2B5EF4-FFF2-40B4-BE49-F238E27FC236}">
                <a16:creationId xmlns:a16="http://schemas.microsoft.com/office/drawing/2014/main" id="{72BF08B2-67CD-802E-A8AE-DF7654683F95}"/>
              </a:ext>
            </a:extLst>
          </p:cNvPr>
          <p:cNvSpPr>
            <a:spLocks noGrp="1"/>
          </p:cNvSpPr>
          <p:nvPr>
            <p:ph type="pic" idx="15"/>
          </p:nvPr>
        </p:nvSpPr>
        <p:spPr>
          <a:xfrm>
            <a:off x="6096000" y="4329674"/>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4" name="Oval 33">
            <a:extLst>
              <a:ext uri="{FF2B5EF4-FFF2-40B4-BE49-F238E27FC236}">
                <a16:creationId xmlns:a16="http://schemas.microsoft.com/office/drawing/2014/main" id="{B8F940B6-ED6A-AE30-CC8B-92D8298F6692}"/>
              </a:ext>
            </a:extLst>
          </p:cNvPr>
          <p:cNvSpPr/>
          <p:nvPr userDrawn="1"/>
        </p:nvSpPr>
        <p:spPr>
          <a:xfrm>
            <a:off x="5749054" y="481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35" name="Rectangle 34">
            <a:extLst>
              <a:ext uri="{FF2B5EF4-FFF2-40B4-BE49-F238E27FC236}">
                <a16:creationId xmlns:a16="http://schemas.microsoft.com/office/drawing/2014/main" id="{FC57F091-514F-BBB2-B233-20B39AAB2F97}"/>
              </a:ext>
            </a:extLst>
          </p:cNvPr>
          <p:cNvSpPr/>
          <p:nvPr userDrawn="1"/>
        </p:nvSpPr>
        <p:spPr>
          <a:xfrm>
            <a:off x="6096000" y="2408091"/>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Picture Placeholder 2">
            <a:extLst>
              <a:ext uri="{FF2B5EF4-FFF2-40B4-BE49-F238E27FC236}">
                <a16:creationId xmlns:a16="http://schemas.microsoft.com/office/drawing/2014/main" id="{190C0076-D484-44B5-2946-91E6D19381AB}"/>
              </a:ext>
            </a:extLst>
          </p:cNvPr>
          <p:cNvSpPr>
            <a:spLocks noGrp="1"/>
          </p:cNvSpPr>
          <p:nvPr>
            <p:ph type="pic" idx="16"/>
          </p:nvPr>
        </p:nvSpPr>
        <p:spPr>
          <a:xfrm>
            <a:off x="6096000" y="2422181"/>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7" name="Oval 36">
            <a:extLst>
              <a:ext uri="{FF2B5EF4-FFF2-40B4-BE49-F238E27FC236}">
                <a16:creationId xmlns:a16="http://schemas.microsoft.com/office/drawing/2014/main" id="{A1528AB6-D5B3-1F67-243A-A61831FA918E}"/>
              </a:ext>
            </a:extLst>
          </p:cNvPr>
          <p:cNvSpPr/>
          <p:nvPr userDrawn="1"/>
        </p:nvSpPr>
        <p:spPr>
          <a:xfrm>
            <a:off x="5749054" y="290896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38" name="Rectangle 37">
            <a:extLst>
              <a:ext uri="{FF2B5EF4-FFF2-40B4-BE49-F238E27FC236}">
                <a16:creationId xmlns:a16="http://schemas.microsoft.com/office/drawing/2014/main" id="{2C324A98-BEFA-AD6A-403B-E2664B10C42C}"/>
              </a:ext>
            </a:extLst>
          </p:cNvPr>
          <p:cNvSpPr/>
          <p:nvPr userDrawn="1"/>
        </p:nvSpPr>
        <p:spPr>
          <a:xfrm>
            <a:off x="6092666" y="444490"/>
            <a:ext cx="1507491" cy="155483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Picture Placeholder 2">
            <a:extLst>
              <a:ext uri="{FF2B5EF4-FFF2-40B4-BE49-F238E27FC236}">
                <a16:creationId xmlns:a16="http://schemas.microsoft.com/office/drawing/2014/main" id="{40B35F60-EF71-CDB1-41D2-DEF470060A17}"/>
              </a:ext>
            </a:extLst>
          </p:cNvPr>
          <p:cNvSpPr>
            <a:spLocks noGrp="1"/>
          </p:cNvSpPr>
          <p:nvPr>
            <p:ph type="pic" idx="17"/>
          </p:nvPr>
        </p:nvSpPr>
        <p:spPr>
          <a:xfrm>
            <a:off x="6092666" y="458580"/>
            <a:ext cx="1504157" cy="154074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0" name="Oval 39">
            <a:extLst>
              <a:ext uri="{FF2B5EF4-FFF2-40B4-BE49-F238E27FC236}">
                <a16:creationId xmlns:a16="http://schemas.microsoft.com/office/drawing/2014/main" id="{C0048FEA-4901-CF27-089A-D234EC052BB7}"/>
              </a:ext>
            </a:extLst>
          </p:cNvPr>
          <p:cNvSpPr/>
          <p:nvPr userDrawn="1"/>
        </p:nvSpPr>
        <p:spPr>
          <a:xfrm>
            <a:off x="5745720" y="945361"/>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Tree>
    <p:extLst>
      <p:ext uri="{BB962C8B-B14F-4D97-AF65-F5344CB8AC3E}">
        <p14:creationId xmlns:p14="http://schemas.microsoft.com/office/powerpoint/2010/main" val="3097633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Pics Lef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C54C80-0347-40EF-9879-0DD6EF23178B}"/>
              </a:ext>
            </a:extLst>
          </p:cNvPr>
          <p:cNvSpPr/>
          <p:nvPr userDrawn="1"/>
        </p:nvSpPr>
        <p:spPr>
          <a:xfrm>
            <a:off x="0" y="3474720"/>
            <a:ext cx="2315909"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4C0A32C-D181-3FA5-4A99-4D016580C000}"/>
              </a:ext>
            </a:extLst>
          </p:cNvPr>
          <p:cNvSpPr/>
          <p:nvPr userDrawn="1"/>
        </p:nvSpPr>
        <p:spPr>
          <a:xfrm>
            <a:off x="-1" y="0"/>
            <a:ext cx="2315909"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E099FA79-00EB-125D-13BF-557BFC458FD2}"/>
              </a:ext>
            </a:extLst>
          </p:cNvPr>
          <p:cNvSpPr/>
          <p:nvPr userDrawn="1"/>
        </p:nvSpPr>
        <p:spPr>
          <a:xfrm>
            <a:off x="2399944" y="3474720"/>
            <a:ext cx="2315909"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6628C66-DBD3-9DF6-69B4-EC5C7341A18C}"/>
              </a:ext>
            </a:extLst>
          </p:cNvPr>
          <p:cNvSpPr/>
          <p:nvPr userDrawn="1"/>
        </p:nvSpPr>
        <p:spPr>
          <a:xfrm>
            <a:off x="2399943" y="0"/>
            <a:ext cx="2315909"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0" y="-5148"/>
            <a:ext cx="2315908" cy="3383280"/>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0" y="3485726"/>
            <a:ext cx="2315908" cy="3367126"/>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Picture Placeholder 2">
            <a:extLst>
              <a:ext uri="{FF2B5EF4-FFF2-40B4-BE49-F238E27FC236}">
                <a16:creationId xmlns:a16="http://schemas.microsoft.com/office/drawing/2014/main" id="{53FD87B1-22BC-E03B-802A-4D02A2CBF5E2}"/>
              </a:ext>
            </a:extLst>
          </p:cNvPr>
          <p:cNvSpPr>
            <a:spLocks noGrp="1"/>
          </p:cNvSpPr>
          <p:nvPr>
            <p:ph type="pic" idx="13"/>
          </p:nvPr>
        </p:nvSpPr>
        <p:spPr>
          <a:xfrm>
            <a:off x="2399943" y="0"/>
            <a:ext cx="2315908" cy="3383280"/>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Picture Placeholder 2">
            <a:extLst>
              <a:ext uri="{FF2B5EF4-FFF2-40B4-BE49-F238E27FC236}">
                <a16:creationId xmlns:a16="http://schemas.microsoft.com/office/drawing/2014/main" id="{15748AE2-4C1D-8FF3-398B-0BE9108EBFFE}"/>
              </a:ext>
            </a:extLst>
          </p:cNvPr>
          <p:cNvSpPr>
            <a:spLocks noGrp="1"/>
          </p:cNvSpPr>
          <p:nvPr>
            <p:ph type="pic" idx="14"/>
          </p:nvPr>
        </p:nvSpPr>
        <p:spPr>
          <a:xfrm>
            <a:off x="2399943" y="3485726"/>
            <a:ext cx="2315908" cy="3383280"/>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33449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Pic Top">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5BBAEB-5D3B-78C5-1F05-21EC9CB5A29F}"/>
              </a:ext>
            </a:extLst>
          </p:cNvPr>
          <p:cNvSpPr/>
          <p:nvPr userDrawn="1"/>
        </p:nvSpPr>
        <p:spPr>
          <a:xfrm>
            <a:off x="0" y="0"/>
            <a:ext cx="12192000" cy="4657458"/>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0" y="-1"/>
            <a:ext cx="12192000" cy="465745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20" name="Text Placeholder 62">
            <a:extLst>
              <a:ext uri="{FF2B5EF4-FFF2-40B4-BE49-F238E27FC236}">
                <a16:creationId xmlns:a16="http://schemas.microsoft.com/office/drawing/2014/main" id="{E30AEE79-FB68-C7D3-9AFA-807F1B9176F1}"/>
              </a:ext>
            </a:extLst>
          </p:cNvPr>
          <p:cNvSpPr>
            <a:spLocks noGrp="1"/>
          </p:cNvSpPr>
          <p:nvPr>
            <p:ph type="body" sz="quarter" idx="11" hasCustomPrompt="1"/>
          </p:nvPr>
        </p:nvSpPr>
        <p:spPr>
          <a:xfrm>
            <a:off x="687488" y="533333"/>
            <a:ext cx="6353392" cy="1305455"/>
          </a:xfrm>
        </p:spPr>
        <p:txBody>
          <a:bodyPr>
            <a:noAutofit/>
          </a:bodyPr>
          <a:lstStyle>
            <a:lvl1pPr marL="0" indent="0">
              <a:lnSpc>
                <a:spcPct val="90000"/>
              </a:lnSpc>
              <a:buNone/>
              <a:defRPr sz="4000" b="1" i="0" spc="0">
                <a:solidFill>
                  <a:schemeClr val="tx1"/>
                </a:solidFill>
                <a:latin typeface="Poppins ExtraBold" pitchFamily="2" charset="77"/>
                <a:cs typeface="Poppins ExtraBold" pitchFamily="2" charset="77"/>
              </a:defRPr>
            </a:lvl1pPr>
          </a:lstStyle>
          <a:p>
            <a:pPr>
              <a:lnSpc>
                <a:spcPct val="90000"/>
              </a:lnSpc>
            </a:pPr>
            <a:r>
              <a:rPr lang="en-US" sz="4000" b="1" dirty="0">
                <a:latin typeface="Poppins ExtraBold" pitchFamily="2" charset="77"/>
                <a:cs typeface="Poppins ExtraBold" pitchFamily="2" charset="77"/>
              </a:rPr>
              <a:t>Lorem ipsum dolor sit amet consectetur.</a:t>
            </a:r>
          </a:p>
        </p:txBody>
      </p:sp>
    </p:spTree>
    <p:extLst>
      <p:ext uri="{BB962C8B-B14F-4D97-AF65-F5344CB8AC3E}">
        <p14:creationId xmlns:p14="http://schemas.microsoft.com/office/powerpoint/2010/main" val="2200025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g Pic Righ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D13047-176A-4CCE-AFDD-FA96040257A2}"/>
              </a:ext>
            </a:extLst>
          </p:cNvPr>
          <p:cNvSpPr/>
          <p:nvPr userDrawn="1"/>
        </p:nvSpPr>
        <p:spPr>
          <a:xfrm>
            <a:off x="5136023" y="871405"/>
            <a:ext cx="7056466" cy="522174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5136022" y="871404"/>
            <a:ext cx="7055977" cy="5221747"/>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03666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100">
            <a:extLst>
              <a:ext uri="{FF2B5EF4-FFF2-40B4-BE49-F238E27FC236}">
                <a16:creationId xmlns:a16="http://schemas.microsoft.com/office/drawing/2014/main" id="{3395CB18-F4F6-2DB6-2C43-C92CD39ACA37}"/>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Tree>
    <p:extLst>
      <p:ext uri="{BB962C8B-B14F-4D97-AF65-F5344CB8AC3E}">
        <p14:creationId xmlns:p14="http://schemas.microsoft.com/office/powerpoint/2010/main" val="3341153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3" name="Picture 2" descr="A blurry image of people in a room&#10;&#10;Description automatically generated">
            <a:extLst>
              <a:ext uri="{FF2B5EF4-FFF2-40B4-BE49-F238E27FC236}">
                <a16:creationId xmlns:a16="http://schemas.microsoft.com/office/drawing/2014/main" id="{B42BE99D-9988-E77E-91BF-F5BD3143A6DF}"/>
              </a:ext>
            </a:extLst>
          </p:cNvPr>
          <p:cNvPicPr>
            <a:picLocks noChangeAspect="1"/>
          </p:cNvPicPr>
          <p:nvPr userDrawn="1"/>
        </p:nvPicPr>
        <p:blipFill>
          <a:blip r:embed="rId2"/>
          <a:srcRect l="514" t="1" r="5718" b="1"/>
          <a:stretch/>
        </p:blipFill>
        <p:spPr>
          <a:xfrm>
            <a:off x="0" y="0"/>
            <a:ext cx="12192000" cy="6858000"/>
          </a:xfrm>
          <a:prstGeom prst="rect">
            <a:avLst/>
          </a:prstGeom>
        </p:spPr>
      </p:pic>
      <p:sp>
        <p:nvSpPr>
          <p:cNvPr id="4" name="Rectangle 3">
            <a:extLst>
              <a:ext uri="{FF2B5EF4-FFF2-40B4-BE49-F238E27FC236}">
                <a16:creationId xmlns:a16="http://schemas.microsoft.com/office/drawing/2014/main" id="{0F7F32ED-E20D-71D5-8D39-F52C44A9B220}"/>
              </a:ext>
            </a:extLst>
          </p:cNvPr>
          <p:cNvSpPr/>
          <p:nvPr userDrawn="1"/>
        </p:nvSpPr>
        <p:spPr>
          <a:xfrm>
            <a:off x="0" y="-1"/>
            <a:ext cx="12192000" cy="6857999"/>
          </a:xfrm>
          <a:prstGeom prst="rect">
            <a:avLst/>
          </a:prstGeom>
          <a:solidFill>
            <a:srgbClr val="BBCEE2">
              <a:alpha val="49543"/>
            </a:srgb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56811213-5625-A492-CE37-FF46AEC8C3FE}"/>
              </a:ext>
            </a:extLst>
          </p:cNvPr>
          <p:cNvSpPr>
            <a:spLocks noGrp="1"/>
          </p:cNvSpPr>
          <p:nvPr>
            <p:ph type="ctrTitle" hasCustomPrompt="1"/>
          </p:nvPr>
        </p:nvSpPr>
        <p:spPr>
          <a:xfrm>
            <a:off x="1878293" y="2277111"/>
            <a:ext cx="8435411" cy="1711921"/>
          </a:xfrm>
          <a:prstGeom prst="rect">
            <a:avLst/>
          </a:prstGeom>
        </p:spPr>
        <p:txBody>
          <a:bodyPr anchor="b">
            <a:noAutofit/>
          </a:bodyPr>
          <a:lstStyle>
            <a:lvl1pPr algn="ctr">
              <a:lnSpc>
                <a:spcPct val="90000"/>
              </a:lnSpc>
              <a:defRPr sz="10000"/>
            </a:lvl1pPr>
          </a:lstStyle>
          <a:p>
            <a:pPr algn="ctr"/>
            <a:r>
              <a:rPr lang="en-US" sz="10000" b="1" dirty="0">
                <a:latin typeface="Poppins ExtraBold" pitchFamily="2" charset="77"/>
                <a:cs typeface="Poppins ExtraBold" pitchFamily="2" charset="77"/>
              </a:rPr>
              <a:t>THANK YOU!</a:t>
            </a:r>
          </a:p>
        </p:txBody>
      </p:sp>
      <p:sp>
        <p:nvSpPr>
          <p:cNvPr id="8" name="Subtitle 2">
            <a:extLst>
              <a:ext uri="{FF2B5EF4-FFF2-40B4-BE49-F238E27FC236}">
                <a16:creationId xmlns:a16="http://schemas.microsoft.com/office/drawing/2014/main" id="{C2D836DE-639C-820E-4496-C84AE859A82C}"/>
              </a:ext>
            </a:extLst>
          </p:cNvPr>
          <p:cNvSpPr>
            <a:spLocks noGrp="1"/>
          </p:cNvSpPr>
          <p:nvPr>
            <p:ph type="subTitle" idx="1" hasCustomPrompt="1"/>
          </p:nvPr>
        </p:nvSpPr>
        <p:spPr>
          <a:xfrm>
            <a:off x="1878293" y="4047221"/>
            <a:ext cx="8435411" cy="400110"/>
          </a:xfrm>
        </p:spPr>
        <p:txBody>
          <a:bodyPr>
            <a:normAutofit/>
          </a:bodyPr>
          <a:lstStyle>
            <a:lvl1pPr marL="0" indent="0" algn="ctr">
              <a:lnSpc>
                <a:spcPct val="100000"/>
              </a:lnSpc>
              <a:buNone/>
              <a:defRPr sz="2000" spc="3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85203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3" name="Text Placeholder 62">
            <a:extLst>
              <a:ext uri="{FF2B5EF4-FFF2-40B4-BE49-F238E27FC236}">
                <a16:creationId xmlns:a16="http://schemas.microsoft.com/office/drawing/2014/main" id="{69C64994-CA81-7515-5CCF-F3F8BCB78783}"/>
              </a:ext>
            </a:extLst>
          </p:cNvPr>
          <p:cNvSpPr>
            <a:spLocks noGrp="1"/>
          </p:cNvSpPr>
          <p:nvPr>
            <p:ph type="body" sz="quarter" idx="10" hasCustomPrompt="1"/>
          </p:nvPr>
        </p:nvSpPr>
        <p:spPr>
          <a:xfrm>
            <a:off x="1094796" y="687221"/>
            <a:ext cx="3810489" cy="246222"/>
          </a:xfrm>
        </p:spPr>
        <p:txBody>
          <a:bodyPr>
            <a:noAutofit/>
          </a:bodyPr>
          <a:lstStyle>
            <a:lvl1pPr marL="0" indent="0">
              <a:lnSpc>
                <a:spcPct val="100000"/>
              </a:lnSpc>
              <a:buNone/>
              <a:defRPr sz="1000" spc="300">
                <a:solidFill>
                  <a:srgbClr val="A30134"/>
                </a:solidFill>
              </a:defRPr>
            </a:lvl1pPr>
          </a:lstStyle>
          <a:p>
            <a:pPr lvl="0"/>
            <a:r>
              <a:rPr lang="en-US" dirty="0"/>
              <a:t>LOREM IPSUM DOLOR</a:t>
            </a:r>
          </a:p>
        </p:txBody>
      </p:sp>
      <p:sp>
        <p:nvSpPr>
          <p:cNvPr id="64" name="Text Placeholder 62">
            <a:extLst>
              <a:ext uri="{FF2B5EF4-FFF2-40B4-BE49-F238E27FC236}">
                <a16:creationId xmlns:a16="http://schemas.microsoft.com/office/drawing/2014/main" id="{080E5E76-8ACC-4197-30DD-EB0FDCA9B17F}"/>
              </a:ext>
            </a:extLst>
          </p:cNvPr>
          <p:cNvSpPr>
            <a:spLocks noGrp="1"/>
          </p:cNvSpPr>
          <p:nvPr>
            <p:ph type="body" sz="quarter" idx="11" hasCustomPrompt="1"/>
          </p:nvPr>
        </p:nvSpPr>
        <p:spPr>
          <a:xfrm>
            <a:off x="1094796" y="945199"/>
            <a:ext cx="8811693" cy="519373"/>
          </a:xfrm>
        </p:spPr>
        <p:txBody>
          <a:bodyPr>
            <a:noAutofit/>
          </a:bodyPr>
          <a:lstStyle>
            <a:lvl1pPr marL="0" indent="0">
              <a:lnSpc>
                <a:spcPct val="100000"/>
              </a:lnSpc>
              <a:buNone/>
              <a:defRPr sz="3000" b="1" i="0" spc="0">
                <a:solidFill>
                  <a:schemeClr val="tx1"/>
                </a:solidFill>
                <a:latin typeface="Poppins ExtraBold" pitchFamily="2" charset="77"/>
                <a:cs typeface="Poppins ExtraBold" pitchFamily="2" charset="77"/>
              </a:defRPr>
            </a:lvl1pPr>
          </a:lstStyle>
          <a:p>
            <a:pPr lvl="0"/>
            <a:r>
              <a:rPr lang="en-US" dirty="0"/>
              <a:t>Lorem Ipsum Dolor</a:t>
            </a:r>
          </a:p>
        </p:txBody>
      </p:sp>
      <p:sp>
        <p:nvSpPr>
          <p:cNvPr id="101" name="Text Placeholder 100">
            <a:extLst>
              <a:ext uri="{FF2B5EF4-FFF2-40B4-BE49-F238E27FC236}">
                <a16:creationId xmlns:a16="http://schemas.microsoft.com/office/drawing/2014/main" id="{229E309C-C510-D0DC-3675-509756D71542}"/>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Tree>
    <p:extLst>
      <p:ext uri="{BB962C8B-B14F-4D97-AF65-F5344CB8AC3E}">
        <p14:creationId xmlns:p14="http://schemas.microsoft.com/office/powerpoint/2010/main" val="1708196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Left/2 Pic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32A49CE-657B-4F61-C066-4193FB347A06}"/>
              </a:ext>
            </a:extLst>
          </p:cNvPr>
          <p:cNvSpPr/>
          <p:nvPr userDrawn="1"/>
        </p:nvSpPr>
        <p:spPr>
          <a:xfrm>
            <a:off x="7520298" y="3912549"/>
            <a:ext cx="4671701" cy="2945451"/>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7520298" y="3912549"/>
            <a:ext cx="4671702" cy="2956535"/>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Rectangle 8">
            <a:extLst>
              <a:ext uri="{FF2B5EF4-FFF2-40B4-BE49-F238E27FC236}">
                <a16:creationId xmlns:a16="http://schemas.microsoft.com/office/drawing/2014/main" id="{846CABBC-AA27-B546-F0F3-87CAEC64CFA8}"/>
              </a:ext>
            </a:extLst>
          </p:cNvPr>
          <p:cNvSpPr/>
          <p:nvPr userDrawn="1"/>
        </p:nvSpPr>
        <p:spPr>
          <a:xfrm>
            <a:off x="7520299" y="0"/>
            <a:ext cx="4671701" cy="3837063"/>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7520298" y="0"/>
            <a:ext cx="4671702" cy="3837063"/>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62">
            <a:extLst>
              <a:ext uri="{FF2B5EF4-FFF2-40B4-BE49-F238E27FC236}">
                <a16:creationId xmlns:a16="http://schemas.microsoft.com/office/drawing/2014/main" id="{E30AEE79-FB68-C7D3-9AFA-807F1B9176F1}"/>
              </a:ext>
            </a:extLst>
          </p:cNvPr>
          <p:cNvSpPr>
            <a:spLocks noGrp="1"/>
          </p:cNvSpPr>
          <p:nvPr>
            <p:ph type="body" sz="quarter" idx="11" hasCustomPrompt="1"/>
          </p:nvPr>
        </p:nvSpPr>
        <p:spPr>
          <a:xfrm>
            <a:off x="815675" y="988858"/>
            <a:ext cx="6199187" cy="1305455"/>
          </a:xfrm>
        </p:spPr>
        <p:txBody>
          <a:bodyPr>
            <a:noAutofit/>
          </a:bodyPr>
          <a:lstStyle>
            <a:lvl1pPr marL="0" indent="0">
              <a:lnSpc>
                <a:spcPct val="90000"/>
              </a:lnSpc>
              <a:buNone/>
              <a:defRPr sz="4000" b="1" i="0" spc="0">
                <a:solidFill>
                  <a:schemeClr val="tx1"/>
                </a:solidFill>
                <a:latin typeface="Poppins ExtraBold" pitchFamily="2" charset="77"/>
                <a:cs typeface="Poppins ExtraBold" pitchFamily="2" charset="77"/>
              </a:defRPr>
            </a:lvl1pPr>
          </a:lstStyle>
          <a:p>
            <a:pPr>
              <a:lnSpc>
                <a:spcPct val="90000"/>
              </a:lnSpc>
            </a:pPr>
            <a:r>
              <a:rPr lang="en-US" sz="4000" b="1" dirty="0">
                <a:latin typeface="Poppins ExtraBold" pitchFamily="2" charset="77"/>
                <a:cs typeface="Poppins ExtraBold" pitchFamily="2" charset="77"/>
              </a:rPr>
              <a:t>Lorem ipsum dolor sit amet consectetur.</a:t>
            </a:r>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24" name="Text Placeholder 23">
            <a:extLst>
              <a:ext uri="{FF2B5EF4-FFF2-40B4-BE49-F238E27FC236}">
                <a16:creationId xmlns:a16="http://schemas.microsoft.com/office/drawing/2014/main" id="{77BC10DC-BF58-F9A6-62EC-F0ACEC8156AC}"/>
              </a:ext>
            </a:extLst>
          </p:cNvPr>
          <p:cNvSpPr>
            <a:spLocks noGrp="1"/>
          </p:cNvSpPr>
          <p:nvPr>
            <p:ph type="body" sz="quarter" idx="13" hasCustomPrompt="1"/>
          </p:nvPr>
        </p:nvSpPr>
        <p:spPr>
          <a:xfrm>
            <a:off x="815673" y="2927350"/>
            <a:ext cx="6199187" cy="374650"/>
          </a:xfrm>
        </p:spPr>
        <p:txBody>
          <a:bodyPr>
            <a:noAutofit/>
          </a:bodyPr>
          <a:lstStyle>
            <a:lvl1pPr marL="0" indent="0">
              <a:lnSpc>
                <a:spcPct val="100000"/>
              </a:lnSpc>
              <a:buNone/>
              <a:defRPr sz="1600" b="1" i="0">
                <a:solidFill>
                  <a:srgbClr val="A30134"/>
                </a:solidFill>
                <a:latin typeface="Poppins" pitchFamily="2" charset="77"/>
                <a:cs typeface="Poppins" pitchFamily="2" charset="77"/>
              </a:defRPr>
            </a:lvl1pPr>
            <a:lvl2pPr marL="457200" indent="0">
              <a:buNone/>
              <a:defRPr sz="1600">
                <a:solidFill>
                  <a:srgbClr val="A30134"/>
                </a:solidFill>
              </a:defRPr>
            </a:lvl2pPr>
            <a:lvl3pPr marL="914400" indent="0">
              <a:buNone/>
              <a:defRPr sz="1600">
                <a:solidFill>
                  <a:srgbClr val="A30134"/>
                </a:solidFill>
              </a:defRPr>
            </a:lvl3pPr>
            <a:lvl4pPr marL="1371600" indent="0">
              <a:buNone/>
              <a:defRPr sz="1600">
                <a:solidFill>
                  <a:srgbClr val="A30134"/>
                </a:solidFill>
              </a:defRPr>
            </a:lvl4pPr>
            <a:lvl5pPr marL="1828800" indent="0">
              <a:buNone/>
              <a:defRPr sz="1600">
                <a:solidFill>
                  <a:srgbClr val="A30134"/>
                </a:solidFill>
              </a:defRPr>
            </a:lvl5pPr>
          </a:lstStyle>
          <a:p>
            <a:pPr lvl="0"/>
            <a:r>
              <a:rPr lang="en-US" dirty="0"/>
              <a:t>Lorem Ipsum</a:t>
            </a:r>
          </a:p>
        </p:txBody>
      </p:sp>
      <p:sp>
        <p:nvSpPr>
          <p:cNvPr id="28" name="Text Placeholder 27">
            <a:extLst>
              <a:ext uri="{FF2B5EF4-FFF2-40B4-BE49-F238E27FC236}">
                <a16:creationId xmlns:a16="http://schemas.microsoft.com/office/drawing/2014/main" id="{C70561ED-191C-8490-695C-069E1FC44132}"/>
              </a:ext>
            </a:extLst>
          </p:cNvPr>
          <p:cNvSpPr>
            <a:spLocks noGrp="1"/>
          </p:cNvSpPr>
          <p:nvPr>
            <p:ph type="body" sz="quarter" idx="14" hasCustomPrompt="1"/>
          </p:nvPr>
        </p:nvSpPr>
        <p:spPr>
          <a:xfrm>
            <a:off x="815674" y="3401568"/>
            <a:ext cx="6199188" cy="2877270"/>
          </a:xfrm>
        </p:spPr>
        <p:txBody>
          <a:bodyPr/>
          <a:lstStyle/>
          <a:p>
            <a:pPr>
              <a:lnSpc>
                <a:spcPct val="175000"/>
              </a:lnSpc>
            </a:pPr>
            <a:r>
              <a:rPr lang="en-US" sz="1200" dirty="0">
                <a:solidFill>
                  <a:schemeClr val="tx1">
                    <a:lumMod val="50000"/>
                    <a:lumOff val="50000"/>
                  </a:schemeClr>
                </a:solidFill>
                <a:latin typeface="Poppins" pitchFamily="2" charset="77"/>
                <a:cs typeface="Poppins" pitchFamily="2" charset="77"/>
              </a:rPr>
              <a:t>Lorem ipsum dolor sit amet, consectetur adipiscing elit, sed do eiusmod </a:t>
            </a:r>
            <a:r>
              <a:rPr lang="en-US" sz="1200" dirty="0" err="1">
                <a:solidFill>
                  <a:schemeClr val="tx1">
                    <a:lumMod val="50000"/>
                    <a:lumOff val="50000"/>
                  </a:schemeClr>
                </a:solidFill>
                <a:latin typeface="Poppins" pitchFamily="2" charset="77"/>
                <a:cs typeface="Poppins" pitchFamily="2" charset="77"/>
              </a:rPr>
              <a:t>tempor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incididunt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ut</a:t>
            </a:r>
            <a:r>
              <a:rPr lang="en-US" sz="1200" dirty="0">
                <a:solidFill>
                  <a:schemeClr val="tx1">
                    <a:lumMod val="50000"/>
                    <a:lumOff val="50000"/>
                  </a:schemeClr>
                </a:solidFill>
                <a:latin typeface="Poppins" pitchFamily="2" charset="77"/>
                <a:cs typeface="Poppins" pitchFamily="2" charset="77"/>
              </a:rPr>
              <a:t> labore et dolore magna </a:t>
            </a:r>
            <a:r>
              <a:rPr lang="en-US" sz="1200" dirty="0" err="1">
                <a:solidFill>
                  <a:schemeClr val="tx1">
                    <a:lumMod val="50000"/>
                    <a:lumOff val="50000"/>
                  </a:schemeClr>
                </a:solidFill>
                <a:latin typeface="Poppins" pitchFamily="2" charset="77"/>
                <a:cs typeface="Poppins" pitchFamily="2" charset="77"/>
              </a:rPr>
              <a:t>aliqua</a:t>
            </a:r>
            <a:r>
              <a:rPr lang="en-US" sz="1200" dirty="0">
                <a:solidFill>
                  <a:schemeClr val="tx1">
                    <a:lumMod val="50000"/>
                    <a:lumOff val="50000"/>
                  </a:schemeClr>
                </a:solidFill>
                <a:latin typeface="Poppins" pitchFamily="2" charset="77"/>
                <a:cs typeface="Poppins" pitchFamily="2" charset="77"/>
              </a:rPr>
              <a:t>. Ut </a:t>
            </a:r>
            <a:r>
              <a:rPr lang="en-US" sz="1200" dirty="0" err="1">
                <a:solidFill>
                  <a:schemeClr val="tx1">
                    <a:lumMod val="50000"/>
                    <a:lumOff val="50000"/>
                  </a:schemeClr>
                </a:solidFill>
                <a:latin typeface="Poppins" pitchFamily="2" charset="77"/>
                <a:cs typeface="Poppins" pitchFamily="2" charset="77"/>
              </a:rPr>
              <a:t>enim</a:t>
            </a:r>
            <a:r>
              <a:rPr lang="en-US" sz="1200" dirty="0">
                <a:solidFill>
                  <a:schemeClr val="tx1">
                    <a:lumMod val="50000"/>
                    <a:lumOff val="50000"/>
                  </a:schemeClr>
                </a:solidFill>
                <a:latin typeface="Poppins" pitchFamily="2" charset="77"/>
                <a:cs typeface="Poppins" pitchFamily="2" charset="77"/>
              </a:rPr>
              <a:t> ad minim </a:t>
            </a:r>
            <a:r>
              <a:rPr lang="en-US" sz="1200" dirty="0" err="1">
                <a:solidFill>
                  <a:schemeClr val="tx1">
                    <a:lumMod val="50000"/>
                    <a:lumOff val="50000"/>
                  </a:schemeClr>
                </a:solidFill>
                <a:latin typeface="Poppins" pitchFamily="2" charset="77"/>
                <a:cs typeface="Poppins" pitchFamily="2" charset="77"/>
              </a:rPr>
              <a:t>veniam</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quis</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nostrud</a:t>
            </a:r>
            <a:r>
              <a:rPr lang="en-US" sz="1200" dirty="0">
                <a:solidFill>
                  <a:schemeClr val="tx1">
                    <a:lumMod val="50000"/>
                    <a:lumOff val="50000"/>
                  </a:schemeClr>
                </a:solidFill>
                <a:latin typeface="Poppins" pitchFamily="2" charset="77"/>
                <a:cs typeface="Poppins" pitchFamily="2" charset="77"/>
              </a:rPr>
              <a:t> exercitation </a:t>
            </a:r>
            <a:r>
              <a:rPr lang="en-US" sz="1200" dirty="0" err="1">
                <a:solidFill>
                  <a:schemeClr val="tx1">
                    <a:lumMod val="50000"/>
                    <a:lumOff val="50000"/>
                  </a:schemeClr>
                </a:solidFill>
                <a:latin typeface="Poppins" pitchFamily="2" charset="77"/>
                <a:cs typeface="Poppins" pitchFamily="2" charset="77"/>
              </a:rPr>
              <a:t>ullamco</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laboris</a:t>
            </a:r>
            <a:r>
              <a:rPr lang="en-US" sz="1200" dirty="0">
                <a:solidFill>
                  <a:schemeClr val="tx1">
                    <a:lumMod val="50000"/>
                    <a:lumOff val="50000"/>
                  </a:schemeClr>
                </a:solidFill>
                <a:latin typeface="Poppins" pitchFamily="2" charset="77"/>
                <a:cs typeface="Poppins" pitchFamily="2" charset="77"/>
              </a:rPr>
              <a:t> nisi </a:t>
            </a:r>
            <a:r>
              <a:rPr lang="en-US" sz="1200" dirty="0" err="1">
                <a:solidFill>
                  <a:schemeClr val="tx1">
                    <a:lumMod val="50000"/>
                    <a:lumOff val="50000"/>
                  </a:schemeClr>
                </a:solidFill>
                <a:latin typeface="Poppins" pitchFamily="2" charset="77"/>
                <a:cs typeface="Poppins" pitchFamily="2" charset="77"/>
              </a:rPr>
              <a:t>ut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aliquip</a:t>
            </a:r>
            <a:r>
              <a:rPr lang="en-US" sz="1200" dirty="0">
                <a:solidFill>
                  <a:schemeClr val="tx1">
                    <a:lumMod val="50000"/>
                    <a:lumOff val="50000"/>
                  </a:schemeClr>
                </a:solidFill>
                <a:latin typeface="Poppins" pitchFamily="2" charset="77"/>
                <a:cs typeface="Poppins" pitchFamily="2" charset="77"/>
              </a:rPr>
              <a:t> ex </a:t>
            </a:r>
            <a:r>
              <a:rPr lang="en-US" sz="1200" dirty="0" err="1">
                <a:solidFill>
                  <a:schemeClr val="tx1">
                    <a:lumMod val="50000"/>
                    <a:lumOff val="50000"/>
                  </a:schemeClr>
                </a:solidFill>
                <a:latin typeface="Poppins" pitchFamily="2" charset="77"/>
                <a:cs typeface="Poppins" pitchFamily="2" charset="77"/>
              </a:rPr>
              <a:t>ea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commodo</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consequat</a:t>
            </a:r>
            <a:r>
              <a:rPr lang="en-US" sz="1200" dirty="0">
                <a:solidFill>
                  <a:schemeClr val="tx1">
                    <a:lumMod val="50000"/>
                    <a:lumOff val="50000"/>
                  </a:schemeClr>
                </a:solidFill>
                <a:latin typeface="Poppins" pitchFamily="2" charset="77"/>
                <a:cs typeface="Poppins" pitchFamily="2" charset="77"/>
              </a:rPr>
              <a:t>. Duis </a:t>
            </a:r>
            <a:r>
              <a:rPr lang="en-US" sz="1200" dirty="0" err="1">
                <a:solidFill>
                  <a:schemeClr val="tx1">
                    <a:lumMod val="50000"/>
                    <a:lumOff val="50000"/>
                  </a:schemeClr>
                </a:solidFill>
                <a:latin typeface="Poppins" pitchFamily="2" charset="77"/>
                <a:cs typeface="Poppins" pitchFamily="2" charset="77"/>
              </a:rPr>
              <a:t>aute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irure</a:t>
            </a:r>
            <a:r>
              <a:rPr lang="en-US" sz="1200" dirty="0">
                <a:solidFill>
                  <a:schemeClr val="tx1">
                    <a:lumMod val="50000"/>
                    <a:lumOff val="50000"/>
                  </a:schemeClr>
                </a:solidFill>
                <a:latin typeface="Poppins" pitchFamily="2" charset="77"/>
                <a:cs typeface="Poppins" pitchFamily="2" charset="77"/>
              </a:rPr>
              <a:t> dolor in </a:t>
            </a:r>
            <a:r>
              <a:rPr lang="en-US" sz="1200" dirty="0" err="1">
                <a:solidFill>
                  <a:schemeClr val="tx1">
                    <a:lumMod val="50000"/>
                    <a:lumOff val="50000"/>
                  </a:schemeClr>
                </a:solidFill>
                <a:latin typeface="Poppins" pitchFamily="2" charset="77"/>
                <a:cs typeface="Poppins" pitchFamily="2" charset="77"/>
              </a:rPr>
              <a:t>reprehenderit</a:t>
            </a:r>
            <a:r>
              <a:rPr lang="en-US" sz="1200" dirty="0">
                <a:solidFill>
                  <a:schemeClr val="tx1">
                    <a:lumMod val="50000"/>
                    <a:lumOff val="50000"/>
                  </a:schemeClr>
                </a:solidFill>
                <a:latin typeface="Poppins" pitchFamily="2" charset="77"/>
                <a:cs typeface="Poppins" pitchFamily="2" charset="77"/>
              </a:rPr>
              <a:t> in </a:t>
            </a:r>
            <a:r>
              <a:rPr lang="en-US" sz="1200" dirty="0" err="1">
                <a:solidFill>
                  <a:schemeClr val="tx1">
                    <a:lumMod val="50000"/>
                    <a:lumOff val="50000"/>
                  </a:schemeClr>
                </a:solidFill>
                <a:latin typeface="Poppins" pitchFamily="2" charset="77"/>
                <a:cs typeface="Poppins" pitchFamily="2" charset="77"/>
              </a:rPr>
              <a:t>voluptate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velit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esse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cillum</a:t>
            </a:r>
            <a:r>
              <a:rPr lang="en-US" sz="1200" dirty="0">
                <a:solidFill>
                  <a:schemeClr val="tx1">
                    <a:lumMod val="50000"/>
                    <a:lumOff val="50000"/>
                  </a:schemeClr>
                </a:solidFill>
                <a:latin typeface="Poppins" pitchFamily="2" charset="77"/>
                <a:cs typeface="Poppins" pitchFamily="2" charset="77"/>
              </a:rPr>
              <a:t> dolore </a:t>
            </a:r>
            <a:r>
              <a:rPr lang="en-US" sz="1200" dirty="0" err="1">
                <a:solidFill>
                  <a:schemeClr val="tx1">
                    <a:lumMod val="50000"/>
                    <a:lumOff val="50000"/>
                  </a:schemeClr>
                </a:solidFill>
                <a:latin typeface="Poppins" pitchFamily="2" charset="77"/>
                <a:cs typeface="Poppins" pitchFamily="2" charset="77"/>
              </a:rPr>
              <a:t>eu</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fugiat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nulla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pariatur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Excepteur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sint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occaecat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cupidatat</a:t>
            </a:r>
            <a:r>
              <a:rPr lang="en-US" sz="1200" dirty="0">
                <a:solidFill>
                  <a:schemeClr val="tx1">
                    <a:lumMod val="50000"/>
                    <a:lumOff val="50000"/>
                  </a:schemeClr>
                </a:solidFill>
                <a:latin typeface="Poppins" pitchFamily="2" charset="77"/>
                <a:cs typeface="Poppins" pitchFamily="2" charset="77"/>
              </a:rPr>
              <a:t> non </a:t>
            </a:r>
            <a:r>
              <a:rPr lang="en-US" sz="1200" dirty="0" err="1">
                <a:solidFill>
                  <a:schemeClr val="tx1">
                    <a:lumMod val="50000"/>
                    <a:lumOff val="50000"/>
                  </a:schemeClr>
                </a:solidFill>
                <a:latin typeface="Poppins" pitchFamily="2" charset="77"/>
                <a:cs typeface="Poppins" pitchFamily="2" charset="77"/>
              </a:rPr>
              <a:t>proident</a:t>
            </a:r>
            <a:r>
              <a:rPr lang="en-US" sz="1200" dirty="0">
                <a:solidFill>
                  <a:schemeClr val="tx1">
                    <a:lumMod val="50000"/>
                    <a:lumOff val="50000"/>
                  </a:schemeClr>
                </a:solidFill>
                <a:latin typeface="Poppins" pitchFamily="2" charset="77"/>
                <a:cs typeface="Poppins" pitchFamily="2" charset="77"/>
              </a:rPr>
              <a:t>, sunt in culpa qui </a:t>
            </a:r>
            <a:r>
              <a:rPr lang="en-US" sz="1200" dirty="0" err="1">
                <a:solidFill>
                  <a:schemeClr val="tx1">
                    <a:lumMod val="50000"/>
                    <a:lumOff val="50000"/>
                  </a:schemeClr>
                </a:solidFill>
                <a:latin typeface="Poppins" pitchFamily="2" charset="77"/>
                <a:cs typeface="Poppins" pitchFamily="2" charset="77"/>
              </a:rPr>
              <a:t>officia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deserunt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mollit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anim</a:t>
            </a:r>
            <a:r>
              <a:rPr lang="en-US" sz="1200" dirty="0">
                <a:solidFill>
                  <a:schemeClr val="tx1">
                    <a:lumMod val="50000"/>
                    <a:lumOff val="50000"/>
                  </a:schemeClr>
                </a:solidFill>
                <a:latin typeface="Poppins" pitchFamily="2" charset="77"/>
                <a:cs typeface="Poppins" pitchFamily="2" charset="77"/>
              </a:rPr>
              <a:t> id </a:t>
            </a:r>
            <a:r>
              <a:rPr lang="en-US" sz="1200" dirty="0" err="1">
                <a:solidFill>
                  <a:schemeClr val="tx1">
                    <a:lumMod val="50000"/>
                    <a:lumOff val="50000"/>
                  </a:schemeClr>
                </a:solidFill>
                <a:latin typeface="Poppins" pitchFamily="2" charset="77"/>
                <a:cs typeface="Poppins" pitchFamily="2" charset="77"/>
              </a:rPr>
              <a:t>est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laborum</a:t>
            </a:r>
            <a:r>
              <a:rPr lang="en-US" sz="1200" dirty="0">
                <a:solidFill>
                  <a:schemeClr val="tx1">
                    <a:lumMod val="50000"/>
                    <a:lumOff val="50000"/>
                  </a:schemeClr>
                </a:solidFill>
                <a:latin typeface="Poppins" pitchFamily="2" charset="77"/>
                <a:cs typeface="Poppins" pitchFamily="2" charset="77"/>
              </a:rPr>
              <a:t>.</a:t>
            </a:r>
          </a:p>
        </p:txBody>
      </p:sp>
    </p:spTree>
    <p:extLst>
      <p:ext uri="{BB962C8B-B14F-4D97-AF65-F5344CB8AC3E}">
        <p14:creationId xmlns:p14="http://schemas.microsoft.com/office/powerpoint/2010/main" val="4131087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 Left/2 PicsV">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A6AE1F-E644-1915-5CC7-32ED3F08BC10}"/>
              </a:ext>
            </a:extLst>
          </p:cNvPr>
          <p:cNvSpPr/>
          <p:nvPr userDrawn="1"/>
        </p:nvSpPr>
        <p:spPr>
          <a:xfrm>
            <a:off x="9131180" y="0"/>
            <a:ext cx="3060819" cy="685800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9131180" y="0"/>
            <a:ext cx="3060819" cy="685799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6" name="Rectangle 5">
            <a:extLst>
              <a:ext uri="{FF2B5EF4-FFF2-40B4-BE49-F238E27FC236}">
                <a16:creationId xmlns:a16="http://schemas.microsoft.com/office/drawing/2014/main" id="{32EDC358-311B-388D-14C2-7F5D29701FFF}"/>
              </a:ext>
            </a:extLst>
          </p:cNvPr>
          <p:cNvSpPr/>
          <p:nvPr userDrawn="1"/>
        </p:nvSpPr>
        <p:spPr>
          <a:xfrm>
            <a:off x="5978229" y="0"/>
            <a:ext cx="3060819" cy="685800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5978229" y="-1"/>
            <a:ext cx="3060819" cy="685799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62">
            <a:extLst>
              <a:ext uri="{FF2B5EF4-FFF2-40B4-BE49-F238E27FC236}">
                <a16:creationId xmlns:a16="http://schemas.microsoft.com/office/drawing/2014/main" id="{E30AEE79-FB68-C7D3-9AFA-807F1B9176F1}"/>
              </a:ext>
            </a:extLst>
          </p:cNvPr>
          <p:cNvSpPr>
            <a:spLocks noGrp="1"/>
          </p:cNvSpPr>
          <p:nvPr>
            <p:ph type="body" sz="quarter" idx="11" hasCustomPrompt="1"/>
          </p:nvPr>
        </p:nvSpPr>
        <p:spPr>
          <a:xfrm>
            <a:off x="815675" y="988858"/>
            <a:ext cx="4157977" cy="1305455"/>
          </a:xfrm>
        </p:spPr>
        <p:txBody>
          <a:bodyPr>
            <a:noAutofit/>
          </a:bodyPr>
          <a:lstStyle>
            <a:lvl1pPr marL="0" indent="0">
              <a:lnSpc>
                <a:spcPct val="90000"/>
              </a:lnSpc>
              <a:buNone/>
              <a:defRPr sz="4000" b="1" i="0" spc="0">
                <a:solidFill>
                  <a:schemeClr val="tx1"/>
                </a:solidFill>
                <a:latin typeface="Poppins ExtraBold" pitchFamily="2" charset="77"/>
                <a:cs typeface="Poppins ExtraBold" pitchFamily="2" charset="77"/>
              </a:defRPr>
            </a:lvl1pPr>
          </a:lstStyle>
          <a:p>
            <a:pPr>
              <a:lnSpc>
                <a:spcPct val="90000"/>
              </a:lnSpc>
            </a:pPr>
            <a:r>
              <a:rPr lang="en-US" sz="4000" b="1" dirty="0">
                <a:latin typeface="Poppins ExtraBold" pitchFamily="2" charset="77"/>
                <a:cs typeface="Poppins ExtraBold" pitchFamily="2" charset="77"/>
              </a:rPr>
              <a:t>Lorem ipsum dolor sit amet.</a:t>
            </a:r>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24" name="Text Placeholder 23">
            <a:extLst>
              <a:ext uri="{FF2B5EF4-FFF2-40B4-BE49-F238E27FC236}">
                <a16:creationId xmlns:a16="http://schemas.microsoft.com/office/drawing/2014/main" id="{77BC10DC-BF58-F9A6-62EC-F0ACEC8156AC}"/>
              </a:ext>
            </a:extLst>
          </p:cNvPr>
          <p:cNvSpPr>
            <a:spLocks noGrp="1"/>
          </p:cNvSpPr>
          <p:nvPr>
            <p:ph type="body" sz="quarter" idx="13" hasCustomPrompt="1"/>
          </p:nvPr>
        </p:nvSpPr>
        <p:spPr>
          <a:xfrm>
            <a:off x="815673" y="2560320"/>
            <a:ext cx="4157977" cy="374650"/>
          </a:xfrm>
        </p:spPr>
        <p:txBody>
          <a:bodyPr>
            <a:noAutofit/>
          </a:bodyPr>
          <a:lstStyle>
            <a:lvl1pPr marL="0" indent="0">
              <a:lnSpc>
                <a:spcPct val="100000"/>
              </a:lnSpc>
              <a:buNone/>
              <a:defRPr sz="1600" b="1" i="0">
                <a:solidFill>
                  <a:srgbClr val="A30134"/>
                </a:solidFill>
                <a:latin typeface="Poppins" pitchFamily="2" charset="77"/>
                <a:cs typeface="Poppins" pitchFamily="2" charset="77"/>
              </a:defRPr>
            </a:lvl1pPr>
            <a:lvl2pPr marL="457200" indent="0">
              <a:buNone/>
              <a:defRPr sz="1600">
                <a:solidFill>
                  <a:srgbClr val="A30134"/>
                </a:solidFill>
              </a:defRPr>
            </a:lvl2pPr>
            <a:lvl3pPr marL="914400" indent="0">
              <a:buNone/>
              <a:defRPr sz="1600">
                <a:solidFill>
                  <a:srgbClr val="A30134"/>
                </a:solidFill>
              </a:defRPr>
            </a:lvl3pPr>
            <a:lvl4pPr marL="1371600" indent="0">
              <a:buNone/>
              <a:defRPr sz="1600">
                <a:solidFill>
                  <a:srgbClr val="A30134"/>
                </a:solidFill>
              </a:defRPr>
            </a:lvl4pPr>
            <a:lvl5pPr marL="1828800" indent="0">
              <a:buNone/>
              <a:defRPr sz="1600">
                <a:solidFill>
                  <a:srgbClr val="A30134"/>
                </a:solidFill>
              </a:defRPr>
            </a:lvl5pPr>
          </a:lstStyle>
          <a:p>
            <a:pPr lvl="0"/>
            <a:r>
              <a:rPr lang="en-US" dirty="0"/>
              <a:t>Lorem Ipsum</a:t>
            </a:r>
          </a:p>
        </p:txBody>
      </p:sp>
      <p:sp>
        <p:nvSpPr>
          <p:cNvPr id="28" name="Text Placeholder 27">
            <a:extLst>
              <a:ext uri="{FF2B5EF4-FFF2-40B4-BE49-F238E27FC236}">
                <a16:creationId xmlns:a16="http://schemas.microsoft.com/office/drawing/2014/main" id="{C70561ED-191C-8490-695C-069E1FC44132}"/>
              </a:ext>
            </a:extLst>
          </p:cNvPr>
          <p:cNvSpPr>
            <a:spLocks noGrp="1"/>
          </p:cNvSpPr>
          <p:nvPr>
            <p:ph type="body" sz="quarter" idx="14" hasCustomPrompt="1"/>
          </p:nvPr>
        </p:nvSpPr>
        <p:spPr>
          <a:xfrm>
            <a:off x="815672" y="3035808"/>
            <a:ext cx="4157976" cy="2877270"/>
          </a:xfrm>
        </p:spPr>
        <p:txBody>
          <a:bodyPr/>
          <a:lstStyle/>
          <a:p>
            <a:pPr>
              <a:lnSpc>
                <a:spcPct val="175000"/>
              </a:lnSpc>
            </a:pPr>
            <a:r>
              <a:rPr lang="en-US" sz="1200" dirty="0">
                <a:solidFill>
                  <a:schemeClr val="tx1">
                    <a:lumMod val="50000"/>
                    <a:lumOff val="50000"/>
                  </a:schemeClr>
                </a:solidFill>
                <a:latin typeface="Poppins" pitchFamily="2" charset="77"/>
                <a:cs typeface="Poppins" pitchFamily="2" charset="77"/>
              </a:rPr>
              <a:t>Lorem ipsum dolor sit amet, consectetur adipiscing elit, sed do eiusmod </a:t>
            </a:r>
            <a:r>
              <a:rPr lang="en-US" sz="1200" dirty="0" err="1">
                <a:solidFill>
                  <a:schemeClr val="tx1">
                    <a:lumMod val="50000"/>
                    <a:lumOff val="50000"/>
                  </a:schemeClr>
                </a:solidFill>
                <a:latin typeface="Poppins" pitchFamily="2" charset="77"/>
                <a:cs typeface="Poppins" pitchFamily="2" charset="77"/>
              </a:rPr>
              <a:t>tempor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incididunt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ut</a:t>
            </a:r>
            <a:r>
              <a:rPr lang="en-US" sz="1200" dirty="0">
                <a:solidFill>
                  <a:schemeClr val="tx1">
                    <a:lumMod val="50000"/>
                    <a:lumOff val="50000"/>
                  </a:schemeClr>
                </a:solidFill>
                <a:latin typeface="Poppins" pitchFamily="2" charset="77"/>
                <a:cs typeface="Poppins" pitchFamily="2" charset="77"/>
              </a:rPr>
              <a:t> labore et dolore magna </a:t>
            </a:r>
            <a:r>
              <a:rPr lang="en-US" sz="1200" dirty="0" err="1">
                <a:solidFill>
                  <a:schemeClr val="tx1">
                    <a:lumMod val="50000"/>
                    <a:lumOff val="50000"/>
                  </a:schemeClr>
                </a:solidFill>
                <a:latin typeface="Poppins" pitchFamily="2" charset="77"/>
                <a:cs typeface="Poppins" pitchFamily="2" charset="77"/>
              </a:rPr>
              <a:t>aliqua</a:t>
            </a:r>
            <a:r>
              <a:rPr lang="en-US" sz="1200" dirty="0">
                <a:solidFill>
                  <a:schemeClr val="tx1">
                    <a:lumMod val="50000"/>
                    <a:lumOff val="50000"/>
                  </a:schemeClr>
                </a:solidFill>
                <a:latin typeface="Poppins" pitchFamily="2" charset="77"/>
                <a:cs typeface="Poppins" pitchFamily="2" charset="77"/>
              </a:rPr>
              <a:t>. Ut </a:t>
            </a:r>
            <a:r>
              <a:rPr lang="en-US" sz="1200" dirty="0" err="1">
                <a:solidFill>
                  <a:schemeClr val="tx1">
                    <a:lumMod val="50000"/>
                    <a:lumOff val="50000"/>
                  </a:schemeClr>
                </a:solidFill>
                <a:latin typeface="Poppins" pitchFamily="2" charset="77"/>
                <a:cs typeface="Poppins" pitchFamily="2" charset="77"/>
              </a:rPr>
              <a:t>enim</a:t>
            </a:r>
            <a:r>
              <a:rPr lang="en-US" sz="1200" dirty="0">
                <a:solidFill>
                  <a:schemeClr val="tx1">
                    <a:lumMod val="50000"/>
                    <a:lumOff val="50000"/>
                  </a:schemeClr>
                </a:solidFill>
                <a:latin typeface="Poppins" pitchFamily="2" charset="77"/>
                <a:cs typeface="Poppins" pitchFamily="2" charset="77"/>
              </a:rPr>
              <a:t> ad minim </a:t>
            </a:r>
            <a:r>
              <a:rPr lang="en-US" sz="1200" dirty="0" err="1">
                <a:solidFill>
                  <a:schemeClr val="tx1">
                    <a:lumMod val="50000"/>
                    <a:lumOff val="50000"/>
                  </a:schemeClr>
                </a:solidFill>
                <a:latin typeface="Poppins" pitchFamily="2" charset="77"/>
                <a:cs typeface="Poppins" pitchFamily="2" charset="77"/>
              </a:rPr>
              <a:t>veniam</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quis</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nostrud</a:t>
            </a:r>
            <a:r>
              <a:rPr lang="en-US" sz="1200" dirty="0">
                <a:solidFill>
                  <a:schemeClr val="tx1">
                    <a:lumMod val="50000"/>
                    <a:lumOff val="50000"/>
                  </a:schemeClr>
                </a:solidFill>
                <a:latin typeface="Poppins" pitchFamily="2" charset="77"/>
                <a:cs typeface="Poppins" pitchFamily="2" charset="77"/>
              </a:rPr>
              <a:t> exercitation </a:t>
            </a:r>
            <a:r>
              <a:rPr lang="en-US" sz="1200" dirty="0" err="1">
                <a:solidFill>
                  <a:schemeClr val="tx1">
                    <a:lumMod val="50000"/>
                    <a:lumOff val="50000"/>
                  </a:schemeClr>
                </a:solidFill>
                <a:latin typeface="Poppins" pitchFamily="2" charset="77"/>
                <a:cs typeface="Poppins" pitchFamily="2" charset="77"/>
              </a:rPr>
              <a:t>ullamco</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laboris</a:t>
            </a:r>
            <a:r>
              <a:rPr lang="en-US" sz="1200" dirty="0">
                <a:solidFill>
                  <a:schemeClr val="tx1">
                    <a:lumMod val="50000"/>
                    <a:lumOff val="50000"/>
                  </a:schemeClr>
                </a:solidFill>
                <a:latin typeface="Poppins" pitchFamily="2" charset="77"/>
                <a:cs typeface="Poppins" pitchFamily="2" charset="77"/>
              </a:rPr>
              <a:t> nisi </a:t>
            </a:r>
            <a:r>
              <a:rPr lang="en-US" sz="1200" dirty="0" err="1">
                <a:solidFill>
                  <a:schemeClr val="tx1">
                    <a:lumMod val="50000"/>
                    <a:lumOff val="50000"/>
                  </a:schemeClr>
                </a:solidFill>
                <a:latin typeface="Poppins" pitchFamily="2" charset="77"/>
                <a:cs typeface="Poppins" pitchFamily="2" charset="77"/>
              </a:rPr>
              <a:t>ut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aliquip</a:t>
            </a:r>
            <a:r>
              <a:rPr lang="en-US" sz="1200" dirty="0">
                <a:solidFill>
                  <a:schemeClr val="tx1">
                    <a:lumMod val="50000"/>
                    <a:lumOff val="50000"/>
                  </a:schemeClr>
                </a:solidFill>
                <a:latin typeface="Poppins" pitchFamily="2" charset="77"/>
                <a:cs typeface="Poppins" pitchFamily="2" charset="77"/>
              </a:rPr>
              <a:t> ex </a:t>
            </a:r>
            <a:r>
              <a:rPr lang="en-US" sz="1200" dirty="0" err="1">
                <a:solidFill>
                  <a:schemeClr val="tx1">
                    <a:lumMod val="50000"/>
                    <a:lumOff val="50000"/>
                  </a:schemeClr>
                </a:solidFill>
                <a:latin typeface="Poppins" pitchFamily="2" charset="77"/>
                <a:cs typeface="Poppins" pitchFamily="2" charset="77"/>
              </a:rPr>
              <a:t>ea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commodo</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consequat</a:t>
            </a:r>
            <a:r>
              <a:rPr lang="en-US" sz="1200" dirty="0">
                <a:solidFill>
                  <a:schemeClr val="tx1">
                    <a:lumMod val="50000"/>
                    <a:lumOff val="50000"/>
                  </a:schemeClr>
                </a:solidFill>
                <a:latin typeface="Poppins" pitchFamily="2" charset="77"/>
                <a:cs typeface="Poppins" pitchFamily="2" charset="77"/>
              </a:rPr>
              <a:t>. Duis </a:t>
            </a:r>
            <a:r>
              <a:rPr lang="en-US" sz="1200" dirty="0" err="1">
                <a:solidFill>
                  <a:schemeClr val="tx1">
                    <a:lumMod val="50000"/>
                    <a:lumOff val="50000"/>
                  </a:schemeClr>
                </a:solidFill>
                <a:latin typeface="Poppins" pitchFamily="2" charset="77"/>
                <a:cs typeface="Poppins" pitchFamily="2" charset="77"/>
              </a:rPr>
              <a:t>aute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irure</a:t>
            </a:r>
            <a:r>
              <a:rPr lang="en-US" sz="1200" dirty="0">
                <a:solidFill>
                  <a:schemeClr val="tx1">
                    <a:lumMod val="50000"/>
                    <a:lumOff val="50000"/>
                  </a:schemeClr>
                </a:solidFill>
                <a:latin typeface="Poppins" pitchFamily="2" charset="77"/>
                <a:cs typeface="Poppins" pitchFamily="2" charset="77"/>
              </a:rPr>
              <a:t> dolor in </a:t>
            </a:r>
            <a:r>
              <a:rPr lang="en-US" sz="1200" dirty="0" err="1">
                <a:solidFill>
                  <a:schemeClr val="tx1">
                    <a:lumMod val="50000"/>
                    <a:lumOff val="50000"/>
                  </a:schemeClr>
                </a:solidFill>
                <a:latin typeface="Poppins" pitchFamily="2" charset="77"/>
                <a:cs typeface="Poppins" pitchFamily="2" charset="77"/>
              </a:rPr>
              <a:t>reprehenderit</a:t>
            </a:r>
            <a:r>
              <a:rPr lang="en-US" sz="1200" dirty="0">
                <a:solidFill>
                  <a:schemeClr val="tx1">
                    <a:lumMod val="50000"/>
                    <a:lumOff val="50000"/>
                  </a:schemeClr>
                </a:solidFill>
                <a:latin typeface="Poppins" pitchFamily="2" charset="77"/>
                <a:cs typeface="Poppins" pitchFamily="2" charset="77"/>
              </a:rPr>
              <a:t> in </a:t>
            </a:r>
            <a:r>
              <a:rPr lang="en-US" sz="1200" dirty="0" err="1">
                <a:solidFill>
                  <a:schemeClr val="tx1">
                    <a:lumMod val="50000"/>
                    <a:lumOff val="50000"/>
                  </a:schemeClr>
                </a:solidFill>
                <a:latin typeface="Poppins" pitchFamily="2" charset="77"/>
                <a:cs typeface="Poppins" pitchFamily="2" charset="77"/>
              </a:rPr>
              <a:t>voluptate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velit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esse</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cillum</a:t>
            </a:r>
            <a:r>
              <a:rPr lang="en-US" sz="1200" dirty="0">
                <a:solidFill>
                  <a:schemeClr val="tx1">
                    <a:lumMod val="50000"/>
                    <a:lumOff val="50000"/>
                  </a:schemeClr>
                </a:solidFill>
                <a:latin typeface="Poppins" pitchFamily="2" charset="77"/>
                <a:cs typeface="Poppins" pitchFamily="2" charset="77"/>
              </a:rPr>
              <a:t> dolore </a:t>
            </a:r>
            <a:r>
              <a:rPr lang="en-US" sz="1200" dirty="0" err="1">
                <a:solidFill>
                  <a:schemeClr val="tx1">
                    <a:lumMod val="50000"/>
                    <a:lumOff val="50000"/>
                  </a:schemeClr>
                </a:solidFill>
                <a:latin typeface="Poppins" pitchFamily="2" charset="77"/>
                <a:cs typeface="Poppins" pitchFamily="2" charset="77"/>
              </a:rPr>
              <a:t>eu</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fugiat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nulla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pariatur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Excepteur</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sint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occaecat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cupidatat</a:t>
            </a:r>
            <a:r>
              <a:rPr lang="en-US" sz="1200" dirty="0">
                <a:solidFill>
                  <a:schemeClr val="tx1">
                    <a:lumMod val="50000"/>
                    <a:lumOff val="50000"/>
                  </a:schemeClr>
                </a:solidFill>
                <a:latin typeface="Poppins" pitchFamily="2" charset="77"/>
                <a:cs typeface="Poppins" pitchFamily="2" charset="77"/>
              </a:rPr>
              <a:t> non </a:t>
            </a:r>
            <a:r>
              <a:rPr lang="en-US" sz="1200" dirty="0" err="1">
                <a:solidFill>
                  <a:schemeClr val="tx1">
                    <a:lumMod val="50000"/>
                    <a:lumOff val="50000"/>
                  </a:schemeClr>
                </a:solidFill>
                <a:latin typeface="Poppins" pitchFamily="2" charset="77"/>
                <a:cs typeface="Poppins" pitchFamily="2" charset="77"/>
              </a:rPr>
              <a:t>proident</a:t>
            </a:r>
            <a:r>
              <a:rPr lang="en-US" sz="1200" dirty="0">
                <a:solidFill>
                  <a:schemeClr val="tx1">
                    <a:lumMod val="50000"/>
                    <a:lumOff val="50000"/>
                  </a:schemeClr>
                </a:solidFill>
                <a:latin typeface="Poppins" pitchFamily="2" charset="77"/>
                <a:cs typeface="Poppins" pitchFamily="2" charset="77"/>
              </a:rPr>
              <a:t>, sunt in culpa qui </a:t>
            </a:r>
            <a:r>
              <a:rPr lang="en-US" sz="1200" dirty="0" err="1">
                <a:solidFill>
                  <a:schemeClr val="tx1">
                    <a:lumMod val="50000"/>
                    <a:lumOff val="50000"/>
                  </a:schemeClr>
                </a:solidFill>
                <a:latin typeface="Poppins" pitchFamily="2" charset="77"/>
                <a:cs typeface="Poppins" pitchFamily="2" charset="77"/>
              </a:rPr>
              <a:t>officia</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deserunt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mollit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anim</a:t>
            </a:r>
            <a:r>
              <a:rPr lang="en-US" sz="1200" dirty="0">
                <a:solidFill>
                  <a:schemeClr val="tx1">
                    <a:lumMod val="50000"/>
                    <a:lumOff val="50000"/>
                  </a:schemeClr>
                </a:solidFill>
                <a:latin typeface="Poppins" pitchFamily="2" charset="77"/>
                <a:cs typeface="Poppins" pitchFamily="2" charset="77"/>
              </a:rPr>
              <a:t> id </a:t>
            </a:r>
            <a:r>
              <a:rPr lang="en-US" sz="1200" dirty="0" err="1">
                <a:solidFill>
                  <a:schemeClr val="tx1">
                    <a:lumMod val="50000"/>
                    <a:lumOff val="50000"/>
                  </a:schemeClr>
                </a:solidFill>
                <a:latin typeface="Poppins" pitchFamily="2" charset="77"/>
                <a:cs typeface="Poppins" pitchFamily="2" charset="77"/>
              </a:rPr>
              <a:t>est</a:t>
            </a:r>
            <a:r>
              <a:rPr lang="en-US" sz="1200" dirty="0">
                <a:solidFill>
                  <a:schemeClr val="tx1">
                    <a:lumMod val="50000"/>
                    <a:lumOff val="50000"/>
                  </a:schemeClr>
                </a:solidFill>
                <a:latin typeface="Poppins" pitchFamily="2" charset="77"/>
                <a:cs typeface="Poppins" pitchFamily="2" charset="77"/>
              </a:rPr>
              <a:t> </a:t>
            </a:r>
            <a:r>
              <a:rPr lang="en-US" sz="1200" dirty="0" err="1">
                <a:solidFill>
                  <a:schemeClr val="tx1">
                    <a:lumMod val="50000"/>
                    <a:lumOff val="50000"/>
                  </a:schemeClr>
                </a:solidFill>
                <a:latin typeface="Poppins" pitchFamily="2" charset="77"/>
                <a:cs typeface="Poppins" pitchFamily="2" charset="77"/>
              </a:rPr>
              <a:t>laborum</a:t>
            </a:r>
            <a:r>
              <a:rPr lang="en-US" sz="1200" dirty="0">
                <a:solidFill>
                  <a:schemeClr val="tx1">
                    <a:lumMod val="50000"/>
                    <a:lumOff val="50000"/>
                  </a:schemeClr>
                </a:solidFill>
                <a:latin typeface="Poppins" pitchFamily="2" charset="77"/>
                <a:cs typeface="Poppins" pitchFamily="2" charset="77"/>
              </a:rPr>
              <a:t>.</a:t>
            </a:r>
          </a:p>
        </p:txBody>
      </p:sp>
    </p:spTree>
    <p:extLst>
      <p:ext uri="{BB962C8B-B14F-4D97-AF65-F5344CB8AC3E}">
        <p14:creationId xmlns:p14="http://schemas.microsoft.com/office/powerpoint/2010/main" val="689466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2 Pics">
    <p:spTree>
      <p:nvGrpSpPr>
        <p:cNvPr id="1" name=""/>
        <p:cNvGrpSpPr/>
        <p:nvPr/>
      </p:nvGrpSpPr>
      <p:grpSpPr>
        <a:xfrm>
          <a:off x="0" y="0"/>
          <a:ext cx="0" cy="0"/>
          <a:chOff x="0" y="0"/>
          <a:chExt cx="0" cy="0"/>
        </a:xfrm>
      </p:grpSpPr>
      <p:sp>
        <p:nvSpPr>
          <p:cNvPr id="20" name="Text Placeholder 62">
            <a:extLst>
              <a:ext uri="{FF2B5EF4-FFF2-40B4-BE49-F238E27FC236}">
                <a16:creationId xmlns:a16="http://schemas.microsoft.com/office/drawing/2014/main" id="{E30AEE79-FB68-C7D3-9AFA-807F1B9176F1}"/>
              </a:ext>
            </a:extLst>
          </p:cNvPr>
          <p:cNvSpPr>
            <a:spLocks noGrp="1"/>
          </p:cNvSpPr>
          <p:nvPr>
            <p:ph type="body" sz="quarter" idx="11" hasCustomPrompt="1"/>
          </p:nvPr>
        </p:nvSpPr>
        <p:spPr>
          <a:xfrm>
            <a:off x="987552" y="4788453"/>
            <a:ext cx="6940296" cy="1305455"/>
          </a:xfrm>
        </p:spPr>
        <p:txBody>
          <a:bodyPr>
            <a:noAutofit/>
          </a:bodyPr>
          <a:lstStyle>
            <a:lvl1pPr marL="0" indent="0">
              <a:lnSpc>
                <a:spcPct val="90000"/>
              </a:lnSpc>
              <a:buNone/>
              <a:defRPr sz="4000" b="1" i="0" spc="0">
                <a:solidFill>
                  <a:schemeClr val="tx1"/>
                </a:solidFill>
                <a:latin typeface="Poppins ExtraBold" pitchFamily="2" charset="77"/>
                <a:cs typeface="Poppins ExtraBold" pitchFamily="2" charset="77"/>
              </a:defRPr>
            </a:lvl1pPr>
          </a:lstStyle>
          <a:p>
            <a:pPr>
              <a:lnSpc>
                <a:spcPct val="90000"/>
              </a:lnSpc>
            </a:pPr>
            <a:r>
              <a:rPr lang="en-US" sz="4000" b="1" dirty="0">
                <a:latin typeface="Poppins ExtraBold" pitchFamily="2" charset="77"/>
                <a:cs typeface="Poppins ExtraBold" pitchFamily="2" charset="77"/>
              </a:rPr>
              <a:t>Lorem ipsum dolor sit amet consectetur.</a:t>
            </a:r>
          </a:p>
        </p:txBody>
      </p:sp>
      <p:sp>
        <p:nvSpPr>
          <p:cNvPr id="8" name="Rectangle 7">
            <a:extLst>
              <a:ext uri="{FF2B5EF4-FFF2-40B4-BE49-F238E27FC236}">
                <a16:creationId xmlns:a16="http://schemas.microsoft.com/office/drawing/2014/main" id="{001A9FCF-AAB5-2D17-A1F7-15077B2D4C32}"/>
              </a:ext>
            </a:extLst>
          </p:cNvPr>
          <p:cNvSpPr/>
          <p:nvPr userDrawn="1"/>
        </p:nvSpPr>
        <p:spPr>
          <a:xfrm>
            <a:off x="0" y="0"/>
            <a:ext cx="3466742" cy="394711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5A6AE1F-E644-1915-5CC7-32ED3F08BC10}"/>
              </a:ext>
            </a:extLst>
          </p:cNvPr>
          <p:cNvSpPr/>
          <p:nvPr userDrawn="1"/>
        </p:nvSpPr>
        <p:spPr>
          <a:xfrm>
            <a:off x="9131180" y="0"/>
            <a:ext cx="3060819" cy="685800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9131180" y="0"/>
            <a:ext cx="3060819" cy="6857999"/>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0" y="1"/>
            <a:ext cx="3466742" cy="3947115"/>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Tree>
    <p:extLst>
      <p:ext uri="{BB962C8B-B14F-4D97-AF65-F5344CB8AC3E}">
        <p14:creationId xmlns:p14="http://schemas.microsoft.com/office/powerpoint/2010/main" val="189008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Pics Lef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2" name="Rectangle 1">
            <a:extLst>
              <a:ext uri="{FF2B5EF4-FFF2-40B4-BE49-F238E27FC236}">
                <a16:creationId xmlns:a16="http://schemas.microsoft.com/office/drawing/2014/main" id="{7F2E082F-D741-AB61-E924-7101FED52DCA}"/>
              </a:ext>
            </a:extLst>
          </p:cNvPr>
          <p:cNvSpPr/>
          <p:nvPr userDrawn="1"/>
        </p:nvSpPr>
        <p:spPr>
          <a:xfrm>
            <a:off x="363196" y="345970"/>
            <a:ext cx="3099273" cy="29260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194CA7E-A9F3-F7B0-2ACE-026EC8DC548E}"/>
              </a:ext>
            </a:extLst>
          </p:cNvPr>
          <p:cNvSpPr/>
          <p:nvPr userDrawn="1"/>
        </p:nvSpPr>
        <p:spPr>
          <a:xfrm>
            <a:off x="363195" y="3276136"/>
            <a:ext cx="3099273" cy="96140"/>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B011ECED-4F57-A5E0-0474-5681B96EAA12}"/>
              </a:ext>
            </a:extLst>
          </p:cNvPr>
          <p:cNvSpPr/>
          <p:nvPr userDrawn="1"/>
        </p:nvSpPr>
        <p:spPr>
          <a:xfrm>
            <a:off x="363196" y="3485727"/>
            <a:ext cx="3099273" cy="29260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0E8B8A0-6B3D-412D-A3EB-907F2FC91DC3}"/>
              </a:ext>
            </a:extLst>
          </p:cNvPr>
          <p:cNvSpPr/>
          <p:nvPr userDrawn="1"/>
        </p:nvSpPr>
        <p:spPr>
          <a:xfrm>
            <a:off x="363195" y="6415890"/>
            <a:ext cx="3099273" cy="96140"/>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363195" y="341884"/>
            <a:ext cx="3099273" cy="2926080"/>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349293" y="3485725"/>
            <a:ext cx="3113175" cy="2926081"/>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72271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Pics Left - Ful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5940C23-34B3-05D1-441D-6FE28EA8F15D}"/>
              </a:ext>
            </a:extLst>
          </p:cNvPr>
          <p:cNvSpPr/>
          <p:nvPr userDrawn="1"/>
        </p:nvSpPr>
        <p:spPr>
          <a:xfrm>
            <a:off x="1" y="3474720"/>
            <a:ext cx="4671701"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4717B09-DFA2-B777-A971-7D9A7C235218}"/>
              </a:ext>
            </a:extLst>
          </p:cNvPr>
          <p:cNvSpPr/>
          <p:nvPr userDrawn="1"/>
        </p:nvSpPr>
        <p:spPr>
          <a:xfrm>
            <a:off x="0" y="0"/>
            <a:ext cx="4671701" cy="3383280"/>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0" y="-5148"/>
            <a:ext cx="4671701" cy="338842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0" y="3485726"/>
            <a:ext cx="4671701" cy="3367126"/>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101245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Pic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24D716-556D-FC9B-93DD-5EB65E413BF6}"/>
              </a:ext>
            </a:extLst>
          </p:cNvPr>
          <p:cNvSpPr/>
          <p:nvPr userDrawn="1"/>
        </p:nvSpPr>
        <p:spPr>
          <a:xfrm>
            <a:off x="8340693" y="948013"/>
            <a:ext cx="2642075" cy="272505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B0B1342-8A50-B106-DC9B-5CC8D03DFB98}"/>
              </a:ext>
            </a:extLst>
          </p:cNvPr>
          <p:cNvSpPr/>
          <p:nvPr userDrawn="1"/>
        </p:nvSpPr>
        <p:spPr>
          <a:xfrm>
            <a:off x="0" y="6702037"/>
            <a:ext cx="12191999" cy="168779"/>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F356B64-0479-7EE9-924D-531CC85574CD}"/>
              </a:ext>
            </a:extLst>
          </p:cNvPr>
          <p:cNvSpPr/>
          <p:nvPr userDrawn="1"/>
        </p:nvSpPr>
        <p:spPr>
          <a:xfrm>
            <a:off x="4774961" y="966724"/>
            <a:ext cx="2642075" cy="272505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889F58-CF28-18EE-6B9A-85C1B6635926}"/>
              </a:ext>
            </a:extLst>
          </p:cNvPr>
          <p:cNvSpPr/>
          <p:nvPr userDrawn="1"/>
        </p:nvSpPr>
        <p:spPr>
          <a:xfrm>
            <a:off x="1226322" y="966724"/>
            <a:ext cx="2642075" cy="2725059"/>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F8C97EA-D384-416B-7027-0893B3E51746}"/>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1226321" y="966724"/>
            <a:ext cx="2642075" cy="270634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9" name="Picture Placeholder 2">
            <a:extLst>
              <a:ext uri="{FF2B5EF4-FFF2-40B4-BE49-F238E27FC236}">
                <a16:creationId xmlns:a16="http://schemas.microsoft.com/office/drawing/2014/main" id="{C7E76771-5678-6041-9C54-59B54AC1E301}"/>
              </a:ext>
            </a:extLst>
          </p:cNvPr>
          <p:cNvSpPr>
            <a:spLocks noGrp="1"/>
          </p:cNvSpPr>
          <p:nvPr>
            <p:ph type="pic" idx="10"/>
          </p:nvPr>
        </p:nvSpPr>
        <p:spPr>
          <a:xfrm>
            <a:off x="4774961" y="966724"/>
            <a:ext cx="2642075" cy="270634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9" name="Oval 8">
            <a:extLst>
              <a:ext uri="{FF2B5EF4-FFF2-40B4-BE49-F238E27FC236}">
                <a16:creationId xmlns:a16="http://schemas.microsoft.com/office/drawing/2014/main" id="{8540BE69-117A-69AA-EBC4-D953DCE9FB68}"/>
              </a:ext>
            </a:extLst>
          </p:cNvPr>
          <p:cNvSpPr/>
          <p:nvPr userDrawn="1"/>
        </p:nvSpPr>
        <p:spPr>
          <a:xfrm>
            <a:off x="2209800" y="3329460"/>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0" name="Oval 9">
            <a:extLst>
              <a:ext uri="{FF2B5EF4-FFF2-40B4-BE49-F238E27FC236}">
                <a16:creationId xmlns:a16="http://schemas.microsoft.com/office/drawing/2014/main" id="{2D4E4C05-105C-6338-8182-0FA7A6B3483D}"/>
              </a:ext>
            </a:extLst>
          </p:cNvPr>
          <p:cNvSpPr/>
          <p:nvPr userDrawn="1"/>
        </p:nvSpPr>
        <p:spPr>
          <a:xfrm>
            <a:off x="5752386" y="331711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4" name="Picture Placeholder 2">
            <a:extLst>
              <a:ext uri="{FF2B5EF4-FFF2-40B4-BE49-F238E27FC236}">
                <a16:creationId xmlns:a16="http://schemas.microsoft.com/office/drawing/2014/main" id="{CAF5D6CC-74C8-1DE1-6DFA-0B6A44217049}"/>
              </a:ext>
            </a:extLst>
          </p:cNvPr>
          <p:cNvSpPr>
            <a:spLocks noGrp="1"/>
          </p:cNvSpPr>
          <p:nvPr>
            <p:ph type="pic" idx="13"/>
          </p:nvPr>
        </p:nvSpPr>
        <p:spPr>
          <a:xfrm>
            <a:off x="8340692" y="961181"/>
            <a:ext cx="2642075" cy="2706348"/>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1" name="Oval 10">
            <a:extLst>
              <a:ext uri="{FF2B5EF4-FFF2-40B4-BE49-F238E27FC236}">
                <a16:creationId xmlns:a16="http://schemas.microsoft.com/office/drawing/2014/main" id="{B47B0D4F-D498-7BC8-658F-EF3BCD33F206}"/>
              </a:ext>
            </a:extLst>
          </p:cNvPr>
          <p:cNvSpPr/>
          <p:nvPr userDrawn="1"/>
        </p:nvSpPr>
        <p:spPr>
          <a:xfrm>
            <a:off x="9318118" y="3323917"/>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Tree>
    <p:extLst>
      <p:ext uri="{BB962C8B-B14F-4D97-AF65-F5344CB8AC3E}">
        <p14:creationId xmlns:p14="http://schemas.microsoft.com/office/powerpoint/2010/main" val="143186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3 Pic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B0B1342-8A50-B106-DC9B-5CC8D03DFB98}"/>
              </a:ext>
            </a:extLst>
          </p:cNvPr>
          <p:cNvSpPr/>
          <p:nvPr userDrawn="1"/>
        </p:nvSpPr>
        <p:spPr>
          <a:xfrm>
            <a:off x="0" y="6702037"/>
            <a:ext cx="12191999" cy="168779"/>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889F58-CF28-18EE-6B9A-85C1B6635926}"/>
              </a:ext>
            </a:extLst>
          </p:cNvPr>
          <p:cNvSpPr/>
          <p:nvPr userDrawn="1"/>
        </p:nvSpPr>
        <p:spPr>
          <a:xfrm>
            <a:off x="820826" y="685539"/>
            <a:ext cx="2353108" cy="242701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100">
            <a:extLst>
              <a:ext uri="{FF2B5EF4-FFF2-40B4-BE49-F238E27FC236}">
                <a16:creationId xmlns:a16="http://schemas.microsoft.com/office/drawing/2014/main" id="{AC931EC8-7F3D-812F-7F68-1A29EE3723ED}"/>
              </a:ext>
            </a:extLst>
          </p:cNvPr>
          <p:cNvSpPr>
            <a:spLocks noGrp="1"/>
          </p:cNvSpPr>
          <p:nvPr>
            <p:ph type="body" sz="quarter" idx="12" hasCustomPrompt="1"/>
          </p:nvPr>
        </p:nvSpPr>
        <p:spPr>
          <a:xfrm>
            <a:off x="11488738" y="58189"/>
            <a:ext cx="506527" cy="629032"/>
          </a:xfrm>
        </p:spPr>
        <p:txBody>
          <a:bodyPr lIns="0" tIns="0" rIns="0" bIns="0" anchor="ctr">
            <a:noAutofit/>
          </a:bodyPr>
          <a:lstStyle>
            <a:lvl1pPr marL="0" indent="0" algn="r">
              <a:lnSpc>
                <a:spcPct val="100000"/>
              </a:lnSpc>
              <a:buNone/>
              <a:defRPr sz="2000">
                <a:solidFill>
                  <a:schemeClr val="bg1"/>
                </a:solidFill>
              </a:defRPr>
            </a:lvl1pPr>
            <a:lvl2pPr marL="457200" indent="0" algn="r">
              <a:buNone/>
              <a:defRPr sz="2000">
                <a:solidFill>
                  <a:schemeClr val="bg1"/>
                </a:solidFill>
              </a:defRPr>
            </a:lvl2pPr>
            <a:lvl3pPr marL="914400" indent="0" algn="r">
              <a:buNone/>
              <a:defRPr sz="2000">
                <a:solidFill>
                  <a:schemeClr val="bg1"/>
                </a:solidFill>
              </a:defRPr>
            </a:lvl3pPr>
            <a:lvl4pPr marL="1371600" indent="0" algn="r">
              <a:buNone/>
              <a:defRPr sz="2000">
                <a:solidFill>
                  <a:schemeClr val="bg1"/>
                </a:solidFill>
              </a:defRPr>
            </a:lvl4pPr>
            <a:lvl5pPr marL="1828800" indent="0" algn="r">
              <a:buNone/>
              <a:defRPr sz="2000">
                <a:solidFill>
                  <a:schemeClr val="bg1"/>
                </a:solidFill>
              </a:defRPr>
            </a:lvl5pPr>
          </a:lstStyle>
          <a:p>
            <a:pPr lvl="0"/>
            <a:r>
              <a:rPr lang="en-US" dirty="0"/>
              <a:t>00</a:t>
            </a:r>
          </a:p>
        </p:txBody>
      </p:sp>
      <p:sp>
        <p:nvSpPr>
          <p:cNvPr id="18" name="Picture Placeholder 2">
            <a:extLst>
              <a:ext uri="{FF2B5EF4-FFF2-40B4-BE49-F238E27FC236}">
                <a16:creationId xmlns:a16="http://schemas.microsoft.com/office/drawing/2014/main" id="{2AABFDBC-BEA1-1856-F759-E79ECD87271A}"/>
              </a:ext>
            </a:extLst>
          </p:cNvPr>
          <p:cNvSpPr>
            <a:spLocks noGrp="1"/>
          </p:cNvSpPr>
          <p:nvPr>
            <p:ph type="pic" idx="1"/>
          </p:nvPr>
        </p:nvSpPr>
        <p:spPr>
          <a:xfrm>
            <a:off x="820826" y="685556"/>
            <a:ext cx="2353108" cy="2410351"/>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Oval 8">
            <a:extLst>
              <a:ext uri="{FF2B5EF4-FFF2-40B4-BE49-F238E27FC236}">
                <a16:creationId xmlns:a16="http://schemas.microsoft.com/office/drawing/2014/main" id="{8540BE69-117A-69AA-EBC4-D953DCE9FB68}"/>
              </a:ext>
            </a:extLst>
          </p:cNvPr>
          <p:cNvSpPr/>
          <p:nvPr userDrawn="1"/>
        </p:nvSpPr>
        <p:spPr>
          <a:xfrm>
            <a:off x="1649581" y="2878239"/>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13" name="Rectangle 12">
            <a:extLst>
              <a:ext uri="{FF2B5EF4-FFF2-40B4-BE49-F238E27FC236}">
                <a16:creationId xmlns:a16="http://schemas.microsoft.com/office/drawing/2014/main" id="{30E0EB91-E85A-8E33-F734-1A514BCB82AC}"/>
              </a:ext>
            </a:extLst>
          </p:cNvPr>
          <p:cNvSpPr/>
          <p:nvPr userDrawn="1"/>
        </p:nvSpPr>
        <p:spPr>
          <a:xfrm>
            <a:off x="3524772" y="685539"/>
            <a:ext cx="2353108" cy="242701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2EAB480-55FB-7EA4-DD5F-0F5679BDC5AA}"/>
              </a:ext>
            </a:extLst>
          </p:cNvPr>
          <p:cNvSpPr/>
          <p:nvPr userDrawn="1"/>
        </p:nvSpPr>
        <p:spPr>
          <a:xfrm>
            <a:off x="14108797" y="14057"/>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53C8A61-2D09-FE8A-DE8F-76E15E76CE59}"/>
              </a:ext>
            </a:extLst>
          </p:cNvPr>
          <p:cNvSpPr/>
          <p:nvPr userDrawn="1"/>
        </p:nvSpPr>
        <p:spPr>
          <a:xfrm>
            <a:off x="6228718" y="685539"/>
            <a:ext cx="2353108" cy="242701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5258572-AFA2-2C1A-B6C0-21769B8869F0}"/>
              </a:ext>
            </a:extLst>
          </p:cNvPr>
          <p:cNvSpPr/>
          <p:nvPr userDrawn="1"/>
        </p:nvSpPr>
        <p:spPr>
          <a:xfrm>
            <a:off x="8941038" y="685539"/>
            <a:ext cx="2353108" cy="2427016"/>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
            <a:extLst>
              <a:ext uri="{FF2B5EF4-FFF2-40B4-BE49-F238E27FC236}">
                <a16:creationId xmlns:a16="http://schemas.microsoft.com/office/drawing/2014/main" id="{BD6CA002-4552-9E42-0F7D-3B2FC3962F93}"/>
              </a:ext>
            </a:extLst>
          </p:cNvPr>
          <p:cNvSpPr>
            <a:spLocks noGrp="1"/>
          </p:cNvSpPr>
          <p:nvPr>
            <p:ph type="pic" idx="13"/>
          </p:nvPr>
        </p:nvSpPr>
        <p:spPr>
          <a:xfrm>
            <a:off x="3533146" y="685556"/>
            <a:ext cx="2353108" cy="2410351"/>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5" name="Picture Placeholder 2">
            <a:extLst>
              <a:ext uri="{FF2B5EF4-FFF2-40B4-BE49-F238E27FC236}">
                <a16:creationId xmlns:a16="http://schemas.microsoft.com/office/drawing/2014/main" id="{4338AC98-C357-DEC9-53DB-F5E8EC701B99}"/>
              </a:ext>
            </a:extLst>
          </p:cNvPr>
          <p:cNvSpPr>
            <a:spLocks noGrp="1"/>
          </p:cNvSpPr>
          <p:nvPr>
            <p:ph type="pic" idx="14"/>
          </p:nvPr>
        </p:nvSpPr>
        <p:spPr>
          <a:xfrm>
            <a:off x="6228718" y="685556"/>
            <a:ext cx="2353108" cy="2410351"/>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6" name="Picture Placeholder 2">
            <a:extLst>
              <a:ext uri="{FF2B5EF4-FFF2-40B4-BE49-F238E27FC236}">
                <a16:creationId xmlns:a16="http://schemas.microsoft.com/office/drawing/2014/main" id="{2CCB1088-6623-0524-E6BE-92A87200A475}"/>
              </a:ext>
            </a:extLst>
          </p:cNvPr>
          <p:cNvSpPr>
            <a:spLocks noGrp="1"/>
          </p:cNvSpPr>
          <p:nvPr>
            <p:ph type="pic" idx="15"/>
          </p:nvPr>
        </p:nvSpPr>
        <p:spPr>
          <a:xfrm>
            <a:off x="8949412" y="685556"/>
            <a:ext cx="2353108" cy="2410351"/>
          </a:xfrm>
        </p:spPr>
        <p:txBody>
          <a:bodyPr anchor="ctr">
            <a:normAutofit/>
          </a:bodyPr>
          <a:lstStyle>
            <a:lvl1pPr marL="0" indent="0" algn="ctr">
              <a:lnSpc>
                <a:spcPct val="100000"/>
              </a:lnSpc>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7" name="Oval 26">
            <a:extLst>
              <a:ext uri="{FF2B5EF4-FFF2-40B4-BE49-F238E27FC236}">
                <a16:creationId xmlns:a16="http://schemas.microsoft.com/office/drawing/2014/main" id="{78988ED3-E895-7287-1BF3-0F2B6C2DFE20}"/>
              </a:ext>
            </a:extLst>
          </p:cNvPr>
          <p:cNvSpPr/>
          <p:nvPr userDrawn="1"/>
        </p:nvSpPr>
        <p:spPr>
          <a:xfrm>
            <a:off x="4366088" y="2878239"/>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28" name="Oval 27">
            <a:extLst>
              <a:ext uri="{FF2B5EF4-FFF2-40B4-BE49-F238E27FC236}">
                <a16:creationId xmlns:a16="http://schemas.microsoft.com/office/drawing/2014/main" id="{E3BE1D2C-4D55-0796-8E69-CB66B0A1DD06}"/>
              </a:ext>
            </a:extLst>
          </p:cNvPr>
          <p:cNvSpPr/>
          <p:nvPr userDrawn="1"/>
        </p:nvSpPr>
        <p:spPr>
          <a:xfrm>
            <a:off x="7078408" y="2878239"/>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
        <p:nvSpPr>
          <p:cNvPr id="29" name="Oval 28">
            <a:extLst>
              <a:ext uri="{FF2B5EF4-FFF2-40B4-BE49-F238E27FC236}">
                <a16:creationId xmlns:a16="http://schemas.microsoft.com/office/drawing/2014/main" id="{EDF0420F-2EB2-82D8-0DB3-59CE631AF6B5}"/>
              </a:ext>
            </a:extLst>
          </p:cNvPr>
          <p:cNvSpPr/>
          <p:nvPr userDrawn="1"/>
        </p:nvSpPr>
        <p:spPr>
          <a:xfrm>
            <a:off x="9790728" y="2840139"/>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cs typeface="Poppins" pitchFamily="2" charset="77"/>
            </a:endParaRPr>
          </a:p>
        </p:txBody>
      </p:sp>
    </p:spTree>
    <p:extLst>
      <p:ext uri="{BB962C8B-B14F-4D97-AF65-F5344CB8AC3E}">
        <p14:creationId xmlns:p14="http://schemas.microsoft.com/office/powerpoint/2010/main" val="2145419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F0CA4A-C77E-4D1F-FB40-7AE40679E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A0235AC6-9C4E-C4FA-67E9-62FC56ABFAC5}"/>
              </a:ext>
            </a:extLst>
          </p:cNvPr>
          <p:cNvSpPr/>
          <p:nvPr userDrawn="1"/>
        </p:nvSpPr>
        <p:spPr>
          <a:xfrm>
            <a:off x="11502639" y="0"/>
            <a:ext cx="689360" cy="687222"/>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Placeholder 5">
            <a:extLst>
              <a:ext uri="{FF2B5EF4-FFF2-40B4-BE49-F238E27FC236}">
                <a16:creationId xmlns:a16="http://schemas.microsoft.com/office/drawing/2014/main" id="{8E8879E1-CAF8-A5CC-270F-CBFE3BD8A4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303587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8" r:id="rId4"/>
    <p:sldLayoutId id="2147483659" r:id="rId5"/>
    <p:sldLayoutId id="2147483660" r:id="rId6"/>
    <p:sldLayoutId id="2147483661" r:id="rId7"/>
    <p:sldLayoutId id="2147483662" r:id="rId8"/>
    <p:sldLayoutId id="2147483667" r:id="rId9"/>
    <p:sldLayoutId id="2147483668" r:id="rId10"/>
    <p:sldLayoutId id="2147483669" r:id="rId11"/>
    <p:sldLayoutId id="2147483663" r:id="rId12"/>
    <p:sldLayoutId id="2147483664" r:id="rId13"/>
    <p:sldLayoutId id="2147483665" r:id="rId14"/>
    <p:sldLayoutId id="2147483655" r:id="rId15"/>
    <p:sldLayoutId id="2147483666" r:id="rId16"/>
  </p:sldLayoutIdLst>
  <p:txStyles>
    <p:titleStyle>
      <a:lvl1pPr algn="l" defTabSz="914400" rtl="0" eaLnBrk="1" latinLnBrk="0" hangingPunct="1">
        <a:lnSpc>
          <a:spcPct val="90000"/>
        </a:lnSpc>
        <a:spcBef>
          <a:spcPct val="0"/>
        </a:spcBef>
        <a:buNone/>
        <a:defRPr sz="2800" b="1" i="0" kern="1200">
          <a:solidFill>
            <a:schemeClr val="tx1"/>
          </a:solidFill>
          <a:latin typeface="Poppins ExtraBold" pitchFamily="2" charset="77"/>
          <a:ea typeface="+mj-ea"/>
          <a:cs typeface="Poppins ExtraBold" pitchFamily="2" charset="77"/>
        </a:defRPr>
      </a:lvl1pPr>
    </p:titleStyle>
    <p:bodyStyle>
      <a:lvl1pPr marL="0" indent="0" algn="l" defTabSz="914400" rtl="0" eaLnBrk="1" latinLnBrk="0" hangingPunct="1">
        <a:lnSpc>
          <a:spcPct val="175000"/>
        </a:lnSpc>
        <a:spcBef>
          <a:spcPts val="1000"/>
        </a:spcBef>
        <a:buFont typeface="Arial" panose="020B0604020202020204" pitchFamily="34" charset="0"/>
        <a:buNone/>
        <a:defRPr sz="1200" kern="1200">
          <a:solidFill>
            <a:schemeClr val="tx1">
              <a:lumMod val="50000"/>
              <a:lumOff val="50000"/>
            </a:schemeClr>
          </a:solidFill>
          <a:latin typeface="Poppins" pitchFamily="2" charset="77"/>
          <a:ea typeface="+mn-ea"/>
          <a:cs typeface="Poppins" pitchFamily="2" charset="77"/>
        </a:defRPr>
      </a:lvl1pPr>
      <a:lvl2pPr marL="457200" indent="0" algn="l" defTabSz="914400" rtl="0" eaLnBrk="1" latinLnBrk="0" hangingPunct="1">
        <a:lnSpc>
          <a:spcPct val="175000"/>
        </a:lnSpc>
        <a:spcBef>
          <a:spcPts val="500"/>
        </a:spcBef>
        <a:buFont typeface="Arial" panose="020B0604020202020204" pitchFamily="34" charset="0"/>
        <a:buNone/>
        <a:defRPr sz="1200" kern="1200">
          <a:solidFill>
            <a:schemeClr val="tx1">
              <a:lumMod val="50000"/>
              <a:lumOff val="50000"/>
            </a:schemeClr>
          </a:solidFill>
          <a:latin typeface="Poppins" pitchFamily="2" charset="77"/>
          <a:ea typeface="+mn-ea"/>
          <a:cs typeface="Poppins" pitchFamily="2" charset="77"/>
        </a:defRPr>
      </a:lvl2pPr>
      <a:lvl3pPr marL="914400" indent="0" algn="l" defTabSz="914400" rtl="0" eaLnBrk="1" latinLnBrk="0" hangingPunct="1">
        <a:lnSpc>
          <a:spcPct val="175000"/>
        </a:lnSpc>
        <a:spcBef>
          <a:spcPts val="500"/>
        </a:spcBef>
        <a:buFont typeface="Arial" panose="020B0604020202020204" pitchFamily="34" charset="0"/>
        <a:buNone/>
        <a:defRPr sz="1200" kern="1200">
          <a:solidFill>
            <a:schemeClr val="tx1">
              <a:lumMod val="50000"/>
              <a:lumOff val="50000"/>
            </a:schemeClr>
          </a:solidFill>
          <a:latin typeface="Poppins" pitchFamily="2" charset="77"/>
          <a:ea typeface="+mn-ea"/>
          <a:cs typeface="Poppins" pitchFamily="2" charset="77"/>
        </a:defRPr>
      </a:lvl3pPr>
      <a:lvl4pPr marL="1371600" indent="0" algn="l" defTabSz="914400" rtl="0" eaLnBrk="1" latinLnBrk="0" hangingPunct="1">
        <a:lnSpc>
          <a:spcPct val="175000"/>
        </a:lnSpc>
        <a:spcBef>
          <a:spcPts val="500"/>
        </a:spcBef>
        <a:buFont typeface="Arial" panose="020B0604020202020204" pitchFamily="34" charset="0"/>
        <a:buNone/>
        <a:defRPr sz="1200" kern="1200">
          <a:solidFill>
            <a:schemeClr val="tx1">
              <a:lumMod val="50000"/>
              <a:lumOff val="50000"/>
            </a:schemeClr>
          </a:solidFill>
          <a:latin typeface="Poppins" pitchFamily="2" charset="77"/>
          <a:ea typeface="+mn-ea"/>
          <a:cs typeface="Poppins" pitchFamily="2" charset="77"/>
        </a:defRPr>
      </a:lvl4pPr>
      <a:lvl5pPr marL="1828800" indent="0" algn="l" defTabSz="914400" rtl="0" eaLnBrk="1" latinLnBrk="0" hangingPunct="1">
        <a:lnSpc>
          <a:spcPct val="175000"/>
        </a:lnSpc>
        <a:spcBef>
          <a:spcPts val="500"/>
        </a:spcBef>
        <a:buFont typeface="Arial" panose="020B0604020202020204" pitchFamily="34" charset="0"/>
        <a:buNone/>
        <a:defRPr sz="1200" kern="1200">
          <a:solidFill>
            <a:schemeClr val="tx1">
              <a:lumMod val="50000"/>
              <a:lumOff val="50000"/>
            </a:schemeClr>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B1C9C-4597-2338-580C-BD8AA7931E39}"/>
              </a:ext>
            </a:extLst>
          </p:cNvPr>
          <p:cNvSpPr>
            <a:spLocks noGrp="1"/>
          </p:cNvSpPr>
          <p:nvPr>
            <p:ph type="ctrTitle"/>
          </p:nvPr>
        </p:nvSpPr>
        <p:spPr/>
        <p:txBody>
          <a:bodyPr/>
          <a:lstStyle/>
          <a:p>
            <a:r>
              <a:rPr lang="en-US" dirty="0"/>
              <a:t>Lorem Ipsum Dolor Sit Amet</a:t>
            </a:r>
          </a:p>
        </p:txBody>
      </p:sp>
      <p:sp>
        <p:nvSpPr>
          <p:cNvPr id="3" name="Subtitle 2">
            <a:extLst>
              <a:ext uri="{FF2B5EF4-FFF2-40B4-BE49-F238E27FC236}">
                <a16:creationId xmlns:a16="http://schemas.microsoft.com/office/drawing/2014/main" id="{E91D39D5-62F3-49AE-97D3-A698E19AB883}"/>
              </a:ext>
            </a:extLst>
          </p:cNvPr>
          <p:cNvSpPr>
            <a:spLocks noGrp="1"/>
          </p:cNvSpPr>
          <p:nvPr>
            <p:ph type="subTitle" idx="1"/>
          </p:nvPr>
        </p:nvSpPr>
        <p:spPr/>
        <p:txBody>
          <a:bodyPr/>
          <a:lstStyle/>
          <a:p>
            <a:r>
              <a:rPr lang="en-US" dirty="0"/>
              <a:t>LOREM IPSUM DOLOR SIT AMET</a:t>
            </a:r>
          </a:p>
        </p:txBody>
      </p:sp>
      <p:sp>
        <p:nvSpPr>
          <p:cNvPr id="4" name="TextBox 3">
            <a:extLst>
              <a:ext uri="{FF2B5EF4-FFF2-40B4-BE49-F238E27FC236}">
                <a16:creationId xmlns:a16="http://schemas.microsoft.com/office/drawing/2014/main" id="{8620085D-05BF-F381-ED04-3F13B10FD46F}"/>
              </a:ext>
            </a:extLst>
          </p:cNvPr>
          <p:cNvSpPr txBox="1"/>
          <p:nvPr/>
        </p:nvSpPr>
        <p:spPr>
          <a:xfrm>
            <a:off x="10072644" y="503169"/>
            <a:ext cx="1751887" cy="246221"/>
          </a:xfrm>
          <a:prstGeom prst="rect">
            <a:avLst/>
          </a:prstGeom>
          <a:noFill/>
        </p:spPr>
        <p:txBody>
          <a:bodyPr wrap="square" rtlCol="0">
            <a:spAutoFit/>
          </a:bodyPr>
          <a:lstStyle/>
          <a:p>
            <a:pPr algn="r"/>
            <a:r>
              <a:rPr lang="en-US" sz="1000" dirty="0">
                <a:solidFill>
                  <a:srgbClr val="A30134"/>
                </a:solidFill>
                <a:latin typeface="Poppins" pitchFamily="2" charset="77"/>
                <a:cs typeface="Poppins" pitchFamily="2" charset="77"/>
              </a:rPr>
              <a:t>www.iltanet.org</a:t>
            </a:r>
          </a:p>
        </p:txBody>
      </p:sp>
      <p:sp>
        <p:nvSpPr>
          <p:cNvPr id="5" name="TextBox 4">
            <a:extLst>
              <a:ext uri="{FF2B5EF4-FFF2-40B4-BE49-F238E27FC236}">
                <a16:creationId xmlns:a16="http://schemas.microsoft.com/office/drawing/2014/main" id="{AE878AE3-E7D6-B683-3FBE-0776E2416EF7}"/>
              </a:ext>
            </a:extLst>
          </p:cNvPr>
          <p:cNvSpPr txBox="1"/>
          <p:nvPr/>
        </p:nvSpPr>
        <p:spPr>
          <a:xfrm>
            <a:off x="367469" y="503168"/>
            <a:ext cx="4563454" cy="246221"/>
          </a:xfrm>
          <a:prstGeom prst="rect">
            <a:avLst/>
          </a:prstGeom>
          <a:noFill/>
        </p:spPr>
        <p:txBody>
          <a:bodyPr wrap="square" rtlCol="0">
            <a:spAutoFit/>
          </a:bodyPr>
          <a:lstStyle/>
          <a:p>
            <a:r>
              <a:rPr lang="en-US" sz="1000" spc="300" dirty="0">
                <a:solidFill>
                  <a:srgbClr val="A30134"/>
                </a:solidFill>
                <a:latin typeface="Poppins" pitchFamily="2" charset="77"/>
                <a:cs typeface="Poppins" pitchFamily="2" charset="77"/>
              </a:rPr>
              <a:t>LOREM IPSUM DOLOR</a:t>
            </a:r>
          </a:p>
        </p:txBody>
      </p:sp>
    </p:spTree>
    <p:extLst>
      <p:ext uri="{BB962C8B-B14F-4D97-AF65-F5344CB8AC3E}">
        <p14:creationId xmlns:p14="http://schemas.microsoft.com/office/powerpoint/2010/main" val="3869711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DD7458-68E1-2100-C512-ADF3B7B0FDAE}"/>
            </a:ext>
          </a:extLst>
        </p:cNvPr>
        <p:cNvGrpSpPr/>
        <p:nvPr/>
      </p:nvGrpSpPr>
      <p:grpSpPr>
        <a:xfrm>
          <a:off x="0" y="0"/>
          <a:ext cx="0" cy="0"/>
          <a:chOff x="0" y="0"/>
          <a:chExt cx="0" cy="0"/>
        </a:xfrm>
      </p:grpSpPr>
      <p:sp>
        <p:nvSpPr>
          <p:cNvPr id="2" name="Text Placeholder 1" hidden="1">
            <a:extLst>
              <a:ext uri="{FF2B5EF4-FFF2-40B4-BE49-F238E27FC236}">
                <a16:creationId xmlns:a16="http://schemas.microsoft.com/office/drawing/2014/main" id="{E43BA158-58A0-AC14-3727-2376156B6233}"/>
              </a:ext>
            </a:extLst>
          </p:cNvPr>
          <p:cNvSpPr>
            <a:spLocks noGrp="1"/>
          </p:cNvSpPr>
          <p:nvPr>
            <p:ph type="body" sz="quarter" idx="12"/>
          </p:nvPr>
        </p:nvSpPr>
        <p:spPr/>
        <p:txBody>
          <a:bodyPr/>
          <a:lstStyle/>
          <a:p>
            <a:r>
              <a:rPr lang="en-US" dirty="0"/>
              <a:t>08</a:t>
            </a:r>
          </a:p>
        </p:txBody>
      </p:sp>
      <p:sp>
        <p:nvSpPr>
          <p:cNvPr id="31" name="Picture Placeholder 30">
            <a:extLst>
              <a:ext uri="{FF2B5EF4-FFF2-40B4-BE49-F238E27FC236}">
                <a16:creationId xmlns:a16="http://schemas.microsoft.com/office/drawing/2014/main" id="{E1A86504-EF6A-8BEB-52E2-76949BED7203}"/>
              </a:ext>
            </a:extLst>
          </p:cNvPr>
          <p:cNvSpPr>
            <a:spLocks noGrp="1"/>
          </p:cNvSpPr>
          <p:nvPr>
            <p:ph type="pic" idx="1"/>
          </p:nvPr>
        </p:nvSpPr>
        <p:spPr/>
        <p:txBody>
          <a:bodyPr/>
          <a:lstStyle/>
          <a:p>
            <a:endParaRPr lang="en-US"/>
          </a:p>
        </p:txBody>
      </p:sp>
      <p:sp>
        <p:nvSpPr>
          <p:cNvPr id="32" name="Picture Placeholder 31">
            <a:extLst>
              <a:ext uri="{FF2B5EF4-FFF2-40B4-BE49-F238E27FC236}">
                <a16:creationId xmlns:a16="http://schemas.microsoft.com/office/drawing/2014/main" id="{04AC50D2-E934-04A3-C01C-B1A9A18FC0F6}"/>
              </a:ext>
            </a:extLst>
          </p:cNvPr>
          <p:cNvSpPr>
            <a:spLocks noGrp="1"/>
          </p:cNvSpPr>
          <p:nvPr>
            <p:ph type="pic" idx="13"/>
          </p:nvPr>
        </p:nvSpPr>
        <p:spPr/>
        <p:txBody>
          <a:bodyPr/>
          <a:lstStyle/>
          <a:p>
            <a:endParaRPr lang="en-US"/>
          </a:p>
        </p:txBody>
      </p:sp>
      <p:sp>
        <p:nvSpPr>
          <p:cNvPr id="33" name="Picture Placeholder 32">
            <a:extLst>
              <a:ext uri="{FF2B5EF4-FFF2-40B4-BE49-F238E27FC236}">
                <a16:creationId xmlns:a16="http://schemas.microsoft.com/office/drawing/2014/main" id="{EBE1CBCA-743D-52C3-E1D8-3056D9EC8855}"/>
              </a:ext>
            </a:extLst>
          </p:cNvPr>
          <p:cNvSpPr>
            <a:spLocks noGrp="1"/>
          </p:cNvSpPr>
          <p:nvPr>
            <p:ph type="pic" idx="14"/>
          </p:nvPr>
        </p:nvSpPr>
        <p:spPr/>
        <p:txBody>
          <a:bodyPr/>
          <a:lstStyle/>
          <a:p>
            <a:endParaRPr lang="en-US"/>
          </a:p>
        </p:txBody>
      </p:sp>
      <p:sp>
        <p:nvSpPr>
          <p:cNvPr id="34" name="Picture Placeholder 33">
            <a:extLst>
              <a:ext uri="{FF2B5EF4-FFF2-40B4-BE49-F238E27FC236}">
                <a16:creationId xmlns:a16="http://schemas.microsoft.com/office/drawing/2014/main" id="{D8A86976-1C1D-FFE7-854F-68671C8D61F1}"/>
              </a:ext>
            </a:extLst>
          </p:cNvPr>
          <p:cNvSpPr>
            <a:spLocks noGrp="1"/>
          </p:cNvSpPr>
          <p:nvPr>
            <p:ph type="pic" idx="15"/>
          </p:nvPr>
        </p:nvSpPr>
        <p:spPr/>
        <p:txBody>
          <a:bodyPr/>
          <a:lstStyle/>
          <a:p>
            <a:endParaRPr lang="en-US"/>
          </a:p>
        </p:txBody>
      </p:sp>
      <p:grpSp>
        <p:nvGrpSpPr>
          <p:cNvPr id="6" name="Group 5" hidden="1">
            <a:extLst>
              <a:ext uri="{FF2B5EF4-FFF2-40B4-BE49-F238E27FC236}">
                <a16:creationId xmlns:a16="http://schemas.microsoft.com/office/drawing/2014/main" id="{3450A35B-62E0-A4D7-8F76-C2E5F928F400}"/>
              </a:ext>
            </a:extLst>
          </p:cNvPr>
          <p:cNvGrpSpPr/>
          <p:nvPr/>
        </p:nvGrpSpPr>
        <p:grpSpPr>
          <a:xfrm>
            <a:off x="4774962" y="4316889"/>
            <a:ext cx="2642075" cy="1179169"/>
            <a:chOff x="3852729" y="1377724"/>
            <a:chExt cx="2642075" cy="1179169"/>
          </a:xfrm>
        </p:grpSpPr>
        <p:sp>
          <p:nvSpPr>
            <p:cNvPr id="7" name="TextBox 6">
              <a:extLst>
                <a:ext uri="{FF2B5EF4-FFF2-40B4-BE49-F238E27FC236}">
                  <a16:creationId xmlns:a16="http://schemas.microsoft.com/office/drawing/2014/main" id="{79CE24ED-AF60-D550-1683-ADBCEE4152B6}"/>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8" name="TextBox 7">
              <a:extLst>
                <a:ext uri="{FF2B5EF4-FFF2-40B4-BE49-F238E27FC236}">
                  <a16:creationId xmlns:a16="http://schemas.microsoft.com/office/drawing/2014/main" id="{CAF9846A-2843-68DA-E6B3-87739682570B}"/>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grpSp>
        <p:nvGrpSpPr>
          <p:cNvPr id="9" name="Group 8" hidden="1">
            <a:extLst>
              <a:ext uri="{FF2B5EF4-FFF2-40B4-BE49-F238E27FC236}">
                <a16:creationId xmlns:a16="http://schemas.microsoft.com/office/drawing/2014/main" id="{D2498BBB-102B-E4F0-877F-68252981DE16}"/>
              </a:ext>
            </a:extLst>
          </p:cNvPr>
          <p:cNvGrpSpPr/>
          <p:nvPr/>
        </p:nvGrpSpPr>
        <p:grpSpPr>
          <a:xfrm>
            <a:off x="1226322" y="4314465"/>
            <a:ext cx="2642075" cy="1179169"/>
            <a:chOff x="3852729" y="1377724"/>
            <a:chExt cx="2642075" cy="1179169"/>
          </a:xfrm>
        </p:grpSpPr>
        <p:sp>
          <p:nvSpPr>
            <p:cNvPr id="10" name="TextBox 9">
              <a:extLst>
                <a:ext uri="{FF2B5EF4-FFF2-40B4-BE49-F238E27FC236}">
                  <a16:creationId xmlns:a16="http://schemas.microsoft.com/office/drawing/2014/main" id="{86B6D753-688A-8749-6063-583BDBA6C793}"/>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11" name="TextBox 10" hidden="1">
              <a:extLst>
                <a:ext uri="{FF2B5EF4-FFF2-40B4-BE49-F238E27FC236}">
                  <a16:creationId xmlns:a16="http://schemas.microsoft.com/office/drawing/2014/main" id="{AD191217-D508-C58A-1741-D50BA5FE67CA}"/>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grpSp>
        <p:nvGrpSpPr>
          <p:cNvPr id="12" name="Group 11" hidden="1">
            <a:extLst>
              <a:ext uri="{FF2B5EF4-FFF2-40B4-BE49-F238E27FC236}">
                <a16:creationId xmlns:a16="http://schemas.microsoft.com/office/drawing/2014/main" id="{43AC3E7D-F668-A353-3034-F6681FAFABF5}"/>
              </a:ext>
            </a:extLst>
          </p:cNvPr>
          <p:cNvGrpSpPr/>
          <p:nvPr/>
        </p:nvGrpSpPr>
        <p:grpSpPr>
          <a:xfrm>
            <a:off x="8340693" y="4304758"/>
            <a:ext cx="2642075" cy="1179169"/>
            <a:chOff x="3852729" y="1377724"/>
            <a:chExt cx="2642075" cy="1179169"/>
          </a:xfrm>
        </p:grpSpPr>
        <p:sp>
          <p:nvSpPr>
            <p:cNvPr id="13" name="TextBox 12">
              <a:extLst>
                <a:ext uri="{FF2B5EF4-FFF2-40B4-BE49-F238E27FC236}">
                  <a16:creationId xmlns:a16="http://schemas.microsoft.com/office/drawing/2014/main" id="{3D7F5263-08FC-9ECE-765C-434E22A52D2E}"/>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4" name="TextBox 13" hidden="1">
              <a:extLst>
                <a:ext uri="{FF2B5EF4-FFF2-40B4-BE49-F238E27FC236}">
                  <a16:creationId xmlns:a16="http://schemas.microsoft.com/office/drawing/2014/main" id="{A9B634DF-2D3D-CD0C-DF56-483AE5A0DF85}"/>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sp>
        <p:nvSpPr>
          <p:cNvPr id="15" name="Oval 14" hidden="1">
            <a:extLst>
              <a:ext uri="{FF2B5EF4-FFF2-40B4-BE49-F238E27FC236}">
                <a16:creationId xmlns:a16="http://schemas.microsoft.com/office/drawing/2014/main" id="{0C15C25F-6D9D-B795-1C4B-808F9EA2AF1F}"/>
              </a:ext>
            </a:extLst>
          </p:cNvPr>
          <p:cNvSpPr/>
          <p:nvPr/>
        </p:nvSpPr>
        <p:spPr>
          <a:xfrm>
            <a:off x="2209800" y="3329460"/>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1</a:t>
            </a:r>
          </a:p>
        </p:txBody>
      </p:sp>
      <p:sp>
        <p:nvSpPr>
          <p:cNvPr id="16" name="Oval 15" hidden="1">
            <a:extLst>
              <a:ext uri="{FF2B5EF4-FFF2-40B4-BE49-F238E27FC236}">
                <a16:creationId xmlns:a16="http://schemas.microsoft.com/office/drawing/2014/main" id="{FE66035E-F8AE-F0F8-670E-E522E9E6DF93}"/>
              </a:ext>
            </a:extLst>
          </p:cNvPr>
          <p:cNvSpPr/>
          <p:nvPr/>
        </p:nvSpPr>
        <p:spPr>
          <a:xfrm>
            <a:off x="5752386" y="331711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2</a:t>
            </a:r>
          </a:p>
        </p:txBody>
      </p:sp>
      <p:sp>
        <p:nvSpPr>
          <p:cNvPr id="17" name="Oval 16" hidden="1">
            <a:extLst>
              <a:ext uri="{FF2B5EF4-FFF2-40B4-BE49-F238E27FC236}">
                <a16:creationId xmlns:a16="http://schemas.microsoft.com/office/drawing/2014/main" id="{F92E1EDC-1E83-5832-A5B0-ED60B0DA5915}"/>
              </a:ext>
            </a:extLst>
          </p:cNvPr>
          <p:cNvSpPr/>
          <p:nvPr/>
        </p:nvSpPr>
        <p:spPr>
          <a:xfrm>
            <a:off x="9318118" y="3323917"/>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3</a:t>
            </a:r>
          </a:p>
        </p:txBody>
      </p:sp>
      <p:sp>
        <p:nvSpPr>
          <p:cNvPr id="20" name="Picture Placeholder 2" hidden="1">
            <a:extLst>
              <a:ext uri="{FF2B5EF4-FFF2-40B4-BE49-F238E27FC236}">
                <a16:creationId xmlns:a16="http://schemas.microsoft.com/office/drawing/2014/main" id="{F6D67EE9-5AA6-C601-45D6-BBF7B5FB5105}"/>
              </a:ext>
            </a:extLst>
          </p:cNvPr>
          <p:cNvSpPr txBox="1">
            <a:spLocks/>
          </p:cNvSpPr>
          <p:nvPr/>
        </p:nvSpPr>
        <p:spPr>
          <a:xfrm>
            <a:off x="254949" y="3704764"/>
            <a:ext cx="2642075" cy="2706348"/>
          </a:xfrm>
          <a:prstGeom prst="rect">
            <a:avLst/>
          </a:prstGeom>
        </p:spPr>
        <p:txBody>
          <a:bodyPr vert="horz" lIns="91440" tIns="45720" rIns="91440" bIns="45720" rtlCol="0" anchor="ctr">
            <a:normAutofit/>
          </a:bodyPr>
          <a:lstStyle>
            <a:lvl1pPr marL="0" indent="0" algn="ctr" defTabSz="914400" rtl="0" eaLnBrk="1" latinLnBrk="0" hangingPunct="1">
              <a:lnSpc>
                <a:spcPct val="100000"/>
              </a:lnSpc>
              <a:spcBef>
                <a:spcPts val="1000"/>
              </a:spcBef>
              <a:buFont typeface="Arial" panose="020B0604020202020204" pitchFamily="34" charset="0"/>
              <a:buNone/>
              <a:defRPr sz="1600" kern="1200">
                <a:solidFill>
                  <a:schemeClr val="tx1">
                    <a:lumMod val="50000"/>
                    <a:lumOff val="50000"/>
                  </a:schemeClr>
                </a:solidFill>
                <a:latin typeface="Poppins" pitchFamily="2" charset="77"/>
                <a:ea typeface="+mn-ea"/>
                <a:cs typeface="Poppins" pitchFamily="2" charset="77"/>
              </a:defRPr>
            </a:lvl1pPr>
            <a:lvl2pPr marL="457200" indent="0" algn="l" defTabSz="914400" rtl="0" eaLnBrk="1" latinLnBrk="0" hangingPunct="1">
              <a:lnSpc>
                <a:spcPct val="175000"/>
              </a:lnSpc>
              <a:spcBef>
                <a:spcPts val="500"/>
              </a:spcBef>
              <a:buFont typeface="Arial" panose="020B0604020202020204" pitchFamily="34" charset="0"/>
              <a:buNone/>
              <a:defRPr sz="2800" kern="1200">
                <a:solidFill>
                  <a:schemeClr val="tx1">
                    <a:lumMod val="50000"/>
                    <a:lumOff val="50000"/>
                  </a:schemeClr>
                </a:solidFill>
                <a:latin typeface="Poppins" pitchFamily="2" charset="77"/>
                <a:ea typeface="+mn-ea"/>
                <a:cs typeface="Poppins" pitchFamily="2" charset="77"/>
              </a:defRPr>
            </a:lvl2pPr>
            <a:lvl3pPr marL="914400" indent="0" algn="l" defTabSz="914400" rtl="0" eaLnBrk="1" latinLnBrk="0" hangingPunct="1">
              <a:lnSpc>
                <a:spcPct val="175000"/>
              </a:lnSpc>
              <a:spcBef>
                <a:spcPts val="500"/>
              </a:spcBef>
              <a:buFont typeface="Arial" panose="020B0604020202020204" pitchFamily="34" charset="0"/>
              <a:buNone/>
              <a:defRPr sz="2400" kern="1200">
                <a:solidFill>
                  <a:schemeClr val="tx1">
                    <a:lumMod val="50000"/>
                    <a:lumOff val="50000"/>
                  </a:schemeClr>
                </a:solidFill>
                <a:latin typeface="Poppins" pitchFamily="2" charset="77"/>
                <a:ea typeface="+mn-ea"/>
                <a:cs typeface="Poppins" pitchFamily="2" charset="77"/>
              </a:defRPr>
            </a:lvl3pPr>
            <a:lvl4pPr marL="1371600" indent="0" algn="l" defTabSz="914400" rtl="0" eaLnBrk="1" latinLnBrk="0" hangingPunct="1">
              <a:lnSpc>
                <a:spcPct val="175000"/>
              </a:lnSpc>
              <a:spcBef>
                <a:spcPts val="500"/>
              </a:spcBef>
              <a:buFont typeface="Arial" panose="020B0604020202020204" pitchFamily="34" charset="0"/>
              <a:buNone/>
              <a:defRPr sz="2000" kern="1200">
                <a:solidFill>
                  <a:schemeClr val="tx1">
                    <a:lumMod val="50000"/>
                    <a:lumOff val="50000"/>
                  </a:schemeClr>
                </a:solidFill>
                <a:latin typeface="Poppins" pitchFamily="2" charset="77"/>
                <a:ea typeface="+mn-ea"/>
                <a:cs typeface="Poppins" pitchFamily="2" charset="77"/>
              </a:defRPr>
            </a:lvl4pPr>
            <a:lvl5pPr marL="1828800" indent="0" algn="l" defTabSz="914400" rtl="0" eaLnBrk="1" latinLnBrk="0" hangingPunct="1">
              <a:lnSpc>
                <a:spcPct val="175000"/>
              </a:lnSpc>
              <a:spcBef>
                <a:spcPts val="500"/>
              </a:spcBef>
              <a:buFont typeface="Arial" panose="020B0604020202020204" pitchFamily="34" charset="0"/>
              <a:buNone/>
              <a:defRPr sz="2000" kern="1200">
                <a:solidFill>
                  <a:schemeClr val="tx1">
                    <a:lumMod val="50000"/>
                    <a:lumOff val="50000"/>
                  </a:schemeClr>
                </a:solidFill>
                <a:latin typeface="Poppins" pitchFamily="2" charset="77"/>
                <a:ea typeface="+mn-ea"/>
                <a:cs typeface="Poppins" pitchFamily="2" charset="77"/>
              </a:defRPr>
            </a:lvl5pPr>
            <a:lvl6pPr marL="22860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9pPr>
          </a:lstStyle>
          <a:p>
            <a:endParaRPr lang="en-US"/>
          </a:p>
        </p:txBody>
      </p:sp>
      <p:grpSp>
        <p:nvGrpSpPr>
          <p:cNvPr id="38" name="Group 37">
            <a:extLst>
              <a:ext uri="{FF2B5EF4-FFF2-40B4-BE49-F238E27FC236}">
                <a16:creationId xmlns:a16="http://schemas.microsoft.com/office/drawing/2014/main" id="{9A776A13-CEEC-8DDF-C8FE-213681450A98}"/>
              </a:ext>
            </a:extLst>
          </p:cNvPr>
          <p:cNvGrpSpPr/>
          <p:nvPr/>
        </p:nvGrpSpPr>
        <p:grpSpPr>
          <a:xfrm>
            <a:off x="820826" y="3895038"/>
            <a:ext cx="2353109" cy="2265706"/>
            <a:chOff x="3852729" y="1377724"/>
            <a:chExt cx="2642075" cy="1179169"/>
          </a:xfrm>
        </p:grpSpPr>
        <p:sp>
          <p:nvSpPr>
            <p:cNvPr id="39" name="TextBox 38">
              <a:extLst>
                <a:ext uri="{FF2B5EF4-FFF2-40B4-BE49-F238E27FC236}">
                  <a16:creationId xmlns:a16="http://schemas.microsoft.com/office/drawing/2014/main" id="{1A31D3F8-801E-76AB-C748-1F10E30C517D}"/>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40" name="TextBox 39">
              <a:extLst>
                <a:ext uri="{FF2B5EF4-FFF2-40B4-BE49-F238E27FC236}">
                  <a16:creationId xmlns:a16="http://schemas.microsoft.com/office/drawing/2014/main" id="{198EDC05-7B02-680C-1798-AACFCD64D4C0}"/>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sp>
        <p:nvSpPr>
          <p:cNvPr id="44" name="Oval 43">
            <a:extLst>
              <a:ext uri="{FF2B5EF4-FFF2-40B4-BE49-F238E27FC236}">
                <a16:creationId xmlns:a16="http://schemas.microsoft.com/office/drawing/2014/main" id="{F8B2B262-8C5A-6B07-355A-664C66937265}"/>
              </a:ext>
            </a:extLst>
          </p:cNvPr>
          <p:cNvSpPr/>
          <p:nvPr/>
        </p:nvSpPr>
        <p:spPr>
          <a:xfrm>
            <a:off x="1653768" y="287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1</a:t>
            </a:r>
          </a:p>
        </p:txBody>
      </p:sp>
      <p:sp>
        <p:nvSpPr>
          <p:cNvPr id="45" name="Oval 44">
            <a:extLst>
              <a:ext uri="{FF2B5EF4-FFF2-40B4-BE49-F238E27FC236}">
                <a16:creationId xmlns:a16="http://schemas.microsoft.com/office/drawing/2014/main" id="{0F94AB91-B359-BCDB-F5AF-565BF5852BD0}"/>
              </a:ext>
            </a:extLst>
          </p:cNvPr>
          <p:cNvSpPr/>
          <p:nvPr/>
        </p:nvSpPr>
        <p:spPr>
          <a:xfrm>
            <a:off x="4365771" y="287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2</a:t>
            </a:r>
          </a:p>
        </p:txBody>
      </p:sp>
      <p:sp>
        <p:nvSpPr>
          <p:cNvPr id="46" name="Oval 45">
            <a:extLst>
              <a:ext uri="{FF2B5EF4-FFF2-40B4-BE49-F238E27FC236}">
                <a16:creationId xmlns:a16="http://schemas.microsoft.com/office/drawing/2014/main" id="{1217100D-D84B-A0D4-914E-FE6BAAD79A86}"/>
              </a:ext>
            </a:extLst>
          </p:cNvPr>
          <p:cNvSpPr/>
          <p:nvPr/>
        </p:nvSpPr>
        <p:spPr>
          <a:xfrm>
            <a:off x="7077774" y="287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3</a:t>
            </a:r>
          </a:p>
        </p:txBody>
      </p:sp>
      <p:sp>
        <p:nvSpPr>
          <p:cNvPr id="48" name="Oval 47">
            <a:extLst>
              <a:ext uri="{FF2B5EF4-FFF2-40B4-BE49-F238E27FC236}">
                <a16:creationId xmlns:a16="http://schemas.microsoft.com/office/drawing/2014/main" id="{DC70D9C1-FAE2-ABC8-B89E-B98FF2D3236C}"/>
              </a:ext>
            </a:extLst>
          </p:cNvPr>
          <p:cNvSpPr/>
          <p:nvPr/>
        </p:nvSpPr>
        <p:spPr>
          <a:xfrm>
            <a:off x="9789777" y="287645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4</a:t>
            </a:r>
          </a:p>
        </p:txBody>
      </p:sp>
      <p:sp>
        <p:nvSpPr>
          <p:cNvPr id="49" name="Text Placeholder 1">
            <a:extLst>
              <a:ext uri="{FF2B5EF4-FFF2-40B4-BE49-F238E27FC236}">
                <a16:creationId xmlns:a16="http://schemas.microsoft.com/office/drawing/2014/main" id="{B08661D3-C049-CC27-07A6-09172434F9C5}"/>
              </a:ext>
            </a:extLst>
          </p:cNvPr>
          <p:cNvSpPr txBox="1">
            <a:spLocks/>
          </p:cNvSpPr>
          <p:nvPr/>
        </p:nvSpPr>
        <p:spPr>
          <a:xfrm>
            <a:off x="11480342" y="56524"/>
            <a:ext cx="506527" cy="629032"/>
          </a:xfrm>
          <a:prstGeom prst="rect">
            <a:avLst/>
          </a:prstGeom>
        </p:spPr>
        <p:txBody>
          <a:bodyPr vert="horz" lIns="0" tIns="0" rIns="0" bIns="0" rtlCol="0" anchor="ctr">
            <a:noAutofit/>
          </a:bodyPr>
          <a:lstStyle>
            <a:lvl1pPr marL="0" indent="0" algn="r" defTabSz="914400" rtl="0" eaLnBrk="1" latinLnBrk="0" hangingPunct="1">
              <a:lnSpc>
                <a:spcPct val="100000"/>
              </a:lnSpc>
              <a:spcBef>
                <a:spcPts val="1000"/>
              </a:spcBef>
              <a:buFont typeface="Arial" panose="020B0604020202020204" pitchFamily="34" charset="0"/>
              <a:buNone/>
              <a:defRPr sz="2000" kern="1200">
                <a:solidFill>
                  <a:schemeClr val="bg1"/>
                </a:solidFill>
                <a:latin typeface="Poppins" pitchFamily="2" charset="77"/>
                <a:ea typeface="+mn-ea"/>
                <a:cs typeface="Poppins" pitchFamily="2" charset="77"/>
              </a:defRPr>
            </a:lvl1pPr>
            <a:lvl2pPr marL="457200" indent="0" algn="r" defTabSz="914400" rtl="0" eaLnBrk="1" latinLnBrk="0" hangingPunct="1">
              <a:lnSpc>
                <a:spcPct val="175000"/>
              </a:lnSpc>
              <a:spcBef>
                <a:spcPts val="500"/>
              </a:spcBef>
              <a:buFont typeface="Arial" panose="020B0604020202020204" pitchFamily="34" charset="0"/>
              <a:buNone/>
              <a:defRPr sz="2000" kern="1200">
                <a:solidFill>
                  <a:schemeClr val="bg1"/>
                </a:solidFill>
                <a:latin typeface="Poppins" pitchFamily="2" charset="77"/>
                <a:ea typeface="+mn-ea"/>
                <a:cs typeface="Poppins" pitchFamily="2" charset="77"/>
              </a:defRPr>
            </a:lvl2pPr>
            <a:lvl3pPr marL="914400" indent="0" algn="r" defTabSz="914400" rtl="0" eaLnBrk="1" latinLnBrk="0" hangingPunct="1">
              <a:lnSpc>
                <a:spcPct val="175000"/>
              </a:lnSpc>
              <a:spcBef>
                <a:spcPts val="500"/>
              </a:spcBef>
              <a:buFont typeface="Arial" panose="020B0604020202020204" pitchFamily="34" charset="0"/>
              <a:buNone/>
              <a:defRPr sz="2000" kern="1200">
                <a:solidFill>
                  <a:schemeClr val="bg1"/>
                </a:solidFill>
                <a:latin typeface="Poppins" pitchFamily="2" charset="77"/>
                <a:ea typeface="+mn-ea"/>
                <a:cs typeface="Poppins" pitchFamily="2" charset="77"/>
              </a:defRPr>
            </a:lvl3pPr>
            <a:lvl4pPr marL="1371600" indent="0" algn="r" defTabSz="914400" rtl="0" eaLnBrk="1" latinLnBrk="0" hangingPunct="1">
              <a:lnSpc>
                <a:spcPct val="175000"/>
              </a:lnSpc>
              <a:spcBef>
                <a:spcPts val="500"/>
              </a:spcBef>
              <a:buFont typeface="Arial" panose="020B0604020202020204" pitchFamily="34" charset="0"/>
              <a:buNone/>
              <a:defRPr sz="2000" kern="1200">
                <a:solidFill>
                  <a:schemeClr val="bg1"/>
                </a:solidFill>
                <a:latin typeface="Poppins" pitchFamily="2" charset="77"/>
                <a:ea typeface="+mn-ea"/>
                <a:cs typeface="Poppins" pitchFamily="2" charset="77"/>
              </a:defRPr>
            </a:lvl4pPr>
            <a:lvl5pPr marL="1828800" indent="0" algn="r" defTabSz="914400" rtl="0" eaLnBrk="1" latinLnBrk="0" hangingPunct="1">
              <a:lnSpc>
                <a:spcPct val="175000"/>
              </a:lnSpc>
              <a:spcBef>
                <a:spcPts val="500"/>
              </a:spcBef>
              <a:buFont typeface="Arial" panose="020B0604020202020204" pitchFamily="34" charset="0"/>
              <a:buNone/>
              <a:defRPr sz="2000" kern="1200">
                <a:solidFill>
                  <a:schemeClr val="bg1"/>
                </a:solidFill>
                <a:latin typeface="Poppins" pitchFamily="2" charset="77"/>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09</a:t>
            </a:r>
          </a:p>
        </p:txBody>
      </p:sp>
      <p:grpSp>
        <p:nvGrpSpPr>
          <p:cNvPr id="50" name="Group 49">
            <a:extLst>
              <a:ext uri="{FF2B5EF4-FFF2-40B4-BE49-F238E27FC236}">
                <a16:creationId xmlns:a16="http://schemas.microsoft.com/office/drawing/2014/main" id="{C4089C91-6C76-9739-505F-2EAC6D346FFC}"/>
              </a:ext>
            </a:extLst>
          </p:cNvPr>
          <p:cNvGrpSpPr/>
          <p:nvPr/>
        </p:nvGrpSpPr>
        <p:grpSpPr>
          <a:xfrm>
            <a:off x="3532828" y="3895038"/>
            <a:ext cx="2353109" cy="2265706"/>
            <a:chOff x="3852729" y="1377724"/>
            <a:chExt cx="2642075" cy="1179169"/>
          </a:xfrm>
        </p:grpSpPr>
        <p:sp>
          <p:nvSpPr>
            <p:cNvPr id="51" name="TextBox 50">
              <a:extLst>
                <a:ext uri="{FF2B5EF4-FFF2-40B4-BE49-F238E27FC236}">
                  <a16:creationId xmlns:a16="http://schemas.microsoft.com/office/drawing/2014/main" id="{0E8FCFC6-4F31-C465-B9CB-348661679A97}"/>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52" name="TextBox 51">
              <a:extLst>
                <a:ext uri="{FF2B5EF4-FFF2-40B4-BE49-F238E27FC236}">
                  <a16:creationId xmlns:a16="http://schemas.microsoft.com/office/drawing/2014/main" id="{1F2EC095-C89F-8EC3-E62D-6BF423C3E981}"/>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grpSp>
        <p:nvGrpSpPr>
          <p:cNvPr id="53" name="Group 52">
            <a:extLst>
              <a:ext uri="{FF2B5EF4-FFF2-40B4-BE49-F238E27FC236}">
                <a16:creationId xmlns:a16="http://schemas.microsoft.com/office/drawing/2014/main" id="{947B07B9-BAC9-3273-E8EB-5899ACDDECAC}"/>
              </a:ext>
            </a:extLst>
          </p:cNvPr>
          <p:cNvGrpSpPr/>
          <p:nvPr/>
        </p:nvGrpSpPr>
        <p:grpSpPr>
          <a:xfrm>
            <a:off x="6244830" y="3895038"/>
            <a:ext cx="2353109" cy="2265706"/>
            <a:chOff x="3852729" y="1377724"/>
            <a:chExt cx="2642075" cy="1179169"/>
          </a:xfrm>
        </p:grpSpPr>
        <p:sp>
          <p:nvSpPr>
            <p:cNvPr id="54" name="TextBox 53">
              <a:extLst>
                <a:ext uri="{FF2B5EF4-FFF2-40B4-BE49-F238E27FC236}">
                  <a16:creationId xmlns:a16="http://schemas.microsoft.com/office/drawing/2014/main" id="{F00A8D2A-48A7-DB00-0A6A-617EEFFD6DBE}"/>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55" name="TextBox 54">
              <a:extLst>
                <a:ext uri="{FF2B5EF4-FFF2-40B4-BE49-F238E27FC236}">
                  <a16:creationId xmlns:a16="http://schemas.microsoft.com/office/drawing/2014/main" id="{91189309-8877-D785-AC1B-EEC5A7AC763D}"/>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grpSp>
        <p:nvGrpSpPr>
          <p:cNvPr id="56" name="Group 55">
            <a:extLst>
              <a:ext uri="{FF2B5EF4-FFF2-40B4-BE49-F238E27FC236}">
                <a16:creationId xmlns:a16="http://schemas.microsoft.com/office/drawing/2014/main" id="{35D9D47A-B317-EE15-626E-139D22A9EAFA}"/>
              </a:ext>
            </a:extLst>
          </p:cNvPr>
          <p:cNvGrpSpPr/>
          <p:nvPr/>
        </p:nvGrpSpPr>
        <p:grpSpPr>
          <a:xfrm>
            <a:off x="8956834" y="3895038"/>
            <a:ext cx="2353109" cy="2265706"/>
            <a:chOff x="3852729" y="1377724"/>
            <a:chExt cx="2642075" cy="1179169"/>
          </a:xfrm>
        </p:grpSpPr>
        <p:sp>
          <p:nvSpPr>
            <p:cNvPr id="57" name="TextBox 56">
              <a:extLst>
                <a:ext uri="{FF2B5EF4-FFF2-40B4-BE49-F238E27FC236}">
                  <a16:creationId xmlns:a16="http://schemas.microsoft.com/office/drawing/2014/main" id="{547F3096-0C8E-F18A-1014-B768A0AD9034}"/>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58" name="TextBox 57">
              <a:extLst>
                <a:ext uri="{FF2B5EF4-FFF2-40B4-BE49-F238E27FC236}">
                  <a16:creationId xmlns:a16="http://schemas.microsoft.com/office/drawing/2014/main" id="{E5D88CC4-0EFE-5838-F417-36C85173F1AC}"/>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spTree>
    <p:extLst>
      <p:ext uri="{BB962C8B-B14F-4D97-AF65-F5344CB8AC3E}">
        <p14:creationId xmlns:p14="http://schemas.microsoft.com/office/powerpoint/2010/main" val="4221161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1769AE9-BA62-81C1-5C93-0C7BAD05B2C2}"/>
              </a:ext>
            </a:extLst>
          </p:cNvPr>
          <p:cNvSpPr>
            <a:spLocks noGrp="1"/>
          </p:cNvSpPr>
          <p:nvPr>
            <p:ph type="body" sz="quarter" idx="12"/>
          </p:nvPr>
        </p:nvSpPr>
        <p:spPr/>
        <p:txBody>
          <a:bodyPr/>
          <a:lstStyle/>
          <a:p>
            <a:r>
              <a:rPr lang="en-US" dirty="0"/>
              <a:t>10</a:t>
            </a:r>
          </a:p>
        </p:txBody>
      </p:sp>
      <p:sp>
        <p:nvSpPr>
          <p:cNvPr id="7" name="Picture Placeholder 6">
            <a:extLst>
              <a:ext uri="{FF2B5EF4-FFF2-40B4-BE49-F238E27FC236}">
                <a16:creationId xmlns:a16="http://schemas.microsoft.com/office/drawing/2014/main" id="{E0A13556-434F-7E7C-3EF4-4F6ACF920292}"/>
              </a:ext>
            </a:extLst>
          </p:cNvPr>
          <p:cNvSpPr>
            <a:spLocks noGrp="1"/>
          </p:cNvSpPr>
          <p:nvPr>
            <p:ph type="pic" idx="1"/>
          </p:nvPr>
        </p:nvSpPr>
        <p:spPr/>
        <p:txBody>
          <a:bodyPr/>
          <a:lstStyle/>
          <a:p>
            <a:endParaRPr lang="en-US"/>
          </a:p>
        </p:txBody>
      </p:sp>
      <p:sp>
        <p:nvSpPr>
          <p:cNvPr id="9" name="Picture Placeholder 8">
            <a:extLst>
              <a:ext uri="{FF2B5EF4-FFF2-40B4-BE49-F238E27FC236}">
                <a16:creationId xmlns:a16="http://schemas.microsoft.com/office/drawing/2014/main" id="{0E12E470-4D91-A366-6504-CA45AAF9EDCA}"/>
              </a:ext>
            </a:extLst>
          </p:cNvPr>
          <p:cNvSpPr>
            <a:spLocks noGrp="1"/>
          </p:cNvSpPr>
          <p:nvPr>
            <p:ph type="pic" idx="13"/>
          </p:nvPr>
        </p:nvSpPr>
        <p:spPr/>
        <p:txBody>
          <a:bodyPr/>
          <a:lstStyle/>
          <a:p>
            <a:endParaRPr lang="en-US"/>
          </a:p>
        </p:txBody>
      </p:sp>
      <p:sp>
        <p:nvSpPr>
          <p:cNvPr id="10" name="Picture Placeholder 9">
            <a:extLst>
              <a:ext uri="{FF2B5EF4-FFF2-40B4-BE49-F238E27FC236}">
                <a16:creationId xmlns:a16="http://schemas.microsoft.com/office/drawing/2014/main" id="{3432DD2D-26BB-D0EE-7B65-03BAD82438B5}"/>
              </a:ext>
            </a:extLst>
          </p:cNvPr>
          <p:cNvSpPr>
            <a:spLocks noGrp="1"/>
          </p:cNvSpPr>
          <p:nvPr>
            <p:ph type="pic" idx="14"/>
          </p:nvPr>
        </p:nvSpPr>
        <p:spPr/>
        <p:txBody>
          <a:bodyPr/>
          <a:lstStyle/>
          <a:p>
            <a:endParaRPr lang="en-US"/>
          </a:p>
        </p:txBody>
      </p:sp>
      <p:sp>
        <p:nvSpPr>
          <p:cNvPr id="11" name="Picture Placeholder 10">
            <a:extLst>
              <a:ext uri="{FF2B5EF4-FFF2-40B4-BE49-F238E27FC236}">
                <a16:creationId xmlns:a16="http://schemas.microsoft.com/office/drawing/2014/main" id="{B12E5D7F-1A33-63A6-E2D6-5E6EABC7592A}"/>
              </a:ext>
            </a:extLst>
          </p:cNvPr>
          <p:cNvSpPr>
            <a:spLocks noGrp="1"/>
          </p:cNvSpPr>
          <p:nvPr>
            <p:ph type="pic" idx="15"/>
          </p:nvPr>
        </p:nvSpPr>
        <p:spPr/>
        <p:txBody>
          <a:bodyPr/>
          <a:lstStyle/>
          <a:p>
            <a:endParaRPr lang="en-US"/>
          </a:p>
        </p:txBody>
      </p:sp>
      <p:sp>
        <p:nvSpPr>
          <p:cNvPr id="12" name="Picture Placeholder 11">
            <a:extLst>
              <a:ext uri="{FF2B5EF4-FFF2-40B4-BE49-F238E27FC236}">
                <a16:creationId xmlns:a16="http://schemas.microsoft.com/office/drawing/2014/main" id="{C74397C6-026E-D930-BE3E-BFFBFE54EC16}"/>
              </a:ext>
            </a:extLst>
          </p:cNvPr>
          <p:cNvSpPr>
            <a:spLocks noGrp="1"/>
          </p:cNvSpPr>
          <p:nvPr>
            <p:ph type="pic" idx="16"/>
          </p:nvPr>
        </p:nvSpPr>
        <p:spPr/>
        <p:txBody>
          <a:bodyPr/>
          <a:lstStyle/>
          <a:p>
            <a:endParaRPr lang="en-US"/>
          </a:p>
        </p:txBody>
      </p:sp>
      <p:sp>
        <p:nvSpPr>
          <p:cNvPr id="13" name="Oval 12">
            <a:extLst>
              <a:ext uri="{FF2B5EF4-FFF2-40B4-BE49-F238E27FC236}">
                <a16:creationId xmlns:a16="http://schemas.microsoft.com/office/drawing/2014/main" id="{4A27AC4F-DFB5-A652-E738-35E5305D3A56}"/>
              </a:ext>
            </a:extLst>
          </p:cNvPr>
          <p:cNvSpPr/>
          <p:nvPr/>
        </p:nvSpPr>
        <p:spPr>
          <a:xfrm>
            <a:off x="1387601" y="2641867"/>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1</a:t>
            </a:r>
          </a:p>
        </p:txBody>
      </p:sp>
      <p:grpSp>
        <p:nvGrpSpPr>
          <p:cNvPr id="15" name="Group 14">
            <a:extLst>
              <a:ext uri="{FF2B5EF4-FFF2-40B4-BE49-F238E27FC236}">
                <a16:creationId xmlns:a16="http://schemas.microsoft.com/office/drawing/2014/main" id="{8C733113-364F-8D9D-42A0-FA69F8ED1F36}"/>
              </a:ext>
            </a:extLst>
          </p:cNvPr>
          <p:cNvGrpSpPr/>
          <p:nvPr/>
        </p:nvGrpSpPr>
        <p:grpSpPr>
          <a:xfrm>
            <a:off x="820826" y="3622279"/>
            <a:ext cx="1820774" cy="2067830"/>
            <a:chOff x="3852729" y="1377724"/>
            <a:chExt cx="2642075" cy="1076186"/>
          </a:xfrm>
        </p:grpSpPr>
        <p:sp>
          <p:nvSpPr>
            <p:cNvPr id="16" name="TextBox 15">
              <a:extLst>
                <a:ext uri="{FF2B5EF4-FFF2-40B4-BE49-F238E27FC236}">
                  <a16:creationId xmlns:a16="http://schemas.microsoft.com/office/drawing/2014/main" id="{EAF30552-03B5-A631-6EEE-9BB2CB48AB26}"/>
                </a:ext>
              </a:extLst>
            </p:cNvPr>
            <p:cNvSpPr txBox="1"/>
            <p:nvPr/>
          </p:nvSpPr>
          <p:spPr>
            <a:xfrm>
              <a:off x="3985120" y="1579928"/>
              <a:ext cx="2377292" cy="87398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17" name="TextBox 16">
              <a:extLst>
                <a:ext uri="{FF2B5EF4-FFF2-40B4-BE49-F238E27FC236}">
                  <a16:creationId xmlns:a16="http://schemas.microsoft.com/office/drawing/2014/main" id="{BF19CD58-FF94-208F-4810-180FF8A07E18}"/>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sp>
        <p:nvSpPr>
          <p:cNvPr id="18" name="Oval 17">
            <a:extLst>
              <a:ext uri="{FF2B5EF4-FFF2-40B4-BE49-F238E27FC236}">
                <a16:creationId xmlns:a16="http://schemas.microsoft.com/office/drawing/2014/main" id="{CB6E8378-18AF-287B-79C9-F0766AE37AC3}"/>
              </a:ext>
            </a:extLst>
          </p:cNvPr>
          <p:cNvSpPr/>
          <p:nvPr/>
        </p:nvSpPr>
        <p:spPr>
          <a:xfrm>
            <a:off x="5752388" y="2641867"/>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3</a:t>
            </a:r>
          </a:p>
        </p:txBody>
      </p:sp>
      <p:sp>
        <p:nvSpPr>
          <p:cNvPr id="19" name="Oval 18">
            <a:extLst>
              <a:ext uri="{FF2B5EF4-FFF2-40B4-BE49-F238E27FC236}">
                <a16:creationId xmlns:a16="http://schemas.microsoft.com/office/drawing/2014/main" id="{A71ADCF2-061E-76AF-7DBC-7C90DD698AD9}"/>
              </a:ext>
            </a:extLst>
          </p:cNvPr>
          <p:cNvSpPr/>
          <p:nvPr/>
        </p:nvSpPr>
        <p:spPr>
          <a:xfrm>
            <a:off x="3521912" y="514373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2</a:t>
            </a:r>
          </a:p>
        </p:txBody>
      </p:sp>
      <p:sp>
        <p:nvSpPr>
          <p:cNvPr id="20" name="Oval 19">
            <a:extLst>
              <a:ext uri="{FF2B5EF4-FFF2-40B4-BE49-F238E27FC236}">
                <a16:creationId xmlns:a16="http://schemas.microsoft.com/office/drawing/2014/main" id="{E3C67601-B84C-CC53-29AD-99D5EE20B3C7}"/>
              </a:ext>
            </a:extLst>
          </p:cNvPr>
          <p:cNvSpPr/>
          <p:nvPr/>
        </p:nvSpPr>
        <p:spPr>
          <a:xfrm>
            <a:off x="7982866" y="5143735"/>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4</a:t>
            </a:r>
          </a:p>
        </p:txBody>
      </p:sp>
      <p:sp>
        <p:nvSpPr>
          <p:cNvPr id="21" name="Oval 20">
            <a:extLst>
              <a:ext uri="{FF2B5EF4-FFF2-40B4-BE49-F238E27FC236}">
                <a16:creationId xmlns:a16="http://schemas.microsoft.com/office/drawing/2014/main" id="{EE7E3607-026E-26F6-9237-61B7E33F9D19}"/>
              </a:ext>
            </a:extLst>
          </p:cNvPr>
          <p:cNvSpPr/>
          <p:nvPr/>
        </p:nvSpPr>
        <p:spPr>
          <a:xfrm>
            <a:off x="10117175" y="2679588"/>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5</a:t>
            </a:r>
          </a:p>
        </p:txBody>
      </p:sp>
      <p:grpSp>
        <p:nvGrpSpPr>
          <p:cNvPr id="23" name="Group 22">
            <a:extLst>
              <a:ext uri="{FF2B5EF4-FFF2-40B4-BE49-F238E27FC236}">
                <a16:creationId xmlns:a16="http://schemas.microsoft.com/office/drawing/2014/main" id="{876F358A-FE79-099B-AF54-FDB65B90722A}"/>
              </a:ext>
            </a:extLst>
          </p:cNvPr>
          <p:cNvGrpSpPr/>
          <p:nvPr/>
        </p:nvGrpSpPr>
        <p:grpSpPr>
          <a:xfrm>
            <a:off x="2942437" y="1120411"/>
            <a:ext cx="1820774" cy="2067830"/>
            <a:chOff x="3852729" y="1377724"/>
            <a:chExt cx="2642075" cy="1076186"/>
          </a:xfrm>
        </p:grpSpPr>
        <p:sp>
          <p:nvSpPr>
            <p:cNvPr id="24" name="TextBox 23">
              <a:extLst>
                <a:ext uri="{FF2B5EF4-FFF2-40B4-BE49-F238E27FC236}">
                  <a16:creationId xmlns:a16="http://schemas.microsoft.com/office/drawing/2014/main" id="{7FB7FAC0-E90D-E338-0D1E-65095799C689}"/>
                </a:ext>
              </a:extLst>
            </p:cNvPr>
            <p:cNvSpPr txBox="1"/>
            <p:nvPr/>
          </p:nvSpPr>
          <p:spPr>
            <a:xfrm>
              <a:off x="3985120" y="1579928"/>
              <a:ext cx="2377292" cy="87398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25" name="TextBox 24">
              <a:extLst>
                <a:ext uri="{FF2B5EF4-FFF2-40B4-BE49-F238E27FC236}">
                  <a16:creationId xmlns:a16="http://schemas.microsoft.com/office/drawing/2014/main" id="{8784E2D8-CE9A-E6AE-AA3B-AEFA0F6E11C4}"/>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grpSp>
        <p:nvGrpSpPr>
          <p:cNvPr id="26" name="Group 25">
            <a:extLst>
              <a:ext uri="{FF2B5EF4-FFF2-40B4-BE49-F238E27FC236}">
                <a16:creationId xmlns:a16="http://schemas.microsoft.com/office/drawing/2014/main" id="{E11E6671-9D0A-46B3-5173-8A57077BFA87}"/>
              </a:ext>
            </a:extLst>
          </p:cNvPr>
          <p:cNvGrpSpPr/>
          <p:nvPr/>
        </p:nvGrpSpPr>
        <p:grpSpPr>
          <a:xfrm>
            <a:off x="5190543" y="3622279"/>
            <a:ext cx="1820774" cy="2067830"/>
            <a:chOff x="3852729" y="1377724"/>
            <a:chExt cx="2642075" cy="1076186"/>
          </a:xfrm>
        </p:grpSpPr>
        <p:sp>
          <p:nvSpPr>
            <p:cNvPr id="27" name="TextBox 26">
              <a:extLst>
                <a:ext uri="{FF2B5EF4-FFF2-40B4-BE49-F238E27FC236}">
                  <a16:creationId xmlns:a16="http://schemas.microsoft.com/office/drawing/2014/main" id="{21C6A7AB-20C8-81F7-FA47-A3CED8D495A2}"/>
                </a:ext>
              </a:extLst>
            </p:cNvPr>
            <p:cNvSpPr txBox="1"/>
            <p:nvPr/>
          </p:nvSpPr>
          <p:spPr>
            <a:xfrm>
              <a:off x="3985120" y="1579928"/>
              <a:ext cx="2377292" cy="87398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28" name="TextBox 27">
              <a:extLst>
                <a:ext uri="{FF2B5EF4-FFF2-40B4-BE49-F238E27FC236}">
                  <a16:creationId xmlns:a16="http://schemas.microsoft.com/office/drawing/2014/main" id="{14EA553E-19BD-62F7-6CD5-4C362DEC3516}"/>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grpSp>
        <p:nvGrpSpPr>
          <p:cNvPr id="29" name="Group 28">
            <a:extLst>
              <a:ext uri="{FF2B5EF4-FFF2-40B4-BE49-F238E27FC236}">
                <a16:creationId xmlns:a16="http://schemas.microsoft.com/office/drawing/2014/main" id="{BC219EB9-60F9-2100-B32F-F0EC5F24E3F6}"/>
              </a:ext>
            </a:extLst>
          </p:cNvPr>
          <p:cNvGrpSpPr/>
          <p:nvPr/>
        </p:nvGrpSpPr>
        <p:grpSpPr>
          <a:xfrm>
            <a:off x="7368006" y="1120411"/>
            <a:ext cx="1820774" cy="2067830"/>
            <a:chOff x="3852729" y="1377724"/>
            <a:chExt cx="2642075" cy="1076186"/>
          </a:xfrm>
        </p:grpSpPr>
        <p:sp>
          <p:nvSpPr>
            <p:cNvPr id="30" name="TextBox 29">
              <a:extLst>
                <a:ext uri="{FF2B5EF4-FFF2-40B4-BE49-F238E27FC236}">
                  <a16:creationId xmlns:a16="http://schemas.microsoft.com/office/drawing/2014/main" id="{DB9D6EB3-8F5E-5468-F8EE-0D99A167E076}"/>
                </a:ext>
              </a:extLst>
            </p:cNvPr>
            <p:cNvSpPr txBox="1"/>
            <p:nvPr/>
          </p:nvSpPr>
          <p:spPr>
            <a:xfrm>
              <a:off x="3985120" y="1579928"/>
              <a:ext cx="2377292" cy="87398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31" name="TextBox 30">
              <a:extLst>
                <a:ext uri="{FF2B5EF4-FFF2-40B4-BE49-F238E27FC236}">
                  <a16:creationId xmlns:a16="http://schemas.microsoft.com/office/drawing/2014/main" id="{57D69989-0A47-B6B3-55C1-BA7ED7DA618D}"/>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grpSp>
        <p:nvGrpSpPr>
          <p:cNvPr id="32" name="Group 31">
            <a:extLst>
              <a:ext uri="{FF2B5EF4-FFF2-40B4-BE49-F238E27FC236}">
                <a16:creationId xmlns:a16="http://schemas.microsoft.com/office/drawing/2014/main" id="{B4687CF7-9C2F-15CB-F091-FD4035E2D476}"/>
              </a:ext>
            </a:extLst>
          </p:cNvPr>
          <p:cNvGrpSpPr/>
          <p:nvPr/>
        </p:nvGrpSpPr>
        <p:grpSpPr>
          <a:xfrm>
            <a:off x="9550400" y="3622279"/>
            <a:ext cx="1820774" cy="2067830"/>
            <a:chOff x="3852729" y="1377724"/>
            <a:chExt cx="2642075" cy="1076186"/>
          </a:xfrm>
        </p:grpSpPr>
        <p:sp>
          <p:nvSpPr>
            <p:cNvPr id="33" name="TextBox 32">
              <a:extLst>
                <a:ext uri="{FF2B5EF4-FFF2-40B4-BE49-F238E27FC236}">
                  <a16:creationId xmlns:a16="http://schemas.microsoft.com/office/drawing/2014/main" id="{2493FD2F-FF6A-3B6A-29C3-FCB1501F96CE}"/>
                </a:ext>
              </a:extLst>
            </p:cNvPr>
            <p:cNvSpPr txBox="1"/>
            <p:nvPr/>
          </p:nvSpPr>
          <p:spPr>
            <a:xfrm>
              <a:off x="3985120" y="1579928"/>
              <a:ext cx="2377292" cy="873982"/>
            </a:xfrm>
            <a:prstGeom prst="rect">
              <a:avLst/>
            </a:prstGeom>
            <a:noFill/>
          </p:spPr>
          <p:txBody>
            <a:bodyPr wrap="square" rtlCol="0">
              <a:spAutoFit/>
            </a:bodyPr>
            <a:lstStyle/>
            <a:p>
              <a:pPr algn="ct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34" name="TextBox 33">
              <a:extLst>
                <a:ext uri="{FF2B5EF4-FFF2-40B4-BE49-F238E27FC236}">
                  <a16:creationId xmlns:a16="http://schemas.microsoft.com/office/drawing/2014/main" id="{1C504E53-EF78-D308-1491-ABDEFF9B5E94}"/>
                </a:ext>
              </a:extLst>
            </p:cNvPr>
            <p:cNvSpPr txBox="1"/>
            <p:nvPr/>
          </p:nvSpPr>
          <p:spPr>
            <a:xfrm>
              <a:off x="3852729" y="1377724"/>
              <a:ext cx="2642075" cy="307777"/>
            </a:xfrm>
            <a:prstGeom prst="rect">
              <a:avLst/>
            </a:prstGeom>
            <a:noFill/>
          </p:spPr>
          <p:txBody>
            <a:bodyPr wrap="square" rtlCol="0">
              <a:spAutoFit/>
            </a:bodyPr>
            <a:lstStyle/>
            <a:p>
              <a:pPr algn="ctr"/>
              <a:r>
                <a:rPr lang="en-US" sz="1400" b="1" dirty="0">
                  <a:latin typeface="Poppins" pitchFamily="2" charset="77"/>
                  <a:cs typeface="Poppins" pitchFamily="2" charset="77"/>
                </a:rPr>
                <a:t>Lorem Ipsum</a:t>
              </a:r>
            </a:p>
          </p:txBody>
        </p:sp>
      </p:grpSp>
    </p:spTree>
    <p:extLst>
      <p:ext uri="{BB962C8B-B14F-4D97-AF65-F5344CB8AC3E}">
        <p14:creationId xmlns:p14="http://schemas.microsoft.com/office/powerpoint/2010/main" val="2904493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215BCCB5-B98D-5228-AD71-BA2112AD5B2A}"/>
              </a:ext>
            </a:extLst>
          </p:cNvPr>
          <p:cNvSpPr>
            <a:spLocks noGrp="1"/>
          </p:cNvSpPr>
          <p:nvPr>
            <p:ph type="body" sz="quarter" idx="12"/>
          </p:nvPr>
        </p:nvSpPr>
        <p:spPr/>
        <p:txBody>
          <a:bodyPr/>
          <a:lstStyle/>
          <a:p>
            <a:r>
              <a:rPr lang="en-US" dirty="0"/>
              <a:t>11</a:t>
            </a:r>
          </a:p>
        </p:txBody>
      </p:sp>
      <p:sp>
        <p:nvSpPr>
          <p:cNvPr id="8" name="Picture Placeholder 7">
            <a:extLst>
              <a:ext uri="{FF2B5EF4-FFF2-40B4-BE49-F238E27FC236}">
                <a16:creationId xmlns:a16="http://schemas.microsoft.com/office/drawing/2014/main" id="{957B6889-1E73-5A7B-86E0-CC2E14D4AFDB}"/>
              </a:ext>
            </a:extLst>
          </p:cNvPr>
          <p:cNvSpPr>
            <a:spLocks noGrp="1"/>
          </p:cNvSpPr>
          <p:nvPr>
            <p:ph type="pic" idx="1"/>
          </p:nvPr>
        </p:nvSpPr>
        <p:spPr/>
        <p:txBody>
          <a:bodyPr/>
          <a:lstStyle/>
          <a:p>
            <a:endParaRPr lang="en-US"/>
          </a:p>
        </p:txBody>
      </p:sp>
      <p:sp>
        <p:nvSpPr>
          <p:cNvPr id="10" name="Picture Placeholder 9">
            <a:extLst>
              <a:ext uri="{FF2B5EF4-FFF2-40B4-BE49-F238E27FC236}">
                <a16:creationId xmlns:a16="http://schemas.microsoft.com/office/drawing/2014/main" id="{26463719-741E-E05D-8BF7-A54DD6DB7098}"/>
              </a:ext>
            </a:extLst>
          </p:cNvPr>
          <p:cNvSpPr>
            <a:spLocks noGrp="1"/>
          </p:cNvSpPr>
          <p:nvPr>
            <p:ph type="pic" idx="13"/>
          </p:nvPr>
        </p:nvSpPr>
        <p:spPr/>
        <p:txBody>
          <a:bodyPr/>
          <a:lstStyle/>
          <a:p>
            <a:endParaRPr lang="en-US"/>
          </a:p>
        </p:txBody>
      </p:sp>
      <p:sp>
        <p:nvSpPr>
          <p:cNvPr id="11" name="Picture Placeholder 10">
            <a:extLst>
              <a:ext uri="{FF2B5EF4-FFF2-40B4-BE49-F238E27FC236}">
                <a16:creationId xmlns:a16="http://schemas.microsoft.com/office/drawing/2014/main" id="{6A53F7D0-79E7-FFEA-05B0-2D2FA016EB95}"/>
              </a:ext>
            </a:extLst>
          </p:cNvPr>
          <p:cNvSpPr>
            <a:spLocks noGrp="1"/>
          </p:cNvSpPr>
          <p:nvPr>
            <p:ph type="pic" idx="14"/>
          </p:nvPr>
        </p:nvSpPr>
        <p:spPr/>
        <p:txBody>
          <a:bodyPr/>
          <a:lstStyle/>
          <a:p>
            <a:endParaRPr lang="en-US"/>
          </a:p>
        </p:txBody>
      </p:sp>
      <p:sp>
        <p:nvSpPr>
          <p:cNvPr id="12" name="Picture Placeholder 11">
            <a:extLst>
              <a:ext uri="{FF2B5EF4-FFF2-40B4-BE49-F238E27FC236}">
                <a16:creationId xmlns:a16="http://schemas.microsoft.com/office/drawing/2014/main" id="{10B10D5C-F954-A49A-9565-35EAC9DA4B1C}"/>
              </a:ext>
            </a:extLst>
          </p:cNvPr>
          <p:cNvSpPr>
            <a:spLocks noGrp="1"/>
          </p:cNvSpPr>
          <p:nvPr>
            <p:ph type="pic" idx="15"/>
          </p:nvPr>
        </p:nvSpPr>
        <p:spPr/>
        <p:txBody>
          <a:bodyPr/>
          <a:lstStyle/>
          <a:p>
            <a:endParaRPr lang="en-US"/>
          </a:p>
        </p:txBody>
      </p:sp>
      <p:sp>
        <p:nvSpPr>
          <p:cNvPr id="13" name="Picture Placeholder 12">
            <a:extLst>
              <a:ext uri="{FF2B5EF4-FFF2-40B4-BE49-F238E27FC236}">
                <a16:creationId xmlns:a16="http://schemas.microsoft.com/office/drawing/2014/main" id="{36C71640-4077-8068-1566-AAB7AE4A0A48}"/>
              </a:ext>
            </a:extLst>
          </p:cNvPr>
          <p:cNvSpPr>
            <a:spLocks noGrp="1"/>
          </p:cNvSpPr>
          <p:nvPr>
            <p:ph type="pic" idx="16"/>
          </p:nvPr>
        </p:nvSpPr>
        <p:spPr/>
        <p:txBody>
          <a:bodyPr/>
          <a:lstStyle/>
          <a:p>
            <a:endParaRPr lang="en-US"/>
          </a:p>
        </p:txBody>
      </p:sp>
      <p:sp>
        <p:nvSpPr>
          <p:cNvPr id="14" name="Picture Placeholder 13">
            <a:extLst>
              <a:ext uri="{FF2B5EF4-FFF2-40B4-BE49-F238E27FC236}">
                <a16:creationId xmlns:a16="http://schemas.microsoft.com/office/drawing/2014/main" id="{27FA1B13-5F20-9C56-DBF4-9904AA3C08FD}"/>
              </a:ext>
            </a:extLst>
          </p:cNvPr>
          <p:cNvSpPr>
            <a:spLocks noGrp="1"/>
          </p:cNvSpPr>
          <p:nvPr>
            <p:ph type="pic" idx="17"/>
          </p:nvPr>
        </p:nvSpPr>
        <p:spPr/>
        <p:txBody>
          <a:bodyPr/>
          <a:lstStyle/>
          <a:p>
            <a:endParaRPr lang="en-US"/>
          </a:p>
        </p:txBody>
      </p:sp>
      <p:sp>
        <p:nvSpPr>
          <p:cNvPr id="15" name="Oval 14">
            <a:extLst>
              <a:ext uri="{FF2B5EF4-FFF2-40B4-BE49-F238E27FC236}">
                <a16:creationId xmlns:a16="http://schemas.microsoft.com/office/drawing/2014/main" id="{2B48B6EC-6454-D0D1-B02B-3E044F9418EB}"/>
              </a:ext>
            </a:extLst>
          </p:cNvPr>
          <p:cNvSpPr/>
          <p:nvPr/>
        </p:nvSpPr>
        <p:spPr>
          <a:xfrm>
            <a:off x="133602" y="91074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1</a:t>
            </a:r>
          </a:p>
        </p:txBody>
      </p:sp>
      <p:grpSp>
        <p:nvGrpSpPr>
          <p:cNvPr id="16" name="Group 15">
            <a:extLst>
              <a:ext uri="{FF2B5EF4-FFF2-40B4-BE49-F238E27FC236}">
                <a16:creationId xmlns:a16="http://schemas.microsoft.com/office/drawing/2014/main" id="{6D0B2524-FF12-0C2E-82A3-BCEDD33D4ABD}"/>
              </a:ext>
            </a:extLst>
          </p:cNvPr>
          <p:cNvGrpSpPr/>
          <p:nvPr/>
        </p:nvGrpSpPr>
        <p:grpSpPr>
          <a:xfrm>
            <a:off x="2321054" y="458580"/>
            <a:ext cx="3103396" cy="1332120"/>
            <a:chOff x="3852729" y="1377724"/>
            <a:chExt cx="2642075" cy="1076186"/>
          </a:xfrm>
        </p:grpSpPr>
        <p:sp>
          <p:nvSpPr>
            <p:cNvPr id="17" name="TextBox 16">
              <a:extLst>
                <a:ext uri="{FF2B5EF4-FFF2-40B4-BE49-F238E27FC236}">
                  <a16:creationId xmlns:a16="http://schemas.microsoft.com/office/drawing/2014/main" id="{ED084139-B577-A8AB-9A1B-A445A10147D0}"/>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18" name="TextBox 17">
              <a:extLst>
                <a:ext uri="{FF2B5EF4-FFF2-40B4-BE49-F238E27FC236}">
                  <a16:creationId xmlns:a16="http://schemas.microsoft.com/office/drawing/2014/main" id="{6337F46E-3409-81AB-A046-F138757A3214}"/>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sp>
        <p:nvSpPr>
          <p:cNvPr id="19" name="Oval 18">
            <a:extLst>
              <a:ext uri="{FF2B5EF4-FFF2-40B4-BE49-F238E27FC236}">
                <a16:creationId xmlns:a16="http://schemas.microsoft.com/office/drawing/2014/main" id="{99891CC6-98F1-3DAB-BDD3-FAA4E0397C75}"/>
              </a:ext>
            </a:extLst>
          </p:cNvPr>
          <p:cNvSpPr/>
          <p:nvPr/>
        </p:nvSpPr>
        <p:spPr>
          <a:xfrm>
            <a:off x="133602" y="2874343"/>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2</a:t>
            </a:r>
          </a:p>
        </p:txBody>
      </p:sp>
      <p:sp>
        <p:nvSpPr>
          <p:cNvPr id="20" name="Oval 19">
            <a:extLst>
              <a:ext uri="{FF2B5EF4-FFF2-40B4-BE49-F238E27FC236}">
                <a16:creationId xmlns:a16="http://schemas.microsoft.com/office/drawing/2014/main" id="{AAA030A7-F192-D776-F7B6-C3318E494063}"/>
              </a:ext>
            </a:extLst>
          </p:cNvPr>
          <p:cNvSpPr/>
          <p:nvPr/>
        </p:nvSpPr>
        <p:spPr>
          <a:xfrm>
            <a:off x="133602" y="4806903"/>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3</a:t>
            </a:r>
          </a:p>
        </p:txBody>
      </p:sp>
      <p:sp>
        <p:nvSpPr>
          <p:cNvPr id="21" name="Oval 20">
            <a:extLst>
              <a:ext uri="{FF2B5EF4-FFF2-40B4-BE49-F238E27FC236}">
                <a16:creationId xmlns:a16="http://schemas.microsoft.com/office/drawing/2014/main" id="{EF78C714-7282-1CC4-0264-2B41B87847B8}"/>
              </a:ext>
            </a:extLst>
          </p:cNvPr>
          <p:cNvSpPr/>
          <p:nvPr/>
        </p:nvSpPr>
        <p:spPr>
          <a:xfrm>
            <a:off x="5741833" y="93614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4</a:t>
            </a:r>
          </a:p>
        </p:txBody>
      </p:sp>
      <p:sp>
        <p:nvSpPr>
          <p:cNvPr id="22" name="Oval 21">
            <a:extLst>
              <a:ext uri="{FF2B5EF4-FFF2-40B4-BE49-F238E27FC236}">
                <a16:creationId xmlns:a16="http://schemas.microsoft.com/office/drawing/2014/main" id="{46E69D4F-01B6-E65E-97A6-FB6221792B25}"/>
              </a:ext>
            </a:extLst>
          </p:cNvPr>
          <p:cNvSpPr/>
          <p:nvPr/>
        </p:nvSpPr>
        <p:spPr>
          <a:xfrm>
            <a:off x="5741833" y="2899743"/>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5</a:t>
            </a:r>
          </a:p>
        </p:txBody>
      </p:sp>
      <p:sp>
        <p:nvSpPr>
          <p:cNvPr id="23" name="Oval 22">
            <a:extLst>
              <a:ext uri="{FF2B5EF4-FFF2-40B4-BE49-F238E27FC236}">
                <a16:creationId xmlns:a16="http://schemas.microsoft.com/office/drawing/2014/main" id="{B56B5642-294B-F095-9F78-CDFB582C2CDB}"/>
              </a:ext>
            </a:extLst>
          </p:cNvPr>
          <p:cNvSpPr/>
          <p:nvPr/>
        </p:nvSpPr>
        <p:spPr>
          <a:xfrm>
            <a:off x="5741833" y="4832303"/>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6</a:t>
            </a:r>
          </a:p>
        </p:txBody>
      </p:sp>
      <p:grpSp>
        <p:nvGrpSpPr>
          <p:cNvPr id="24" name="Group 23">
            <a:extLst>
              <a:ext uri="{FF2B5EF4-FFF2-40B4-BE49-F238E27FC236}">
                <a16:creationId xmlns:a16="http://schemas.microsoft.com/office/drawing/2014/main" id="{79176A31-1589-47C4-B487-32040FC5671C}"/>
              </a:ext>
            </a:extLst>
          </p:cNvPr>
          <p:cNvGrpSpPr/>
          <p:nvPr/>
        </p:nvGrpSpPr>
        <p:grpSpPr>
          <a:xfrm>
            <a:off x="2321054" y="2446284"/>
            <a:ext cx="3103396" cy="1332120"/>
            <a:chOff x="3852729" y="1377724"/>
            <a:chExt cx="2642075" cy="1076186"/>
          </a:xfrm>
        </p:grpSpPr>
        <p:sp>
          <p:nvSpPr>
            <p:cNvPr id="25" name="TextBox 24">
              <a:extLst>
                <a:ext uri="{FF2B5EF4-FFF2-40B4-BE49-F238E27FC236}">
                  <a16:creationId xmlns:a16="http://schemas.microsoft.com/office/drawing/2014/main" id="{02A6E405-C6B1-3CE1-79E1-0B46CA7AB4E3}"/>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26" name="TextBox 25">
              <a:extLst>
                <a:ext uri="{FF2B5EF4-FFF2-40B4-BE49-F238E27FC236}">
                  <a16:creationId xmlns:a16="http://schemas.microsoft.com/office/drawing/2014/main" id="{B87BCB55-7013-4E3F-C991-804BC53BB1CC}"/>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grpSp>
        <p:nvGrpSpPr>
          <p:cNvPr id="27" name="Group 26">
            <a:extLst>
              <a:ext uri="{FF2B5EF4-FFF2-40B4-BE49-F238E27FC236}">
                <a16:creationId xmlns:a16="http://schemas.microsoft.com/office/drawing/2014/main" id="{537B5B99-A050-1787-6E64-BFE368415AB5}"/>
              </a:ext>
            </a:extLst>
          </p:cNvPr>
          <p:cNvGrpSpPr/>
          <p:nvPr/>
        </p:nvGrpSpPr>
        <p:grpSpPr>
          <a:xfrm>
            <a:off x="2321054" y="4433988"/>
            <a:ext cx="3103396" cy="1332120"/>
            <a:chOff x="3852729" y="1377724"/>
            <a:chExt cx="2642075" cy="1076186"/>
          </a:xfrm>
        </p:grpSpPr>
        <p:sp>
          <p:nvSpPr>
            <p:cNvPr id="28" name="TextBox 27">
              <a:extLst>
                <a:ext uri="{FF2B5EF4-FFF2-40B4-BE49-F238E27FC236}">
                  <a16:creationId xmlns:a16="http://schemas.microsoft.com/office/drawing/2014/main" id="{0D9C83D6-92C7-94FE-A223-7C59669AD9F9}"/>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29" name="TextBox 28">
              <a:extLst>
                <a:ext uri="{FF2B5EF4-FFF2-40B4-BE49-F238E27FC236}">
                  <a16:creationId xmlns:a16="http://schemas.microsoft.com/office/drawing/2014/main" id="{93FF5E29-6104-7C52-3BC5-734ED02F13EC}"/>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grpSp>
        <p:nvGrpSpPr>
          <p:cNvPr id="30" name="Group 29">
            <a:extLst>
              <a:ext uri="{FF2B5EF4-FFF2-40B4-BE49-F238E27FC236}">
                <a16:creationId xmlns:a16="http://schemas.microsoft.com/office/drawing/2014/main" id="{5088B444-71A8-AB82-7A13-2E3D9410ABA1}"/>
              </a:ext>
            </a:extLst>
          </p:cNvPr>
          <p:cNvGrpSpPr/>
          <p:nvPr/>
        </p:nvGrpSpPr>
        <p:grpSpPr>
          <a:xfrm>
            <a:off x="7968238" y="458580"/>
            <a:ext cx="3103396" cy="1332120"/>
            <a:chOff x="3852729" y="1377724"/>
            <a:chExt cx="2642075" cy="1076186"/>
          </a:xfrm>
        </p:grpSpPr>
        <p:sp>
          <p:nvSpPr>
            <p:cNvPr id="31" name="TextBox 30">
              <a:extLst>
                <a:ext uri="{FF2B5EF4-FFF2-40B4-BE49-F238E27FC236}">
                  <a16:creationId xmlns:a16="http://schemas.microsoft.com/office/drawing/2014/main" id="{FD25E6AB-7147-7029-1CFE-347BA42F8475}"/>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32" name="TextBox 31">
              <a:extLst>
                <a:ext uri="{FF2B5EF4-FFF2-40B4-BE49-F238E27FC236}">
                  <a16:creationId xmlns:a16="http://schemas.microsoft.com/office/drawing/2014/main" id="{CA24CAA6-3EAE-30B9-BEF7-9407D61238C3}"/>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grpSp>
        <p:nvGrpSpPr>
          <p:cNvPr id="33" name="Group 32">
            <a:extLst>
              <a:ext uri="{FF2B5EF4-FFF2-40B4-BE49-F238E27FC236}">
                <a16:creationId xmlns:a16="http://schemas.microsoft.com/office/drawing/2014/main" id="{653C62B5-B5A3-226D-BE80-03A746AA4879}"/>
              </a:ext>
            </a:extLst>
          </p:cNvPr>
          <p:cNvGrpSpPr/>
          <p:nvPr/>
        </p:nvGrpSpPr>
        <p:grpSpPr>
          <a:xfrm>
            <a:off x="7968238" y="2446284"/>
            <a:ext cx="3103396" cy="1332120"/>
            <a:chOff x="3852729" y="1377724"/>
            <a:chExt cx="2642075" cy="1076186"/>
          </a:xfrm>
        </p:grpSpPr>
        <p:sp>
          <p:nvSpPr>
            <p:cNvPr id="34" name="TextBox 33">
              <a:extLst>
                <a:ext uri="{FF2B5EF4-FFF2-40B4-BE49-F238E27FC236}">
                  <a16:creationId xmlns:a16="http://schemas.microsoft.com/office/drawing/2014/main" id="{04D4B0F8-3387-82CC-0D8B-44BAFA5BFDD6}"/>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35" name="TextBox 34">
              <a:extLst>
                <a:ext uri="{FF2B5EF4-FFF2-40B4-BE49-F238E27FC236}">
                  <a16:creationId xmlns:a16="http://schemas.microsoft.com/office/drawing/2014/main" id="{970E47E0-A5DE-72D0-712C-9630CEAE37BC}"/>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grpSp>
        <p:nvGrpSpPr>
          <p:cNvPr id="36" name="Group 35">
            <a:extLst>
              <a:ext uri="{FF2B5EF4-FFF2-40B4-BE49-F238E27FC236}">
                <a16:creationId xmlns:a16="http://schemas.microsoft.com/office/drawing/2014/main" id="{4C6A098F-557B-4537-9B20-AABE8300ABBE}"/>
              </a:ext>
            </a:extLst>
          </p:cNvPr>
          <p:cNvGrpSpPr/>
          <p:nvPr/>
        </p:nvGrpSpPr>
        <p:grpSpPr>
          <a:xfrm>
            <a:off x="7968238" y="4433988"/>
            <a:ext cx="3103396" cy="1332120"/>
            <a:chOff x="3852729" y="1377724"/>
            <a:chExt cx="2642075" cy="1076186"/>
          </a:xfrm>
        </p:grpSpPr>
        <p:sp>
          <p:nvSpPr>
            <p:cNvPr id="37" name="TextBox 36">
              <a:extLst>
                <a:ext uri="{FF2B5EF4-FFF2-40B4-BE49-F238E27FC236}">
                  <a16:creationId xmlns:a16="http://schemas.microsoft.com/office/drawing/2014/main" id="{D1EE3557-F89E-7644-356A-1ED543E96E42}"/>
                </a:ext>
              </a:extLst>
            </p:cNvPr>
            <p:cNvSpPr txBox="1"/>
            <p:nvPr/>
          </p:nvSpPr>
          <p:spPr>
            <a:xfrm>
              <a:off x="3985120" y="1579928"/>
              <a:ext cx="2377292" cy="873982"/>
            </a:xfrm>
            <a:prstGeom prst="rect">
              <a:avLst/>
            </a:prstGeom>
            <a:noFill/>
          </p:spPr>
          <p:txBody>
            <a:bodyPr wrap="square" rtlCol="0">
              <a:spAutoFit/>
            </a:bodyPr>
            <a:lstStyle/>
            <a:p>
              <a:pPr>
                <a:lnSpc>
                  <a:spcPct val="175000"/>
                </a:lnSpc>
              </a:pPr>
              <a:r>
                <a:rPr lang="en-US" sz="1000" dirty="0">
                  <a:solidFill>
                    <a:schemeClr val="tx1">
                      <a:lumMod val="50000"/>
                      <a:lumOff val="50000"/>
                    </a:schemeClr>
                  </a:solidFill>
                  <a:latin typeface="Poppins" pitchFamily="2" charset="77"/>
                  <a:cs typeface="Poppins" pitchFamily="2" charset="77"/>
                </a:rPr>
                <a:t>dolor sit amet, consectetur adipiscing elit, sed do eiusmod </a:t>
              </a:r>
              <a:r>
                <a:rPr lang="en-US" sz="1000" dirty="0" err="1">
                  <a:solidFill>
                    <a:schemeClr val="tx1">
                      <a:lumMod val="50000"/>
                      <a:lumOff val="50000"/>
                    </a:schemeClr>
                  </a:solidFill>
                  <a:latin typeface="Poppins" pitchFamily="2" charset="77"/>
                  <a:cs typeface="Poppins" pitchFamily="2" charset="77"/>
                </a:rPr>
                <a:t>tempor</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incididunt</a:t>
              </a:r>
              <a:r>
                <a:rPr lang="en-US" sz="1000" dirty="0">
                  <a:solidFill>
                    <a:schemeClr val="tx1">
                      <a:lumMod val="50000"/>
                      <a:lumOff val="50000"/>
                    </a:schemeClr>
                  </a:solidFill>
                  <a:latin typeface="Poppins" pitchFamily="2" charset="77"/>
                  <a:cs typeface="Poppins" pitchFamily="2" charset="77"/>
                </a:rPr>
                <a:t> </a:t>
              </a:r>
              <a:r>
                <a:rPr lang="en-US" sz="1000" dirty="0" err="1">
                  <a:solidFill>
                    <a:schemeClr val="tx1">
                      <a:lumMod val="50000"/>
                      <a:lumOff val="50000"/>
                    </a:schemeClr>
                  </a:solidFill>
                  <a:latin typeface="Poppins" pitchFamily="2" charset="77"/>
                  <a:cs typeface="Poppins" pitchFamily="2" charset="77"/>
                </a:rPr>
                <a:t>ut</a:t>
              </a:r>
              <a:r>
                <a:rPr lang="en-US" sz="1000" dirty="0">
                  <a:solidFill>
                    <a:schemeClr val="tx1">
                      <a:lumMod val="50000"/>
                      <a:lumOff val="50000"/>
                    </a:schemeClr>
                  </a:solidFill>
                  <a:latin typeface="Poppins" pitchFamily="2" charset="77"/>
                  <a:cs typeface="Poppins" pitchFamily="2" charset="77"/>
                </a:rPr>
                <a:t> labore et dolore magna </a:t>
              </a:r>
              <a:r>
                <a:rPr lang="en-US" sz="1000" dirty="0" err="1">
                  <a:solidFill>
                    <a:schemeClr val="tx1">
                      <a:lumMod val="50000"/>
                      <a:lumOff val="50000"/>
                    </a:schemeClr>
                  </a:solidFill>
                  <a:latin typeface="Poppins" pitchFamily="2" charset="77"/>
                  <a:cs typeface="Poppins" pitchFamily="2" charset="77"/>
                </a:rPr>
                <a:t>aliqua</a:t>
              </a:r>
              <a:r>
                <a:rPr lang="en-US" sz="1000" dirty="0">
                  <a:solidFill>
                    <a:schemeClr val="tx1">
                      <a:lumMod val="50000"/>
                      <a:lumOff val="50000"/>
                    </a:schemeClr>
                  </a:solidFill>
                  <a:latin typeface="Poppins" pitchFamily="2" charset="77"/>
                  <a:cs typeface="Poppins" pitchFamily="2" charset="77"/>
                </a:rPr>
                <a:t>. </a:t>
              </a:r>
            </a:p>
          </p:txBody>
        </p:sp>
        <p:sp>
          <p:nvSpPr>
            <p:cNvPr id="38" name="TextBox 37">
              <a:extLst>
                <a:ext uri="{FF2B5EF4-FFF2-40B4-BE49-F238E27FC236}">
                  <a16:creationId xmlns:a16="http://schemas.microsoft.com/office/drawing/2014/main" id="{7BD1615E-18A3-5963-BFE7-817019EBE0A2}"/>
                </a:ext>
              </a:extLst>
            </p:cNvPr>
            <p:cNvSpPr txBox="1"/>
            <p:nvPr/>
          </p:nvSpPr>
          <p:spPr>
            <a:xfrm>
              <a:off x="3852729" y="1377724"/>
              <a:ext cx="2642075" cy="160180"/>
            </a:xfrm>
            <a:prstGeom prst="rect">
              <a:avLst/>
            </a:prstGeom>
            <a:noFill/>
          </p:spPr>
          <p:txBody>
            <a:bodyPr wrap="square" rtlCol="0">
              <a:spAutoFit/>
            </a:bodyPr>
            <a:lstStyle/>
            <a:p>
              <a:r>
                <a:rPr lang="en-US" sz="1400" b="1" dirty="0">
                  <a:latin typeface="Poppins" pitchFamily="2" charset="77"/>
                  <a:cs typeface="Poppins" pitchFamily="2" charset="77"/>
                </a:rPr>
                <a:t>Lorem Ipsum</a:t>
              </a:r>
            </a:p>
          </p:txBody>
        </p:sp>
      </p:grpSp>
    </p:spTree>
    <p:extLst>
      <p:ext uri="{BB962C8B-B14F-4D97-AF65-F5344CB8AC3E}">
        <p14:creationId xmlns:p14="http://schemas.microsoft.com/office/powerpoint/2010/main" val="1656140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7928B3-DE7D-6B58-95E0-46391C85DC43}"/>
              </a:ext>
            </a:extLst>
          </p:cNvPr>
          <p:cNvSpPr>
            <a:spLocks noGrp="1"/>
          </p:cNvSpPr>
          <p:nvPr>
            <p:ph type="body" sz="quarter" idx="12"/>
          </p:nvPr>
        </p:nvSpPr>
        <p:spPr/>
        <p:txBody>
          <a:bodyPr/>
          <a:lstStyle/>
          <a:p>
            <a:r>
              <a:rPr lang="en-US" dirty="0"/>
              <a:t>12</a:t>
            </a:r>
          </a:p>
        </p:txBody>
      </p:sp>
      <p:sp>
        <p:nvSpPr>
          <p:cNvPr id="3" name="Picture Placeholder 2">
            <a:extLst>
              <a:ext uri="{FF2B5EF4-FFF2-40B4-BE49-F238E27FC236}">
                <a16:creationId xmlns:a16="http://schemas.microsoft.com/office/drawing/2014/main" id="{DB078DE8-DC7A-D35E-09A2-E8A2C96FB139}"/>
              </a:ext>
            </a:extLst>
          </p:cNvPr>
          <p:cNvSpPr>
            <a:spLocks noGrp="1"/>
          </p:cNvSpPr>
          <p:nvPr>
            <p:ph type="pic" idx="1"/>
          </p:nvPr>
        </p:nvSpPr>
        <p:spPr/>
        <p:txBody>
          <a:bodyPr/>
          <a:lstStyle/>
          <a:p>
            <a:endParaRPr lang="en-US"/>
          </a:p>
        </p:txBody>
      </p:sp>
      <p:sp>
        <p:nvSpPr>
          <p:cNvPr id="4" name="Picture Placeholder 3">
            <a:extLst>
              <a:ext uri="{FF2B5EF4-FFF2-40B4-BE49-F238E27FC236}">
                <a16:creationId xmlns:a16="http://schemas.microsoft.com/office/drawing/2014/main" id="{D2BF2D8B-EA87-A0DC-BA7F-A2F4BAD86B0F}"/>
              </a:ext>
            </a:extLst>
          </p:cNvPr>
          <p:cNvSpPr>
            <a:spLocks noGrp="1"/>
          </p:cNvSpPr>
          <p:nvPr>
            <p:ph type="pic" idx="10"/>
          </p:nvPr>
        </p:nvSpPr>
        <p:spPr/>
        <p:txBody>
          <a:bodyPr/>
          <a:lstStyle/>
          <a:p>
            <a:endParaRPr lang="en-US"/>
          </a:p>
        </p:txBody>
      </p:sp>
      <p:sp>
        <p:nvSpPr>
          <p:cNvPr id="5" name="Picture Placeholder 4">
            <a:extLst>
              <a:ext uri="{FF2B5EF4-FFF2-40B4-BE49-F238E27FC236}">
                <a16:creationId xmlns:a16="http://schemas.microsoft.com/office/drawing/2014/main" id="{E1957D0A-5B03-93D5-3F1D-10BD1A79EF2E}"/>
              </a:ext>
            </a:extLst>
          </p:cNvPr>
          <p:cNvSpPr>
            <a:spLocks noGrp="1"/>
          </p:cNvSpPr>
          <p:nvPr>
            <p:ph type="pic" idx="13"/>
          </p:nvPr>
        </p:nvSpPr>
        <p:spPr/>
        <p:txBody>
          <a:bodyPr/>
          <a:lstStyle/>
          <a:p>
            <a:endParaRPr lang="en-US"/>
          </a:p>
        </p:txBody>
      </p:sp>
      <p:sp>
        <p:nvSpPr>
          <p:cNvPr id="6" name="Picture Placeholder 5">
            <a:extLst>
              <a:ext uri="{FF2B5EF4-FFF2-40B4-BE49-F238E27FC236}">
                <a16:creationId xmlns:a16="http://schemas.microsoft.com/office/drawing/2014/main" id="{546785D5-0408-863D-692E-7B3836B53B40}"/>
              </a:ext>
            </a:extLst>
          </p:cNvPr>
          <p:cNvSpPr>
            <a:spLocks noGrp="1"/>
          </p:cNvSpPr>
          <p:nvPr>
            <p:ph type="pic" idx="14"/>
          </p:nvPr>
        </p:nvSpPr>
        <p:spPr/>
        <p:txBody>
          <a:bodyPr/>
          <a:lstStyle/>
          <a:p>
            <a:endParaRPr lang="en-US"/>
          </a:p>
        </p:txBody>
      </p:sp>
      <p:grpSp>
        <p:nvGrpSpPr>
          <p:cNvPr id="7" name="Group 6">
            <a:extLst>
              <a:ext uri="{FF2B5EF4-FFF2-40B4-BE49-F238E27FC236}">
                <a16:creationId xmlns:a16="http://schemas.microsoft.com/office/drawing/2014/main" id="{D2696C68-E20A-152F-8C9A-2D3CFC676F36}"/>
              </a:ext>
            </a:extLst>
          </p:cNvPr>
          <p:cNvGrpSpPr/>
          <p:nvPr/>
        </p:nvGrpSpPr>
        <p:grpSpPr>
          <a:xfrm>
            <a:off x="8495007" y="2484138"/>
            <a:ext cx="2511529" cy="1448474"/>
            <a:chOff x="5461698" y="2485482"/>
            <a:chExt cx="2511529" cy="1448474"/>
          </a:xfrm>
        </p:grpSpPr>
        <p:grpSp>
          <p:nvGrpSpPr>
            <p:cNvPr id="8" name="Group 7">
              <a:extLst>
                <a:ext uri="{FF2B5EF4-FFF2-40B4-BE49-F238E27FC236}">
                  <a16:creationId xmlns:a16="http://schemas.microsoft.com/office/drawing/2014/main" id="{A749334F-07CF-D63B-4C2B-9841052A8E32}"/>
                </a:ext>
              </a:extLst>
            </p:cNvPr>
            <p:cNvGrpSpPr/>
            <p:nvPr/>
          </p:nvGrpSpPr>
          <p:grpSpPr>
            <a:xfrm>
              <a:off x="5814945" y="2485482"/>
              <a:ext cx="2158282" cy="1448474"/>
              <a:chOff x="3852730" y="1377724"/>
              <a:chExt cx="2158282" cy="1448474"/>
            </a:xfrm>
          </p:grpSpPr>
          <p:sp>
            <p:nvSpPr>
              <p:cNvPr id="10" name="TextBox 9">
                <a:extLst>
                  <a:ext uri="{FF2B5EF4-FFF2-40B4-BE49-F238E27FC236}">
                    <a16:creationId xmlns:a16="http://schemas.microsoft.com/office/drawing/2014/main" id="{13EC191C-59BF-229C-6FBB-7C23F5FB3A42}"/>
                  </a:ext>
                </a:extLst>
              </p:cNvPr>
              <p:cNvSpPr txBox="1"/>
              <p:nvPr/>
            </p:nvSpPr>
            <p:spPr>
              <a:xfrm>
                <a:off x="3852730" y="1685501"/>
                <a:ext cx="2158282" cy="1140697"/>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1" name="TextBox 10">
                <a:extLst>
                  <a:ext uri="{FF2B5EF4-FFF2-40B4-BE49-F238E27FC236}">
                    <a16:creationId xmlns:a16="http://schemas.microsoft.com/office/drawing/2014/main" id="{1CE9957B-AC2E-CE5A-10AD-6C10867FD6BD}"/>
                  </a:ext>
                </a:extLst>
              </p:cNvPr>
              <p:cNvSpPr txBox="1"/>
              <p:nvPr/>
            </p:nvSpPr>
            <p:spPr>
              <a:xfrm>
                <a:off x="3852730" y="1377724"/>
                <a:ext cx="2158282"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9" name="Oval 8">
              <a:extLst>
                <a:ext uri="{FF2B5EF4-FFF2-40B4-BE49-F238E27FC236}">
                  <a16:creationId xmlns:a16="http://schemas.microsoft.com/office/drawing/2014/main" id="{BD5ACD52-CB52-704A-85BE-71C90BDF54E9}"/>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Poppins" pitchFamily="2" charset="77"/>
                  <a:cs typeface="Poppins" pitchFamily="2" charset="77"/>
                </a:rPr>
                <a:t>3</a:t>
              </a:r>
            </a:p>
          </p:txBody>
        </p:sp>
      </p:grpSp>
      <p:sp>
        <p:nvSpPr>
          <p:cNvPr id="12" name="TextBox 11">
            <a:extLst>
              <a:ext uri="{FF2B5EF4-FFF2-40B4-BE49-F238E27FC236}">
                <a16:creationId xmlns:a16="http://schemas.microsoft.com/office/drawing/2014/main" id="{27196A92-FFB2-D41B-65B8-B7799A3C6FC8}"/>
              </a:ext>
            </a:extLst>
          </p:cNvPr>
          <p:cNvSpPr txBox="1"/>
          <p:nvPr/>
        </p:nvSpPr>
        <p:spPr>
          <a:xfrm>
            <a:off x="5450794" y="1039514"/>
            <a:ext cx="5686288" cy="934871"/>
          </a:xfrm>
          <a:prstGeom prst="rect">
            <a:avLst/>
          </a:prstGeom>
          <a:noFill/>
        </p:spPr>
        <p:txBody>
          <a:bodyPr wrap="square" rtlCol="0">
            <a:spAutoFit/>
          </a:bodyPr>
          <a:lstStyle/>
          <a:p>
            <a:pPr>
              <a:lnSpc>
                <a:spcPct val="90000"/>
              </a:lnSpc>
            </a:pPr>
            <a:r>
              <a:rPr lang="en-US" sz="3000" b="1">
                <a:latin typeface="Poppins ExtraBold" pitchFamily="2" charset="77"/>
                <a:cs typeface="Poppins ExtraBold" pitchFamily="2" charset="77"/>
              </a:rPr>
              <a:t>Lorem ipsum</a:t>
            </a:r>
          </a:p>
          <a:p>
            <a:pPr>
              <a:lnSpc>
                <a:spcPct val="90000"/>
              </a:lnSpc>
            </a:pPr>
            <a:r>
              <a:rPr lang="en-US" sz="3000" b="1">
                <a:latin typeface="Poppins ExtraBold" pitchFamily="2" charset="77"/>
                <a:cs typeface="Poppins ExtraBold" pitchFamily="2" charset="77"/>
              </a:rPr>
              <a:t>dolor sit amet.</a:t>
            </a:r>
          </a:p>
        </p:txBody>
      </p:sp>
      <p:sp>
        <p:nvSpPr>
          <p:cNvPr id="13" name="TextBox 12">
            <a:extLst>
              <a:ext uri="{FF2B5EF4-FFF2-40B4-BE49-F238E27FC236}">
                <a16:creationId xmlns:a16="http://schemas.microsoft.com/office/drawing/2014/main" id="{DD1B8056-D6C7-86F9-DE6F-79D903FDD840}"/>
              </a:ext>
            </a:extLst>
          </p:cNvPr>
          <p:cNvSpPr txBox="1"/>
          <p:nvPr/>
        </p:nvSpPr>
        <p:spPr>
          <a:xfrm>
            <a:off x="5461699" y="430404"/>
            <a:ext cx="3431134" cy="307777"/>
          </a:xfrm>
          <a:prstGeom prst="rect">
            <a:avLst/>
          </a:prstGeom>
          <a:noFill/>
        </p:spPr>
        <p:txBody>
          <a:bodyPr wrap="square" rtlCol="0">
            <a:spAutoFit/>
          </a:bodyPr>
          <a:lstStyle/>
          <a:p>
            <a:r>
              <a:rPr lang="en-US" sz="1400" b="1">
                <a:solidFill>
                  <a:srgbClr val="A30134"/>
                </a:solidFill>
                <a:latin typeface="Poppins" pitchFamily="2" charset="77"/>
                <a:cs typeface="Poppins" pitchFamily="2" charset="77"/>
              </a:rPr>
              <a:t>Lorem Ipsum</a:t>
            </a:r>
          </a:p>
        </p:txBody>
      </p:sp>
      <p:grpSp>
        <p:nvGrpSpPr>
          <p:cNvPr id="14" name="Group 13">
            <a:extLst>
              <a:ext uri="{FF2B5EF4-FFF2-40B4-BE49-F238E27FC236}">
                <a16:creationId xmlns:a16="http://schemas.microsoft.com/office/drawing/2014/main" id="{A7A56090-7E67-0FD1-7D32-D67BE4D722D8}"/>
              </a:ext>
            </a:extLst>
          </p:cNvPr>
          <p:cNvGrpSpPr/>
          <p:nvPr/>
        </p:nvGrpSpPr>
        <p:grpSpPr>
          <a:xfrm>
            <a:off x="5461698" y="2485482"/>
            <a:ext cx="2511529" cy="1448474"/>
            <a:chOff x="5461698" y="2485482"/>
            <a:chExt cx="2511529" cy="1448474"/>
          </a:xfrm>
        </p:grpSpPr>
        <p:grpSp>
          <p:nvGrpSpPr>
            <p:cNvPr id="15" name="Group 14">
              <a:extLst>
                <a:ext uri="{FF2B5EF4-FFF2-40B4-BE49-F238E27FC236}">
                  <a16:creationId xmlns:a16="http://schemas.microsoft.com/office/drawing/2014/main" id="{25593E37-07E5-4B2F-1C8E-E8A86202ED2A}"/>
                </a:ext>
              </a:extLst>
            </p:cNvPr>
            <p:cNvGrpSpPr/>
            <p:nvPr/>
          </p:nvGrpSpPr>
          <p:grpSpPr>
            <a:xfrm>
              <a:off x="5814945" y="2485482"/>
              <a:ext cx="2158282" cy="1448474"/>
              <a:chOff x="3852730" y="1377724"/>
              <a:chExt cx="2158282" cy="1448474"/>
            </a:xfrm>
          </p:grpSpPr>
          <p:sp>
            <p:nvSpPr>
              <p:cNvPr id="17" name="TextBox 16">
                <a:extLst>
                  <a:ext uri="{FF2B5EF4-FFF2-40B4-BE49-F238E27FC236}">
                    <a16:creationId xmlns:a16="http://schemas.microsoft.com/office/drawing/2014/main" id="{EFF6DE62-AAFF-88AD-1E05-12200CEC4A41}"/>
                  </a:ext>
                </a:extLst>
              </p:cNvPr>
              <p:cNvSpPr txBox="1"/>
              <p:nvPr/>
            </p:nvSpPr>
            <p:spPr>
              <a:xfrm>
                <a:off x="3852730" y="1685501"/>
                <a:ext cx="2158282" cy="1140697"/>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8" name="TextBox 17">
                <a:extLst>
                  <a:ext uri="{FF2B5EF4-FFF2-40B4-BE49-F238E27FC236}">
                    <a16:creationId xmlns:a16="http://schemas.microsoft.com/office/drawing/2014/main" id="{518FC636-F8FA-ACA9-364C-69C7B27EBC4D}"/>
                  </a:ext>
                </a:extLst>
              </p:cNvPr>
              <p:cNvSpPr txBox="1"/>
              <p:nvPr/>
            </p:nvSpPr>
            <p:spPr>
              <a:xfrm>
                <a:off x="3852730" y="1377724"/>
                <a:ext cx="2158282"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16" name="Oval 15">
              <a:extLst>
                <a:ext uri="{FF2B5EF4-FFF2-40B4-BE49-F238E27FC236}">
                  <a16:creationId xmlns:a16="http://schemas.microsoft.com/office/drawing/2014/main" id="{1C120ADE-B4CC-2F6F-E3B0-FD57A574E92E}"/>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Poppins" pitchFamily="2" charset="77"/>
                  <a:cs typeface="Poppins" pitchFamily="2" charset="77"/>
                </a:rPr>
                <a:t>1</a:t>
              </a:r>
            </a:p>
          </p:txBody>
        </p:sp>
      </p:grpSp>
      <p:grpSp>
        <p:nvGrpSpPr>
          <p:cNvPr id="19" name="Group 18">
            <a:extLst>
              <a:ext uri="{FF2B5EF4-FFF2-40B4-BE49-F238E27FC236}">
                <a16:creationId xmlns:a16="http://schemas.microsoft.com/office/drawing/2014/main" id="{D3529809-03C7-A10A-ECC5-83928A47FC3B}"/>
              </a:ext>
            </a:extLst>
          </p:cNvPr>
          <p:cNvGrpSpPr/>
          <p:nvPr/>
        </p:nvGrpSpPr>
        <p:grpSpPr>
          <a:xfrm>
            <a:off x="8497856" y="4456792"/>
            <a:ext cx="2511529" cy="1448474"/>
            <a:chOff x="5461698" y="2485482"/>
            <a:chExt cx="2511529" cy="1448474"/>
          </a:xfrm>
        </p:grpSpPr>
        <p:grpSp>
          <p:nvGrpSpPr>
            <p:cNvPr id="20" name="Group 19">
              <a:extLst>
                <a:ext uri="{FF2B5EF4-FFF2-40B4-BE49-F238E27FC236}">
                  <a16:creationId xmlns:a16="http://schemas.microsoft.com/office/drawing/2014/main" id="{157EDA19-C055-A2F4-1E0B-D60E8A472C22}"/>
                </a:ext>
              </a:extLst>
            </p:cNvPr>
            <p:cNvGrpSpPr/>
            <p:nvPr/>
          </p:nvGrpSpPr>
          <p:grpSpPr>
            <a:xfrm>
              <a:off x="5814945" y="2485482"/>
              <a:ext cx="2158282" cy="1448474"/>
              <a:chOff x="3852730" y="1377724"/>
              <a:chExt cx="2158282" cy="1448474"/>
            </a:xfrm>
          </p:grpSpPr>
          <p:sp>
            <p:nvSpPr>
              <p:cNvPr id="22" name="TextBox 21">
                <a:extLst>
                  <a:ext uri="{FF2B5EF4-FFF2-40B4-BE49-F238E27FC236}">
                    <a16:creationId xmlns:a16="http://schemas.microsoft.com/office/drawing/2014/main" id="{4C62FBDA-8C63-7059-4742-8568C797A860}"/>
                  </a:ext>
                </a:extLst>
              </p:cNvPr>
              <p:cNvSpPr txBox="1"/>
              <p:nvPr/>
            </p:nvSpPr>
            <p:spPr>
              <a:xfrm>
                <a:off x="3852730" y="1685501"/>
                <a:ext cx="2158282" cy="1140697"/>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23" name="TextBox 22">
                <a:extLst>
                  <a:ext uri="{FF2B5EF4-FFF2-40B4-BE49-F238E27FC236}">
                    <a16:creationId xmlns:a16="http://schemas.microsoft.com/office/drawing/2014/main" id="{D26A5794-94AF-F7E3-2200-EECDC8DDBA04}"/>
                  </a:ext>
                </a:extLst>
              </p:cNvPr>
              <p:cNvSpPr txBox="1"/>
              <p:nvPr/>
            </p:nvSpPr>
            <p:spPr>
              <a:xfrm>
                <a:off x="3852730" y="1377724"/>
                <a:ext cx="2158282"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21" name="Oval 20">
              <a:extLst>
                <a:ext uri="{FF2B5EF4-FFF2-40B4-BE49-F238E27FC236}">
                  <a16:creationId xmlns:a16="http://schemas.microsoft.com/office/drawing/2014/main" id="{7D9317F6-5517-3444-FFB5-7CCC2006AEC3}"/>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Poppins" pitchFamily="2" charset="77"/>
                  <a:cs typeface="Poppins" pitchFamily="2" charset="77"/>
                </a:rPr>
                <a:t>4</a:t>
              </a:r>
            </a:p>
          </p:txBody>
        </p:sp>
      </p:grpSp>
      <p:grpSp>
        <p:nvGrpSpPr>
          <p:cNvPr id="24" name="Group 23">
            <a:extLst>
              <a:ext uri="{FF2B5EF4-FFF2-40B4-BE49-F238E27FC236}">
                <a16:creationId xmlns:a16="http://schemas.microsoft.com/office/drawing/2014/main" id="{697B8AE0-DE09-B0E1-BD2E-99ECCAD4CD04}"/>
              </a:ext>
            </a:extLst>
          </p:cNvPr>
          <p:cNvGrpSpPr/>
          <p:nvPr/>
        </p:nvGrpSpPr>
        <p:grpSpPr>
          <a:xfrm>
            <a:off x="5464547" y="4458136"/>
            <a:ext cx="2511529" cy="1448474"/>
            <a:chOff x="5461698" y="2485482"/>
            <a:chExt cx="2511529" cy="1448474"/>
          </a:xfrm>
        </p:grpSpPr>
        <p:grpSp>
          <p:nvGrpSpPr>
            <p:cNvPr id="25" name="Group 24">
              <a:extLst>
                <a:ext uri="{FF2B5EF4-FFF2-40B4-BE49-F238E27FC236}">
                  <a16:creationId xmlns:a16="http://schemas.microsoft.com/office/drawing/2014/main" id="{009178FC-63C4-7D13-82F1-CE48A0ECCFBF}"/>
                </a:ext>
              </a:extLst>
            </p:cNvPr>
            <p:cNvGrpSpPr/>
            <p:nvPr/>
          </p:nvGrpSpPr>
          <p:grpSpPr>
            <a:xfrm>
              <a:off x="5814945" y="2485482"/>
              <a:ext cx="2158282" cy="1448474"/>
              <a:chOff x="3852730" y="1377724"/>
              <a:chExt cx="2158282" cy="1448474"/>
            </a:xfrm>
          </p:grpSpPr>
          <p:sp>
            <p:nvSpPr>
              <p:cNvPr id="27" name="TextBox 26">
                <a:extLst>
                  <a:ext uri="{FF2B5EF4-FFF2-40B4-BE49-F238E27FC236}">
                    <a16:creationId xmlns:a16="http://schemas.microsoft.com/office/drawing/2014/main" id="{8702070F-B52B-1F87-5B82-34920B2795A7}"/>
                  </a:ext>
                </a:extLst>
              </p:cNvPr>
              <p:cNvSpPr txBox="1"/>
              <p:nvPr/>
            </p:nvSpPr>
            <p:spPr>
              <a:xfrm>
                <a:off x="3852730" y="1685501"/>
                <a:ext cx="2158282" cy="1140697"/>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28" name="TextBox 27">
                <a:extLst>
                  <a:ext uri="{FF2B5EF4-FFF2-40B4-BE49-F238E27FC236}">
                    <a16:creationId xmlns:a16="http://schemas.microsoft.com/office/drawing/2014/main" id="{0EA0EF29-5492-4F2A-CB14-2B07C751F1F2}"/>
                  </a:ext>
                </a:extLst>
              </p:cNvPr>
              <p:cNvSpPr txBox="1"/>
              <p:nvPr/>
            </p:nvSpPr>
            <p:spPr>
              <a:xfrm>
                <a:off x="3852730" y="1377724"/>
                <a:ext cx="2158282"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26" name="Oval 25">
              <a:extLst>
                <a:ext uri="{FF2B5EF4-FFF2-40B4-BE49-F238E27FC236}">
                  <a16:creationId xmlns:a16="http://schemas.microsoft.com/office/drawing/2014/main" id="{D9296245-D876-B5E5-3F16-25CD4213A72B}"/>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Poppins" pitchFamily="2" charset="77"/>
                  <a:cs typeface="Poppins" pitchFamily="2" charset="77"/>
                </a:rPr>
                <a:t>2</a:t>
              </a:r>
            </a:p>
          </p:txBody>
        </p:sp>
      </p:grpSp>
    </p:spTree>
    <p:extLst>
      <p:ext uri="{BB962C8B-B14F-4D97-AF65-F5344CB8AC3E}">
        <p14:creationId xmlns:p14="http://schemas.microsoft.com/office/powerpoint/2010/main" val="2153923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F6995397-31E9-FBB6-D2E4-55F38F68BF27}"/>
              </a:ext>
            </a:extLst>
          </p:cNvPr>
          <p:cNvGrpSpPr/>
          <p:nvPr/>
        </p:nvGrpSpPr>
        <p:grpSpPr>
          <a:xfrm>
            <a:off x="4774962" y="1369178"/>
            <a:ext cx="2642075" cy="1179169"/>
            <a:chOff x="3852729" y="1377724"/>
            <a:chExt cx="2642075" cy="1179169"/>
          </a:xfrm>
        </p:grpSpPr>
        <p:sp>
          <p:nvSpPr>
            <p:cNvPr id="19" name="TextBox 18">
              <a:extLst>
                <a:ext uri="{FF2B5EF4-FFF2-40B4-BE49-F238E27FC236}">
                  <a16:creationId xmlns:a16="http://schemas.microsoft.com/office/drawing/2014/main" id="{8876210B-D9BF-A589-FD4F-85C4B48C8E41}"/>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20" name="TextBox 19">
              <a:extLst>
                <a:ext uri="{FF2B5EF4-FFF2-40B4-BE49-F238E27FC236}">
                  <a16:creationId xmlns:a16="http://schemas.microsoft.com/office/drawing/2014/main" id="{C5CA29AD-9BF2-6BE1-3A80-F81A4C4E6E1D}"/>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grpSp>
        <p:nvGrpSpPr>
          <p:cNvPr id="21" name="Group 20">
            <a:extLst>
              <a:ext uri="{FF2B5EF4-FFF2-40B4-BE49-F238E27FC236}">
                <a16:creationId xmlns:a16="http://schemas.microsoft.com/office/drawing/2014/main" id="{6F227E22-FDF4-6058-8ACB-EA0C83FEADC6}"/>
              </a:ext>
            </a:extLst>
          </p:cNvPr>
          <p:cNvGrpSpPr/>
          <p:nvPr/>
        </p:nvGrpSpPr>
        <p:grpSpPr>
          <a:xfrm>
            <a:off x="8508048" y="4324012"/>
            <a:ext cx="2642075" cy="1179169"/>
            <a:chOff x="3852729" y="1377724"/>
            <a:chExt cx="2642075" cy="1179169"/>
          </a:xfrm>
        </p:grpSpPr>
        <p:sp>
          <p:nvSpPr>
            <p:cNvPr id="22" name="TextBox 21">
              <a:extLst>
                <a:ext uri="{FF2B5EF4-FFF2-40B4-BE49-F238E27FC236}">
                  <a16:creationId xmlns:a16="http://schemas.microsoft.com/office/drawing/2014/main" id="{5FD749CB-29D7-F274-7044-9E8C507403C2}"/>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23" name="TextBox 22">
              <a:extLst>
                <a:ext uri="{FF2B5EF4-FFF2-40B4-BE49-F238E27FC236}">
                  <a16:creationId xmlns:a16="http://schemas.microsoft.com/office/drawing/2014/main" id="{682F65B0-C929-1EF2-D541-D32B6B4024DE}"/>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sp>
        <p:nvSpPr>
          <p:cNvPr id="24" name="Round Same Side Corner Rectangle 23">
            <a:extLst>
              <a:ext uri="{FF2B5EF4-FFF2-40B4-BE49-F238E27FC236}">
                <a16:creationId xmlns:a16="http://schemas.microsoft.com/office/drawing/2014/main" id="{DF8A42B7-725A-8EE1-DC30-D7B0706833FA}"/>
              </a:ext>
            </a:extLst>
          </p:cNvPr>
          <p:cNvSpPr/>
          <p:nvPr/>
        </p:nvSpPr>
        <p:spPr>
          <a:xfrm rot="10800000">
            <a:off x="1170777" y="0"/>
            <a:ext cx="2384278" cy="3429000"/>
          </a:xfrm>
          <a:prstGeom prst="round2SameRect">
            <a:avLst>
              <a:gd name="adj1" fmla="val 50000"/>
              <a:gd name="adj2" fmla="val 0"/>
            </a:avLst>
          </a:prstGeom>
          <a:solidFill>
            <a:srgbClr val="BBCEE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C37184-3079-C4F1-8F86-8ECC293B03BE}"/>
              </a:ext>
            </a:extLst>
          </p:cNvPr>
          <p:cNvSpPr/>
          <p:nvPr/>
        </p:nvSpPr>
        <p:spPr>
          <a:xfrm>
            <a:off x="1307511" y="1162388"/>
            <a:ext cx="2119357" cy="2119357"/>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0">
                <a:latin typeface="Poppins ExtraLight" pitchFamily="2" charset="77"/>
                <a:cs typeface="Poppins ExtraLight" pitchFamily="2" charset="77"/>
              </a:rPr>
              <a:t>A</a:t>
            </a:r>
          </a:p>
        </p:txBody>
      </p:sp>
      <p:sp>
        <p:nvSpPr>
          <p:cNvPr id="26" name="Round Same Side Corner Rectangle 25">
            <a:extLst>
              <a:ext uri="{FF2B5EF4-FFF2-40B4-BE49-F238E27FC236}">
                <a16:creationId xmlns:a16="http://schemas.microsoft.com/office/drawing/2014/main" id="{0F1B9105-A732-8C28-EB8A-35D4557C6559}"/>
              </a:ext>
            </a:extLst>
          </p:cNvPr>
          <p:cNvSpPr/>
          <p:nvPr/>
        </p:nvSpPr>
        <p:spPr>
          <a:xfrm rot="10800000">
            <a:off x="8636947" y="0"/>
            <a:ext cx="2384278" cy="3429000"/>
          </a:xfrm>
          <a:prstGeom prst="round2SameRect">
            <a:avLst>
              <a:gd name="adj1" fmla="val 50000"/>
              <a:gd name="adj2" fmla="val 0"/>
            </a:avLst>
          </a:prstGeom>
          <a:solidFill>
            <a:srgbClr val="BBCEE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3B9839FB-9FCD-8BD5-45D8-8F67BDD412B3}"/>
              </a:ext>
            </a:extLst>
          </p:cNvPr>
          <p:cNvSpPr/>
          <p:nvPr/>
        </p:nvSpPr>
        <p:spPr>
          <a:xfrm>
            <a:off x="8773681" y="1162388"/>
            <a:ext cx="2119357" cy="2119357"/>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0">
                <a:latin typeface="Poppins ExtraLight" pitchFamily="2" charset="77"/>
                <a:cs typeface="Poppins ExtraLight" pitchFamily="2" charset="77"/>
              </a:rPr>
              <a:t>C</a:t>
            </a:r>
          </a:p>
        </p:txBody>
      </p:sp>
      <p:grpSp>
        <p:nvGrpSpPr>
          <p:cNvPr id="28" name="Group 27">
            <a:extLst>
              <a:ext uri="{FF2B5EF4-FFF2-40B4-BE49-F238E27FC236}">
                <a16:creationId xmlns:a16="http://schemas.microsoft.com/office/drawing/2014/main" id="{2D84C161-8DD2-29B9-F293-9CCC2E83553F}"/>
              </a:ext>
            </a:extLst>
          </p:cNvPr>
          <p:cNvGrpSpPr/>
          <p:nvPr/>
        </p:nvGrpSpPr>
        <p:grpSpPr>
          <a:xfrm>
            <a:off x="1194273" y="4324012"/>
            <a:ext cx="2642075" cy="1179169"/>
            <a:chOff x="3852729" y="1377724"/>
            <a:chExt cx="2642075" cy="1179169"/>
          </a:xfrm>
        </p:grpSpPr>
        <p:sp>
          <p:nvSpPr>
            <p:cNvPr id="29" name="TextBox 28">
              <a:extLst>
                <a:ext uri="{FF2B5EF4-FFF2-40B4-BE49-F238E27FC236}">
                  <a16:creationId xmlns:a16="http://schemas.microsoft.com/office/drawing/2014/main" id="{E6BF8C50-CCC6-4B67-D01B-A1600A489E60}"/>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30" name="TextBox 29">
              <a:extLst>
                <a:ext uri="{FF2B5EF4-FFF2-40B4-BE49-F238E27FC236}">
                  <a16:creationId xmlns:a16="http://schemas.microsoft.com/office/drawing/2014/main" id="{119C59AB-68D0-AA00-C7E9-F2EECB617E1F}"/>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sp>
        <p:nvSpPr>
          <p:cNvPr id="31" name="Round Same Side Corner Rectangle 30">
            <a:extLst>
              <a:ext uri="{FF2B5EF4-FFF2-40B4-BE49-F238E27FC236}">
                <a16:creationId xmlns:a16="http://schemas.microsoft.com/office/drawing/2014/main" id="{B844204A-50B4-E26B-4E37-5B3CDD4CA2BD}"/>
              </a:ext>
            </a:extLst>
          </p:cNvPr>
          <p:cNvSpPr/>
          <p:nvPr/>
        </p:nvSpPr>
        <p:spPr>
          <a:xfrm>
            <a:off x="4903862" y="3429000"/>
            <a:ext cx="2384278" cy="3429000"/>
          </a:xfrm>
          <a:prstGeom prst="round2SameRect">
            <a:avLst>
              <a:gd name="adj1" fmla="val 50000"/>
              <a:gd name="adj2" fmla="val 0"/>
            </a:avLst>
          </a:prstGeom>
          <a:solidFill>
            <a:srgbClr val="BBCEE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6AC7DE67-FC62-9406-C814-F82A773006E5}"/>
              </a:ext>
            </a:extLst>
          </p:cNvPr>
          <p:cNvSpPr/>
          <p:nvPr/>
        </p:nvSpPr>
        <p:spPr>
          <a:xfrm>
            <a:off x="5036321" y="3572110"/>
            <a:ext cx="2119357" cy="2119357"/>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0">
                <a:latin typeface="Poppins ExtraLight" pitchFamily="2" charset="77"/>
                <a:cs typeface="Poppins ExtraLight" pitchFamily="2" charset="77"/>
              </a:rPr>
              <a:t>B</a:t>
            </a:r>
          </a:p>
        </p:txBody>
      </p:sp>
      <p:sp>
        <p:nvSpPr>
          <p:cNvPr id="2" name="Text Placeholder 1">
            <a:extLst>
              <a:ext uri="{FF2B5EF4-FFF2-40B4-BE49-F238E27FC236}">
                <a16:creationId xmlns:a16="http://schemas.microsoft.com/office/drawing/2014/main" id="{31488DC0-8BCD-FFA1-9A9C-64C58E88B58C}"/>
              </a:ext>
            </a:extLst>
          </p:cNvPr>
          <p:cNvSpPr>
            <a:spLocks noGrp="1"/>
          </p:cNvSpPr>
          <p:nvPr>
            <p:ph type="body" sz="quarter" idx="12"/>
          </p:nvPr>
        </p:nvSpPr>
        <p:spPr>
          <a:xfrm>
            <a:off x="11488738" y="58189"/>
            <a:ext cx="506527" cy="629032"/>
          </a:xfrm>
        </p:spPr>
        <p:txBody>
          <a:bodyPr/>
          <a:lstStyle/>
          <a:p>
            <a:r>
              <a:rPr lang="en-US" dirty="0"/>
              <a:t>13</a:t>
            </a:r>
          </a:p>
        </p:txBody>
      </p:sp>
    </p:spTree>
    <p:extLst>
      <p:ext uri="{BB962C8B-B14F-4D97-AF65-F5344CB8AC3E}">
        <p14:creationId xmlns:p14="http://schemas.microsoft.com/office/powerpoint/2010/main" val="2459488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9C3C464-B5A8-745F-6A22-DA32584F821D}"/>
              </a:ext>
            </a:extLst>
          </p:cNvPr>
          <p:cNvSpPr>
            <a:spLocks noGrp="1"/>
          </p:cNvSpPr>
          <p:nvPr>
            <p:ph type="pic" idx="1"/>
          </p:nvPr>
        </p:nvSpPr>
        <p:spPr/>
        <p:txBody>
          <a:bodyPr/>
          <a:lstStyle/>
          <a:p>
            <a:endParaRPr lang="en-US"/>
          </a:p>
        </p:txBody>
      </p:sp>
      <p:sp>
        <p:nvSpPr>
          <p:cNvPr id="3" name="Text Placeholder 2">
            <a:extLst>
              <a:ext uri="{FF2B5EF4-FFF2-40B4-BE49-F238E27FC236}">
                <a16:creationId xmlns:a16="http://schemas.microsoft.com/office/drawing/2014/main" id="{25B510ED-7B90-709F-7F3F-4A7165DA0E3A}"/>
              </a:ext>
            </a:extLst>
          </p:cNvPr>
          <p:cNvSpPr>
            <a:spLocks noGrp="1"/>
          </p:cNvSpPr>
          <p:nvPr>
            <p:ph type="body" sz="quarter" idx="12"/>
          </p:nvPr>
        </p:nvSpPr>
        <p:spPr/>
        <p:txBody>
          <a:bodyPr/>
          <a:lstStyle/>
          <a:p>
            <a:r>
              <a:rPr lang="en-US" dirty="0"/>
              <a:t>14</a:t>
            </a:r>
          </a:p>
        </p:txBody>
      </p:sp>
      <p:sp>
        <p:nvSpPr>
          <p:cNvPr id="4" name="Text Placeholder 3">
            <a:extLst>
              <a:ext uri="{FF2B5EF4-FFF2-40B4-BE49-F238E27FC236}">
                <a16:creationId xmlns:a16="http://schemas.microsoft.com/office/drawing/2014/main" id="{B5CB09E3-269E-321A-842A-504C61463B21}"/>
              </a:ext>
            </a:extLst>
          </p:cNvPr>
          <p:cNvSpPr>
            <a:spLocks noGrp="1"/>
          </p:cNvSpPr>
          <p:nvPr>
            <p:ph type="body" sz="quarter" idx="11"/>
          </p:nvPr>
        </p:nvSpPr>
        <p:spPr/>
        <p:txBody>
          <a:bodyPr/>
          <a:lstStyle/>
          <a:p>
            <a:pPr>
              <a:lnSpc>
                <a:spcPct val="90000"/>
              </a:lnSpc>
            </a:pPr>
            <a:r>
              <a:rPr lang="en-US" sz="4000" b="1">
                <a:latin typeface="Poppins ExtraBold" pitchFamily="2" charset="77"/>
                <a:cs typeface="Poppins ExtraBold" pitchFamily="2" charset="77"/>
              </a:rPr>
              <a:t>Lorem ipsum dolor sit amet consectetur.</a:t>
            </a:r>
          </a:p>
        </p:txBody>
      </p:sp>
      <p:sp>
        <p:nvSpPr>
          <p:cNvPr id="5" name="TextBox 4">
            <a:extLst>
              <a:ext uri="{FF2B5EF4-FFF2-40B4-BE49-F238E27FC236}">
                <a16:creationId xmlns:a16="http://schemas.microsoft.com/office/drawing/2014/main" id="{F31B5B0F-5EC3-08FB-9528-1B20E048CD1B}"/>
              </a:ext>
            </a:extLst>
          </p:cNvPr>
          <p:cNvSpPr txBox="1"/>
          <p:nvPr/>
        </p:nvSpPr>
        <p:spPr>
          <a:xfrm>
            <a:off x="5136958" y="5183970"/>
            <a:ext cx="6076060" cy="1140697"/>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Ut </a:t>
            </a:r>
            <a:r>
              <a:rPr lang="en-US" sz="1000" err="1">
                <a:solidFill>
                  <a:schemeClr val="tx1">
                    <a:lumMod val="50000"/>
                    <a:lumOff val="50000"/>
                  </a:schemeClr>
                </a:solidFill>
                <a:latin typeface="Poppins" pitchFamily="2" charset="77"/>
                <a:cs typeface="Poppins" pitchFamily="2" charset="77"/>
              </a:rPr>
              <a:t>enim</a:t>
            </a:r>
            <a:r>
              <a:rPr lang="en-US" sz="1000">
                <a:solidFill>
                  <a:schemeClr val="tx1">
                    <a:lumMod val="50000"/>
                    <a:lumOff val="50000"/>
                  </a:schemeClr>
                </a:solidFill>
                <a:latin typeface="Poppins" pitchFamily="2" charset="77"/>
                <a:cs typeface="Poppins" pitchFamily="2" charset="77"/>
              </a:rPr>
              <a:t> ad minim </a:t>
            </a:r>
            <a:r>
              <a:rPr lang="en-US" sz="1000" err="1">
                <a:solidFill>
                  <a:schemeClr val="tx1">
                    <a:lumMod val="50000"/>
                    <a:lumOff val="50000"/>
                  </a:schemeClr>
                </a:solidFill>
                <a:latin typeface="Poppins" pitchFamily="2" charset="77"/>
                <a:cs typeface="Poppins" pitchFamily="2" charset="77"/>
              </a:rPr>
              <a:t>veniam</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quis</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nostrud</a:t>
            </a:r>
            <a:r>
              <a:rPr lang="en-US" sz="1000">
                <a:solidFill>
                  <a:schemeClr val="tx1">
                    <a:lumMod val="50000"/>
                    <a:lumOff val="50000"/>
                  </a:schemeClr>
                </a:solidFill>
                <a:latin typeface="Poppins" pitchFamily="2" charset="77"/>
                <a:cs typeface="Poppins" pitchFamily="2" charset="77"/>
              </a:rPr>
              <a:t> exercitation </a:t>
            </a:r>
            <a:r>
              <a:rPr lang="en-US" sz="1000" err="1">
                <a:solidFill>
                  <a:schemeClr val="tx1">
                    <a:lumMod val="50000"/>
                    <a:lumOff val="50000"/>
                  </a:schemeClr>
                </a:solidFill>
                <a:latin typeface="Poppins" pitchFamily="2" charset="77"/>
                <a:cs typeface="Poppins" pitchFamily="2" charset="77"/>
              </a:rPr>
              <a:t>ullamco</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laboris</a:t>
            </a:r>
            <a:r>
              <a:rPr lang="en-US" sz="1000">
                <a:solidFill>
                  <a:schemeClr val="tx1">
                    <a:lumMod val="50000"/>
                    <a:lumOff val="50000"/>
                  </a:schemeClr>
                </a:solidFill>
                <a:latin typeface="Poppins" pitchFamily="2" charset="77"/>
                <a:cs typeface="Poppins" pitchFamily="2" charset="77"/>
              </a:rPr>
              <a:t> nisi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aliquip</a:t>
            </a:r>
            <a:r>
              <a:rPr lang="en-US" sz="1000">
                <a:solidFill>
                  <a:schemeClr val="tx1">
                    <a:lumMod val="50000"/>
                    <a:lumOff val="50000"/>
                  </a:schemeClr>
                </a:solidFill>
                <a:latin typeface="Poppins" pitchFamily="2" charset="77"/>
                <a:cs typeface="Poppins" pitchFamily="2" charset="77"/>
              </a:rPr>
              <a:t> ex </a:t>
            </a:r>
            <a:r>
              <a:rPr lang="en-US" sz="1000" err="1">
                <a:solidFill>
                  <a:schemeClr val="tx1">
                    <a:lumMod val="50000"/>
                    <a:lumOff val="50000"/>
                  </a:schemeClr>
                </a:solidFill>
                <a:latin typeface="Poppins" pitchFamily="2" charset="77"/>
                <a:cs typeface="Poppins" pitchFamily="2" charset="77"/>
              </a:rPr>
              <a:t>ea</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commodo</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consequat</a:t>
            </a:r>
            <a:r>
              <a:rPr lang="en-US" sz="1000">
                <a:solidFill>
                  <a:schemeClr val="tx1">
                    <a:lumMod val="50000"/>
                    <a:lumOff val="50000"/>
                  </a:schemeClr>
                </a:solidFill>
                <a:latin typeface="Poppins" pitchFamily="2" charset="77"/>
                <a:cs typeface="Poppins" pitchFamily="2" charset="77"/>
              </a:rPr>
              <a:t>. Lorem ipsum 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Ut </a:t>
            </a:r>
            <a:r>
              <a:rPr lang="en-US" sz="1000" err="1">
                <a:solidFill>
                  <a:schemeClr val="tx1">
                    <a:lumMod val="50000"/>
                    <a:lumOff val="50000"/>
                  </a:schemeClr>
                </a:solidFill>
                <a:latin typeface="Poppins" pitchFamily="2" charset="77"/>
                <a:cs typeface="Poppins" pitchFamily="2" charset="77"/>
              </a:rPr>
              <a:t>enim</a:t>
            </a:r>
            <a:r>
              <a:rPr lang="en-US" sz="1000">
                <a:solidFill>
                  <a:schemeClr val="tx1">
                    <a:lumMod val="50000"/>
                    <a:lumOff val="50000"/>
                  </a:schemeClr>
                </a:solidFill>
                <a:latin typeface="Poppins" pitchFamily="2" charset="77"/>
                <a:cs typeface="Poppins" pitchFamily="2" charset="77"/>
              </a:rPr>
              <a:t> ad minim </a:t>
            </a:r>
            <a:r>
              <a:rPr lang="en-US" sz="1000" err="1">
                <a:solidFill>
                  <a:schemeClr val="tx1">
                    <a:lumMod val="50000"/>
                    <a:lumOff val="50000"/>
                  </a:schemeClr>
                </a:solidFill>
                <a:latin typeface="Poppins" pitchFamily="2" charset="77"/>
                <a:cs typeface="Poppins" pitchFamily="2" charset="77"/>
              </a:rPr>
              <a:t>veniam</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quis</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nostrud</a:t>
            </a:r>
            <a:r>
              <a:rPr lang="en-US" sz="1000">
                <a:solidFill>
                  <a:schemeClr val="tx1">
                    <a:lumMod val="50000"/>
                    <a:lumOff val="50000"/>
                  </a:schemeClr>
                </a:solidFill>
                <a:latin typeface="Poppins" pitchFamily="2" charset="77"/>
                <a:cs typeface="Poppins" pitchFamily="2" charset="77"/>
              </a:rPr>
              <a:t> exercitation </a:t>
            </a:r>
            <a:r>
              <a:rPr lang="en-US" sz="1000" err="1">
                <a:solidFill>
                  <a:schemeClr val="tx1">
                    <a:lumMod val="50000"/>
                    <a:lumOff val="50000"/>
                  </a:schemeClr>
                </a:solidFill>
                <a:latin typeface="Poppins" pitchFamily="2" charset="77"/>
                <a:cs typeface="Poppins" pitchFamily="2" charset="77"/>
              </a:rPr>
              <a:t>ullamco</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laboris</a:t>
            </a:r>
            <a:r>
              <a:rPr lang="en-US" sz="1000">
                <a:solidFill>
                  <a:schemeClr val="tx1">
                    <a:lumMod val="50000"/>
                    <a:lumOff val="50000"/>
                  </a:schemeClr>
                </a:solidFill>
                <a:latin typeface="Poppins" pitchFamily="2" charset="77"/>
                <a:cs typeface="Poppins" pitchFamily="2" charset="77"/>
              </a:rPr>
              <a:t> nisi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aliquip</a:t>
            </a:r>
            <a:r>
              <a:rPr lang="en-US" sz="1000">
                <a:solidFill>
                  <a:schemeClr val="tx1">
                    <a:lumMod val="50000"/>
                    <a:lumOff val="50000"/>
                  </a:schemeClr>
                </a:solidFill>
                <a:latin typeface="Poppins" pitchFamily="2" charset="77"/>
                <a:cs typeface="Poppins" pitchFamily="2" charset="77"/>
              </a:rPr>
              <a:t> ex </a:t>
            </a:r>
            <a:r>
              <a:rPr lang="en-US" sz="1000" err="1">
                <a:solidFill>
                  <a:schemeClr val="tx1">
                    <a:lumMod val="50000"/>
                    <a:lumOff val="50000"/>
                  </a:schemeClr>
                </a:solidFill>
                <a:latin typeface="Poppins" pitchFamily="2" charset="77"/>
                <a:cs typeface="Poppins" pitchFamily="2" charset="77"/>
              </a:rPr>
              <a:t>ea</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commodo</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consequat</a:t>
            </a:r>
            <a:r>
              <a:rPr lang="en-US" sz="1000">
                <a:solidFill>
                  <a:schemeClr val="tx1">
                    <a:lumMod val="50000"/>
                    <a:lumOff val="50000"/>
                  </a:schemeClr>
                </a:solidFill>
                <a:latin typeface="Poppins" pitchFamily="2" charset="77"/>
                <a:cs typeface="Poppins" pitchFamily="2" charset="77"/>
              </a:rPr>
              <a:t>. </a:t>
            </a:r>
          </a:p>
        </p:txBody>
      </p:sp>
      <p:sp>
        <p:nvSpPr>
          <p:cNvPr id="6" name="TextBox 5">
            <a:extLst>
              <a:ext uri="{FF2B5EF4-FFF2-40B4-BE49-F238E27FC236}">
                <a16:creationId xmlns:a16="http://schemas.microsoft.com/office/drawing/2014/main" id="{F79AF1E3-56A5-4D3C-D489-62A59A7864C4}"/>
              </a:ext>
            </a:extLst>
          </p:cNvPr>
          <p:cNvSpPr txBox="1"/>
          <p:nvPr/>
        </p:nvSpPr>
        <p:spPr>
          <a:xfrm>
            <a:off x="978982" y="5144607"/>
            <a:ext cx="3618655" cy="307777"/>
          </a:xfrm>
          <a:prstGeom prst="rect">
            <a:avLst/>
          </a:prstGeom>
          <a:noFill/>
        </p:spPr>
        <p:txBody>
          <a:bodyPr wrap="square" rtlCol="0">
            <a:spAutoFit/>
          </a:bodyPr>
          <a:lstStyle/>
          <a:p>
            <a:r>
              <a:rPr lang="en-US" sz="1400" b="1">
                <a:solidFill>
                  <a:srgbClr val="A30134"/>
                </a:solidFill>
                <a:latin typeface="Poppins" pitchFamily="2" charset="77"/>
                <a:cs typeface="Poppins" pitchFamily="2" charset="77"/>
              </a:rPr>
              <a:t>Lorem Ipsum</a:t>
            </a:r>
          </a:p>
        </p:txBody>
      </p:sp>
      <p:sp>
        <p:nvSpPr>
          <p:cNvPr id="7" name="TextBox 6">
            <a:extLst>
              <a:ext uri="{FF2B5EF4-FFF2-40B4-BE49-F238E27FC236}">
                <a16:creationId xmlns:a16="http://schemas.microsoft.com/office/drawing/2014/main" id="{640FE01B-ADFD-285F-1350-FD0C6222D5BB}"/>
              </a:ext>
            </a:extLst>
          </p:cNvPr>
          <p:cNvSpPr txBox="1"/>
          <p:nvPr/>
        </p:nvSpPr>
        <p:spPr>
          <a:xfrm>
            <a:off x="978982" y="5453275"/>
            <a:ext cx="3618655"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Lorem ipsum 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8" name="Rounded Rectangle 7">
            <a:extLst>
              <a:ext uri="{FF2B5EF4-FFF2-40B4-BE49-F238E27FC236}">
                <a16:creationId xmlns:a16="http://schemas.microsoft.com/office/drawing/2014/main" id="{798AC14B-BE37-7D8A-A80B-032041575930}"/>
              </a:ext>
            </a:extLst>
          </p:cNvPr>
          <p:cNvSpPr/>
          <p:nvPr/>
        </p:nvSpPr>
        <p:spPr>
          <a:xfrm>
            <a:off x="8092867" y="2486826"/>
            <a:ext cx="3409770" cy="1481589"/>
          </a:xfrm>
          <a:prstGeom prst="roundRect">
            <a:avLst>
              <a:gd name="adj" fmla="val 6387"/>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a:lnSpc>
                <a:spcPct val="150000"/>
              </a:lnSpc>
            </a:pPr>
            <a:r>
              <a:rPr lang="en-US" sz="800" i="1">
                <a:solidFill>
                  <a:schemeClr val="bg1"/>
                </a:solidFill>
                <a:latin typeface="Poppins Medium" pitchFamily="2" charset="77"/>
                <a:cs typeface="Poppins Medium" pitchFamily="2" charset="77"/>
              </a:rPr>
              <a:t>Lorem ipsum dolor sit amet, consectetur adipiscing elit, sed do eiusmod </a:t>
            </a:r>
            <a:r>
              <a:rPr lang="en-US" sz="800" i="1" err="1">
                <a:solidFill>
                  <a:schemeClr val="bg1"/>
                </a:solidFill>
                <a:latin typeface="Poppins Medium" pitchFamily="2" charset="77"/>
                <a:cs typeface="Poppins Medium" pitchFamily="2" charset="77"/>
              </a:rPr>
              <a:t>tempor</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incididunt</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ut</a:t>
            </a:r>
            <a:r>
              <a:rPr lang="en-US" sz="800" i="1">
                <a:solidFill>
                  <a:schemeClr val="bg1"/>
                </a:solidFill>
                <a:latin typeface="Poppins Medium" pitchFamily="2" charset="77"/>
                <a:cs typeface="Poppins Medium" pitchFamily="2" charset="77"/>
              </a:rPr>
              <a:t> labore et dolore magna </a:t>
            </a:r>
            <a:r>
              <a:rPr lang="en-US" sz="800" i="1" err="1">
                <a:solidFill>
                  <a:schemeClr val="bg1"/>
                </a:solidFill>
                <a:latin typeface="Poppins Medium" pitchFamily="2" charset="77"/>
                <a:cs typeface="Poppins Medium" pitchFamily="2" charset="77"/>
              </a:rPr>
              <a:t>aliqua</a:t>
            </a:r>
            <a:r>
              <a:rPr lang="en-US" sz="800" i="1">
                <a:solidFill>
                  <a:schemeClr val="bg1"/>
                </a:solidFill>
                <a:latin typeface="Poppins Medium" pitchFamily="2" charset="77"/>
                <a:cs typeface="Poppins Medium" pitchFamily="2" charset="77"/>
              </a:rPr>
              <a:t>. Ut </a:t>
            </a:r>
            <a:r>
              <a:rPr lang="en-US" sz="800" i="1" err="1">
                <a:solidFill>
                  <a:schemeClr val="bg1"/>
                </a:solidFill>
                <a:latin typeface="Poppins Medium" pitchFamily="2" charset="77"/>
                <a:cs typeface="Poppins Medium" pitchFamily="2" charset="77"/>
              </a:rPr>
              <a:t>enim</a:t>
            </a:r>
            <a:r>
              <a:rPr lang="en-US" sz="800" i="1">
                <a:solidFill>
                  <a:schemeClr val="bg1"/>
                </a:solidFill>
                <a:latin typeface="Poppins Medium" pitchFamily="2" charset="77"/>
                <a:cs typeface="Poppins Medium" pitchFamily="2" charset="77"/>
              </a:rPr>
              <a:t> ad minim </a:t>
            </a:r>
            <a:r>
              <a:rPr lang="en-US" sz="800" i="1" err="1">
                <a:solidFill>
                  <a:schemeClr val="bg1"/>
                </a:solidFill>
                <a:latin typeface="Poppins Medium" pitchFamily="2" charset="77"/>
                <a:cs typeface="Poppins Medium" pitchFamily="2" charset="77"/>
              </a:rPr>
              <a:t>veniam</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quis</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nostrud</a:t>
            </a:r>
            <a:r>
              <a:rPr lang="en-US" sz="800" i="1">
                <a:solidFill>
                  <a:schemeClr val="bg1"/>
                </a:solidFill>
                <a:latin typeface="Poppins Medium" pitchFamily="2" charset="77"/>
                <a:cs typeface="Poppins Medium" pitchFamily="2" charset="77"/>
              </a:rPr>
              <a:t> exercitation </a:t>
            </a:r>
            <a:r>
              <a:rPr lang="en-US" sz="800" i="1" err="1">
                <a:solidFill>
                  <a:schemeClr val="bg1"/>
                </a:solidFill>
                <a:latin typeface="Poppins Medium" pitchFamily="2" charset="77"/>
                <a:cs typeface="Poppins Medium" pitchFamily="2" charset="77"/>
              </a:rPr>
              <a:t>ullamco</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laboris</a:t>
            </a:r>
            <a:r>
              <a:rPr lang="en-US" sz="800" i="1">
                <a:solidFill>
                  <a:schemeClr val="bg1"/>
                </a:solidFill>
                <a:latin typeface="Poppins Medium" pitchFamily="2" charset="77"/>
                <a:cs typeface="Poppins Medium" pitchFamily="2" charset="77"/>
              </a:rPr>
              <a:t> nisi </a:t>
            </a:r>
            <a:r>
              <a:rPr lang="en-US" sz="800" i="1" err="1">
                <a:solidFill>
                  <a:schemeClr val="bg1"/>
                </a:solidFill>
                <a:latin typeface="Poppins Medium" pitchFamily="2" charset="77"/>
                <a:cs typeface="Poppins Medium" pitchFamily="2" charset="77"/>
              </a:rPr>
              <a:t>ut</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aliquip</a:t>
            </a:r>
            <a:r>
              <a:rPr lang="en-US" sz="800" i="1">
                <a:solidFill>
                  <a:schemeClr val="bg1"/>
                </a:solidFill>
                <a:latin typeface="Poppins Medium" pitchFamily="2" charset="77"/>
                <a:cs typeface="Poppins Medium" pitchFamily="2" charset="77"/>
              </a:rPr>
              <a:t> ex </a:t>
            </a:r>
            <a:r>
              <a:rPr lang="en-US" sz="800" i="1" err="1">
                <a:solidFill>
                  <a:schemeClr val="bg1"/>
                </a:solidFill>
                <a:latin typeface="Poppins Medium" pitchFamily="2" charset="77"/>
                <a:cs typeface="Poppins Medium" pitchFamily="2" charset="77"/>
              </a:rPr>
              <a:t>ea</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commodo</a:t>
            </a:r>
            <a:r>
              <a:rPr lang="en-US" sz="800" i="1">
                <a:solidFill>
                  <a:schemeClr val="bg1"/>
                </a:solidFill>
                <a:latin typeface="Poppins Medium" pitchFamily="2" charset="77"/>
                <a:cs typeface="Poppins Medium" pitchFamily="2" charset="77"/>
              </a:rPr>
              <a:t> </a:t>
            </a:r>
            <a:r>
              <a:rPr lang="en-US" sz="800" i="1" err="1">
                <a:solidFill>
                  <a:schemeClr val="bg1"/>
                </a:solidFill>
                <a:latin typeface="Poppins Medium" pitchFamily="2" charset="77"/>
                <a:cs typeface="Poppins Medium" pitchFamily="2" charset="77"/>
              </a:rPr>
              <a:t>consequat</a:t>
            </a:r>
            <a:r>
              <a:rPr lang="en-US" sz="800" i="1">
                <a:solidFill>
                  <a:schemeClr val="bg1"/>
                </a:solidFill>
                <a:latin typeface="Poppins Medium" pitchFamily="2" charset="77"/>
                <a:cs typeface="Poppins Medium" pitchFamily="2" charset="77"/>
              </a:rPr>
              <a:t>. </a:t>
            </a:r>
          </a:p>
        </p:txBody>
      </p:sp>
      <p:sp>
        <p:nvSpPr>
          <p:cNvPr id="9" name="Rectangle 8">
            <a:extLst>
              <a:ext uri="{FF2B5EF4-FFF2-40B4-BE49-F238E27FC236}">
                <a16:creationId xmlns:a16="http://schemas.microsoft.com/office/drawing/2014/main" id="{7EF02561-7A42-D16B-59C2-469C5D57A9B7}"/>
              </a:ext>
            </a:extLst>
          </p:cNvPr>
          <p:cNvSpPr/>
          <p:nvPr/>
        </p:nvSpPr>
        <p:spPr>
          <a:xfrm>
            <a:off x="9532347" y="3753410"/>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B826C9D1-9E66-E195-746F-36565B5E68E3}"/>
              </a:ext>
            </a:extLst>
          </p:cNvPr>
          <p:cNvSpPr txBox="1"/>
          <p:nvPr/>
        </p:nvSpPr>
        <p:spPr>
          <a:xfrm>
            <a:off x="9638230" y="3803985"/>
            <a:ext cx="1468899" cy="276999"/>
          </a:xfrm>
          <a:prstGeom prst="rect">
            <a:avLst/>
          </a:prstGeom>
          <a:noFill/>
        </p:spPr>
        <p:txBody>
          <a:bodyPr wrap="square" rtlCol="0">
            <a:spAutoFit/>
          </a:bodyPr>
          <a:lstStyle/>
          <a:p>
            <a:pPr algn="ctr"/>
            <a:r>
              <a:rPr lang="en-US" sz="1200">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2359352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E2E417-0981-7638-8B6B-777230670936}"/>
              </a:ext>
            </a:extLst>
          </p:cNvPr>
          <p:cNvSpPr>
            <a:spLocks noGrp="1"/>
          </p:cNvSpPr>
          <p:nvPr>
            <p:ph type="body" sz="quarter" idx="12"/>
          </p:nvPr>
        </p:nvSpPr>
        <p:spPr/>
        <p:txBody>
          <a:bodyPr/>
          <a:lstStyle/>
          <a:p>
            <a:r>
              <a:rPr lang="en-US" dirty="0"/>
              <a:t>15</a:t>
            </a:r>
          </a:p>
        </p:txBody>
      </p:sp>
      <p:sp>
        <p:nvSpPr>
          <p:cNvPr id="3" name="Picture Placeholder 2">
            <a:extLst>
              <a:ext uri="{FF2B5EF4-FFF2-40B4-BE49-F238E27FC236}">
                <a16:creationId xmlns:a16="http://schemas.microsoft.com/office/drawing/2014/main" id="{227693B1-901F-782B-6044-1E1441A44D17}"/>
              </a:ext>
            </a:extLst>
          </p:cNvPr>
          <p:cNvSpPr>
            <a:spLocks noGrp="1"/>
          </p:cNvSpPr>
          <p:nvPr>
            <p:ph type="pic" idx="1"/>
          </p:nvPr>
        </p:nvSpPr>
        <p:spPr/>
        <p:txBody>
          <a:bodyPr/>
          <a:lstStyle/>
          <a:p>
            <a:endParaRPr lang="en-US"/>
          </a:p>
        </p:txBody>
      </p:sp>
      <p:sp>
        <p:nvSpPr>
          <p:cNvPr id="4" name="TextBox 3">
            <a:extLst>
              <a:ext uri="{FF2B5EF4-FFF2-40B4-BE49-F238E27FC236}">
                <a16:creationId xmlns:a16="http://schemas.microsoft.com/office/drawing/2014/main" id="{3D79E261-0E4E-C2B3-1A7E-211294EA24D5}"/>
              </a:ext>
            </a:extLst>
          </p:cNvPr>
          <p:cNvSpPr txBox="1"/>
          <p:nvPr/>
        </p:nvSpPr>
        <p:spPr>
          <a:xfrm>
            <a:off x="811849" y="1396812"/>
            <a:ext cx="3713617" cy="934871"/>
          </a:xfrm>
          <a:prstGeom prst="rect">
            <a:avLst/>
          </a:prstGeom>
          <a:noFill/>
        </p:spPr>
        <p:txBody>
          <a:bodyPr wrap="square" rtlCol="0">
            <a:spAutoFit/>
          </a:bodyPr>
          <a:lstStyle/>
          <a:p>
            <a:pPr>
              <a:lnSpc>
                <a:spcPct val="90000"/>
              </a:lnSpc>
            </a:pPr>
            <a:r>
              <a:rPr lang="en-US" sz="3000" b="1">
                <a:latin typeface="Poppins ExtraBold" pitchFamily="2" charset="77"/>
                <a:cs typeface="Poppins ExtraBold" pitchFamily="2" charset="77"/>
              </a:rPr>
              <a:t>Lorem ipsum</a:t>
            </a:r>
          </a:p>
          <a:p>
            <a:pPr>
              <a:lnSpc>
                <a:spcPct val="90000"/>
              </a:lnSpc>
            </a:pPr>
            <a:r>
              <a:rPr lang="en-US" sz="3000" b="1">
                <a:latin typeface="Poppins ExtraBold" pitchFamily="2" charset="77"/>
                <a:cs typeface="Poppins ExtraBold" pitchFamily="2" charset="77"/>
              </a:rPr>
              <a:t>dolor sit amet.</a:t>
            </a:r>
          </a:p>
        </p:txBody>
      </p:sp>
      <p:sp>
        <p:nvSpPr>
          <p:cNvPr id="5" name="TextBox 4">
            <a:extLst>
              <a:ext uri="{FF2B5EF4-FFF2-40B4-BE49-F238E27FC236}">
                <a16:creationId xmlns:a16="http://schemas.microsoft.com/office/drawing/2014/main" id="{B9192757-2720-E167-EC9D-9E088BB08457}"/>
              </a:ext>
            </a:extLst>
          </p:cNvPr>
          <p:cNvSpPr txBox="1"/>
          <p:nvPr/>
        </p:nvSpPr>
        <p:spPr>
          <a:xfrm>
            <a:off x="828154" y="871405"/>
            <a:ext cx="3697312" cy="307777"/>
          </a:xfrm>
          <a:prstGeom prst="rect">
            <a:avLst/>
          </a:prstGeom>
          <a:noFill/>
        </p:spPr>
        <p:txBody>
          <a:bodyPr wrap="square" rtlCol="0">
            <a:spAutoFit/>
          </a:bodyPr>
          <a:lstStyle/>
          <a:p>
            <a:r>
              <a:rPr lang="en-US" sz="1400" b="1">
                <a:solidFill>
                  <a:srgbClr val="A30134"/>
                </a:solidFill>
                <a:latin typeface="Poppins" pitchFamily="2" charset="77"/>
                <a:cs typeface="Poppins" pitchFamily="2" charset="77"/>
              </a:rPr>
              <a:t>Lorem Ipsum</a:t>
            </a:r>
          </a:p>
        </p:txBody>
      </p:sp>
      <p:grpSp>
        <p:nvGrpSpPr>
          <p:cNvPr id="6" name="Group 5">
            <a:extLst>
              <a:ext uri="{FF2B5EF4-FFF2-40B4-BE49-F238E27FC236}">
                <a16:creationId xmlns:a16="http://schemas.microsoft.com/office/drawing/2014/main" id="{843C5FC1-2C55-F076-EAF9-98FCC68DDE62}"/>
              </a:ext>
            </a:extLst>
          </p:cNvPr>
          <p:cNvGrpSpPr/>
          <p:nvPr/>
        </p:nvGrpSpPr>
        <p:grpSpPr>
          <a:xfrm>
            <a:off x="940972" y="2657229"/>
            <a:ext cx="3584494" cy="871392"/>
            <a:chOff x="5461698" y="2299931"/>
            <a:chExt cx="3584494" cy="871392"/>
          </a:xfrm>
        </p:grpSpPr>
        <p:sp>
          <p:nvSpPr>
            <p:cNvPr id="7" name="TextBox 6">
              <a:extLst>
                <a:ext uri="{FF2B5EF4-FFF2-40B4-BE49-F238E27FC236}">
                  <a16:creationId xmlns:a16="http://schemas.microsoft.com/office/drawing/2014/main" id="{226EBCA0-A813-A66D-D769-DDE73AD80F54}"/>
                </a:ext>
              </a:extLst>
            </p:cNvPr>
            <p:cNvSpPr txBox="1"/>
            <p:nvPr/>
          </p:nvSpPr>
          <p:spPr>
            <a:xfrm>
              <a:off x="6289705" y="2299931"/>
              <a:ext cx="2756487"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8" name="Oval 7">
              <a:extLst>
                <a:ext uri="{FF2B5EF4-FFF2-40B4-BE49-F238E27FC236}">
                  <a16:creationId xmlns:a16="http://schemas.microsoft.com/office/drawing/2014/main" id="{DC7A424B-66BE-EF78-22A0-57248A9AB049}"/>
                </a:ext>
              </a:extLst>
            </p:cNvPr>
            <p:cNvSpPr/>
            <p:nvPr/>
          </p:nvSpPr>
          <p:spPr>
            <a:xfrm>
              <a:off x="5461698" y="2491511"/>
              <a:ext cx="634302" cy="634302"/>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latin typeface="Poppins" pitchFamily="2" charset="77"/>
                  <a:cs typeface="Poppins" pitchFamily="2" charset="77"/>
                </a:rPr>
                <a:t>1</a:t>
              </a:r>
            </a:p>
          </p:txBody>
        </p:sp>
      </p:grpSp>
      <p:grpSp>
        <p:nvGrpSpPr>
          <p:cNvPr id="9" name="Group 8">
            <a:extLst>
              <a:ext uri="{FF2B5EF4-FFF2-40B4-BE49-F238E27FC236}">
                <a16:creationId xmlns:a16="http://schemas.microsoft.com/office/drawing/2014/main" id="{A5FA96B5-EBC2-FC5C-A852-A5E790226E59}"/>
              </a:ext>
            </a:extLst>
          </p:cNvPr>
          <p:cNvGrpSpPr/>
          <p:nvPr/>
        </p:nvGrpSpPr>
        <p:grpSpPr>
          <a:xfrm>
            <a:off x="940972" y="3912036"/>
            <a:ext cx="3584494" cy="871392"/>
            <a:chOff x="5461698" y="2299931"/>
            <a:chExt cx="3584494" cy="871392"/>
          </a:xfrm>
        </p:grpSpPr>
        <p:sp>
          <p:nvSpPr>
            <p:cNvPr id="10" name="TextBox 9">
              <a:extLst>
                <a:ext uri="{FF2B5EF4-FFF2-40B4-BE49-F238E27FC236}">
                  <a16:creationId xmlns:a16="http://schemas.microsoft.com/office/drawing/2014/main" id="{6B5F7398-C372-2AA8-175A-73512BA79A50}"/>
                </a:ext>
              </a:extLst>
            </p:cNvPr>
            <p:cNvSpPr txBox="1"/>
            <p:nvPr/>
          </p:nvSpPr>
          <p:spPr>
            <a:xfrm>
              <a:off x="6289705" y="2299931"/>
              <a:ext cx="2756487"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1" name="Oval 10">
              <a:extLst>
                <a:ext uri="{FF2B5EF4-FFF2-40B4-BE49-F238E27FC236}">
                  <a16:creationId xmlns:a16="http://schemas.microsoft.com/office/drawing/2014/main" id="{CCE62B3A-3B00-3692-F6F1-257EF088A9F7}"/>
                </a:ext>
              </a:extLst>
            </p:cNvPr>
            <p:cNvSpPr/>
            <p:nvPr/>
          </p:nvSpPr>
          <p:spPr>
            <a:xfrm>
              <a:off x="5461698" y="2491511"/>
              <a:ext cx="634302" cy="634302"/>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latin typeface="Poppins" pitchFamily="2" charset="77"/>
                  <a:cs typeface="Poppins" pitchFamily="2" charset="77"/>
                </a:rPr>
                <a:t>2</a:t>
              </a:r>
            </a:p>
          </p:txBody>
        </p:sp>
      </p:grpSp>
      <p:grpSp>
        <p:nvGrpSpPr>
          <p:cNvPr id="12" name="Group 11">
            <a:extLst>
              <a:ext uri="{FF2B5EF4-FFF2-40B4-BE49-F238E27FC236}">
                <a16:creationId xmlns:a16="http://schemas.microsoft.com/office/drawing/2014/main" id="{4F8C6BBF-C03E-E5A2-6847-16B8EAAF1E24}"/>
              </a:ext>
            </a:extLst>
          </p:cNvPr>
          <p:cNvGrpSpPr/>
          <p:nvPr/>
        </p:nvGrpSpPr>
        <p:grpSpPr>
          <a:xfrm>
            <a:off x="940972" y="5166843"/>
            <a:ext cx="3584494" cy="871392"/>
            <a:chOff x="5461698" y="2299931"/>
            <a:chExt cx="3584494" cy="871392"/>
          </a:xfrm>
        </p:grpSpPr>
        <p:sp>
          <p:nvSpPr>
            <p:cNvPr id="13" name="TextBox 12">
              <a:extLst>
                <a:ext uri="{FF2B5EF4-FFF2-40B4-BE49-F238E27FC236}">
                  <a16:creationId xmlns:a16="http://schemas.microsoft.com/office/drawing/2014/main" id="{044ADCC9-EB09-5A51-0F98-1B10DFFED46F}"/>
                </a:ext>
              </a:extLst>
            </p:cNvPr>
            <p:cNvSpPr txBox="1"/>
            <p:nvPr/>
          </p:nvSpPr>
          <p:spPr>
            <a:xfrm>
              <a:off x="6289705" y="2299931"/>
              <a:ext cx="2756487"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4" name="Oval 13">
              <a:extLst>
                <a:ext uri="{FF2B5EF4-FFF2-40B4-BE49-F238E27FC236}">
                  <a16:creationId xmlns:a16="http://schemas.microsoft.com/office/drawing/2014/main" id="{73990A1B-4477-6180-C570-D3D595C2B4ED}"/>
                </a:ext>
              </a:extLst>
            </p:cNvPr>
            <p:cNvSpPr/>
            <p:nvPr/>
          </p:nvSpPr>
          <p:spPr>
            <a:xfrm>
              <a:off x="5461698" y="2491511"/>
              <a:ext cx="634302" cy="634302"/>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latin typeface="Poppins" pitchFamily="2" charset="77"/>
                  <a:cs typeface="Poppins" pitchFamily="2" charset="77"/>
                </a:rPr>
                <a:t>3</a:t>
              </a:r>
            </a:p>
          </p:txBody>
        </p:sp>
      </p:grpSp>
      <p:sp>
        <p:nvSpPr>
          <p:cNvPr id="15" name="Rectangle 14">
            <a:extLst>
              <a:ext uri="{FF2B5EF4-FFF2-40B4-BE49-F238E27FC236}">
                <a16:creationId xmlns:a16="http://schemas.microsoft.com/office/drawing/2014/main" id="{91668D29-7B6C-8950-AF43-5A67E55040E6}"/>
              </a:ext>
            </a:extLst>
          </p:cNvPr>
          <p:cNvSpPr/>
          <p:nvPr/>
        </p:nvSpPr>
        <p:spPr>
          <a:xfrm>
            <a:off x="5136023" y="5309581"/>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74DFE3C-0343-9B57-28BB-133D1D9B50D2}"/>
              </a:ext>
            </a:extLst>
          </p:cNvPr>
          <p:cNvSpPr txBox="1"/>
          <p:nvPr/>
        </p:nvSpPr>
        <p:spPr>
          <a:xfrm>
            <a:off x="5204389" y="5358423"/>
            <a:ext cx="1468899" cy="276999"/>
          </a:xfrm>
          <a:prstGeom prst="rect">
            <a:avLst/>
          </a:prstGeom>
          <a:noFill/>
        </p:spPr>
        <p:txBody>
          <a:bodyPr wrap="square" rtlCol="0">
            <a:spAutoFit/>
          </a:bodyPr>
          <a:lstStyle/>
          <a:p>
            <a:r>
              <a:rPr lang="en-US" sz="1200">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1287100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AD9B-0222-42B8-6B0E-82A3763FDE84}"/>
              </a:ext>
            </a:extLst>
          </p:cNvPr>
          <p:cNvSpPr>
            <a:spLocks noGrp="1"/>
          </p:cNvSpPr>
          <p:nvPr>
            <p:ph type="ctrTitle"/>
          </p:nvPr>
        </p:nvSpPr>
        <p:spPr/>
        <p:txBody>
          <a:bodyPr/>
          <a:lstStyle/>
          <a:p>
            <a:r>
              <a:rPr lang="en-US" sz="10000" b="1">
                <a:latin typeface="Poppins ExtraBold" pitchFamily="2" charset="77"/>
                <a:cs typeface="Poppins ExtraBold" pitchFamily="2" charset="77"/>
              </a:rPr>
              <a:t>THANK YOU!</a:t>
            </a:r>
            <a:endParaRPr lang="en-US"/>
          </a:p>
        </p:txBody>
      </p:sp>
      <p:sp>
        <p:nvSpPr>
          <p:cNvPr id="3" name="Subtitle 2">
            <a:extLst>
              <a:ext uri="{FF2B5EF4-FFF2-40B4-BE49-F238E27FC236}">
                <a16:creationId xmlns:a16="http://schemas.microsoft.com/office/drawing/2014/main" id="{64DE1F01-3093-C351-CEF9-1C976A0C37A2}"/>
              </a:ext>
            </a:extLst>
          </p:cNvPr>
          <p:cNvSpPr>
            <a:spLocks noGrp="1"/>
          </p:cNvSpPr>
          <p:nvPr>
            <p:ph type="subTitle" idx="1"/>
          </p:nvPr>
        </p:nvSpPr>
        <p:spPr/>
        <p:txBody>
          <a:bodyPr/>
          <a:lstStyle/>
          <a:p>
            <a:r>
              <a:rPr lang="en-US" sz="2000" spc="300">
                <a:latin typeface="Poppins" pitchFamily="2" charset="77"/>
                <a:cs typeface="Poppins" pitchFamily="2" charset="77"/>
              </a:rPr>
              <a:t>LOREM IPSUM DOLOR SIT AMET</a:t>
            </a:r>
          </a:p>
        </p:txBody>
      </p:sp>
      <p:sp>
        <p:nvSpPr>
          <p:cNvPr id="4" name="TextBox 3">
            <a:extLst>
              <a:ext uri="{FF2B5EF4-FFF2-40B4-BE49-F238E27FC236}">
                <a16:creationId xmlns:a16="http://schemas.microsoft.com/office/drawing/2014/main" id="{0B8CCAB5-C569-D381-D966-1BA10ACF22FA}"/>
              </a:ext>
            </a:extLst>
          </p:cNvPr>
          <p:cNvSpPr txBox="1"/>
          <p:nvPr/>
        </p:nvSpPr>
        <p:spPr>
          <a:xfrm>
            <a:off x="10072644" y="503169"/>
            <a:ext cx="1751887" cy="246221"/>
          </a:xfrm>
          <a:prstGeom prst="rect">
            <a:avLst/>
          </a:prstGeom>
          <a:noFill/>
        </p:spPr>
        <p:txBody>
          <a:bodyPr wrap="square" rtlCol="0">
            <a:spAutoFit/>
          </a:bodyPr>
          <a:lstStyle/>
          <a:p>
            <a:pPr algn="r"/>
            <a:r>
              <a:rPr lang="en-US" sz="1000" err="1">
                <a:solidFill>
                  <a:srgbClr val="A30134"/>
                </a:solidFill>
                <a:latin typeface="Poppins" pitchFamily="2" charset="77"/>
                <a:cs typeface="Poppins" pitchFamily="2" charset="77"/>
              </a:rPr>
              <a:t>www.iltanet.org</a:t>
            </a:r>
            <a:endParaRPr lang="en-US" sz="1000">
              <a:solidFill>
                <a:srgbClr val="A30134"/>
              </a:solidFill>
              <a:latin typeface="Poppins" pitchFamily="2" charset="77"/>
              <a:cs typeface="Poppins" pitchFamily="2" charset="77"/>
            </a:endParaRPr>
          </a:p>
        </p:txBody>
      </p:sp>
      <p:sp>
        <p:nvSpPr>
          <p:cNvPr id="5" name="TextBox 4">
            <a:extLst>
              <a:ext uri="{FF2B5EF4-FFF2-40B4-BE49-F238E27FC236}">
                <a16:creationId xmlns:a16="http://schemas.microsoft.com/office/drawing/2014/main" id="{488F5797-66C2-7E77-6C5C-453CA7CC9F59}"/>
              </a:ext>
            </a:extLst>
          </p:cNvPr>
          <p:cNvSpPr txBox="1"/>
          <p:nvPr/>
        </p:nvSpPr>
        <p:spPr>
          <a:xfrm>
            <a:off x="367469" y="503168"/>
            <a:ext cx="4563454" cy="246221"/>
          </a:xfrm>
          <a:prstGeom prst="rect">
            <a:avLst/>
          </a:prstGeom>
          <a:noFill/>
        </p:spPr>
        <p:txBody>
          <a:bodyPr wrap="square" rtlCol="0">
            <a:spAutoFit/>
          </a:bodyPr>
          <a:lstStyle/>
          <a:p>
            <a:r>
              <a:rPr lang="en-US" sz="1000" spc="300">
                <a:solidFill>
                  <a:srgbClr val="A30134"/>
                </a:solidFill>
                <a:latin typeface="Poppins" pitchFamily="2" charset="77"/>
                <a:cs typeface="Poppins" pitchFamily="2" charset="77"/>
              </a:rPr>
              <a:t>LOREM IPSUM DOLOR</a:t>
            </a:r>
          </a:p>
        </p:txBody>
      </p:sp>
    </p:spTree>
    <p:extLst>
      <p:ext uri="{BB962C8B-B14F-4D97-AF65-F5344CB8AC3E}">
        <p14:creationId xmlns:p14="http://schemas.microsoft.com/office/powerpoint/2010/main" val="968958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67E14BB-A059-2214-E093-8EAA1A4BA152}"/>
              </a:ext>
            </a:extLst>
          </p:cNvPr>
          <p:cNvSpPr>
            <a:spLocks noGrp="1"/>
          </p:cNvSpPr>
          <p:nvPr>
            <p:ph type="body" sz="quarter" idx="10"/>
          </p:nvPr>
        </p:nvSpPr>
        <p:spPr/>
        <p:txBody>
          <a:bodyPr/>
          <a:lstStyle/>
          <a:p>
            <a:r>
              <a:rPr lang="en-US" dirty="0"/>
              <a:t>LOREM IPSUM DOLOR</a:t>
            </a:r>
          </a:p>
        </p:txBody>
      </p:sp>
      <p:sp>
        <p:nvSpPr>
          <p:cNvPr id="3" name="Text Placeholder 2">
            <a:extLst>
              <a:ext uri="{FF2B5EF4-FFF2-40B4-BE49-F238E27FC236}">
                <a16:creationId xmlns:a16="http://schemas.microsoft.com/office/drawing/2014/main" id="{B4CE10E3-C290-D39A-C620-FE14076B1557}"/>
              </a:ext>
            </a:extLst>
          </p:cNvPr>
          <p:cNvSpPr>
            <a:spLocks noGrp="1"/>
          </p:cNvSpPr>
          <p:nvPr>
            <p:ph type="body" sz="quarter" idx="11"/>
          </p:nvPr>
        </p:nvSpPr>
        <p:spPr/>
        <p:txBody>
          <a:bodyPr/>
          <a:lstStyle/>
          <a:p>
            <a:r>
              <a:rPr lang="en-US" dirty="0"/>
              <a:t>Lorem Ipsum Dolor</a:t>
            </a:r>
          </a:p>
        </p:txBody>
      </p:sp>
      <p:sp>
        <p:nvSpPr>
          <p:cNvPr id="4" name="Text Placeholder 3">
            <a:extLst>
              <a:ext uri="{FF2B5EF4-FFF2-40B4-BE49-F238E27FC236}">
                <a16:creationId xmlns:a16="http://schemas.microsoft.com/office/drawing/2014/main" id="{0D76252E-1B37-A863-29FB-62F35319C483}"/>
              </a:ext>
            </a:extLst>
          </p:cNvPr>
          <p:cNvSpPr>
            <a:spLocks noGrp="1"/>
          </p:cNvSpPr>
          <p:nvPr>
            <p:ph type="body" sz="quarter" idx="12"/>
          </p:nvPr>
        </p:nvSpPr>
        <p:spPr/>
        <p:txBody>
          <a:bodyPr/>
          <a:lstStyle/>
          <a:p>
            <a:r>
              <a:rPr lang="en-US" dirty="0"/>
              <a:t>01</a:t>
            </a:r>
          </a:p>
        </p:txBody>
      </p:sp>
      <p:grpSp>
        <p:nvGrpSpPr>
          <p:cNvPr id="5" name="Group 4">
            <a:extLst>
              <a:ext uri="{FF2B5EF4-FFF2-40B4-BE49-F238E27FC236}">
                <a16:creationId xmlns:a16="http://schemas.microsoft.com/office/drawing/2014/main" id="{03C3BD8D-ACD3-03AF-D8DA-49C7E77BA1CC}"/>
              </a:ext>
            </a:extLst>
          </p:cNvPr>
          <p:cNvGrpSpPr/>
          <p:nvPr/>
        </p:nvGrpSpPr>
        <p:grpSpPr>
          <a:xfrm>
            <a:off x="1094797" y="2099578"/>
            <a:ext cx="3810489" cy="553998"/>
            <a:chOff x="5461698" y="2485482"/>
            <a:chExt cx="3810489" cy="553998"/>
          </a:xfrm>
        </p:grpSpPr>
        <p:grpSp>
          <p:nvGrpSpPr>
            <p:cNvPr id="6" name="Group 5">
              <a:extLst>
                <a:ext uri="{FF2B5EF4-FFF2-40B4-BE49-F238E27FC236}">
                  <a16:creationId xmlns:a16="http://schemas.microsoft.com/office/drawing/2014/main" id="{8D0588CF-4FEB-3DCD-01F2-EB137933E21F}"/>
                </a:ext>
              </a:extLst>
            </p:cNvPr>
            <p:cNvGrpSpPr/>
            <p:nvPr/>
          </p:nvGrpSpPr>
          <p:grpSpPr>
            <a:xfrm>
              <a:off x="5814945" y="2485482"/>
              <a:ext cx="3457242" cy="553998"/>
              <a:chOff x="3852730" y="1377724"/>
              <a:chExt cx="3457242" cy="553998"/>
            </a:xfrm>
          </p:grpSpPr>
          <p:sp>
            <p:nvSpPr>
              <p:cNvPr id="8" name="TextBox 7">
                <a:extLst>
                  <a:ext uri="{FF2B5EF4-FFF2-40B4-BE49-F238E27FC236}">
                    <a16:creationId xmlns:a16="http://schemas.microsoft.com/office/drawing/2014/main" id="{124AC091-11A0-AAB7-8BBA-75B8E5B1D965}"/>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9" name="TextBox 8">
                <a:extLst>
                  <a:ext uri="{FF2B5EF4-FFF2-40B4-BE49-F238E27FC236}">
                    <a16:creationId xmlns:a16="http://schemas.microsoft.com/office/drawing/2014/main" id="{0749E556-1104-1EDC-842E-C49ECC556E17}"/>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7" name="Oval 6">
              <a:extLst>
                <a:ext uri="{FF2B5EF4-FFF2-40B4-BE49-F238E27FC236}">
                  <a16:creationId xmlns:a16="http://schemas.microsoft.com/office/drawing/2014/main" id="{0C54A527-BFE7-1952-0535-F6F156F6FDDB}"/>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1</a:t>
              </a:r>
            </a:p>
          </p:txBody>
        </p:sp>
      </p:grpSp>
      <p:grpSp>
        <p:nvGrpSpPr>
          <p:cNvPr id="10" name="Group 9">
            <a:extLst>
              <a:ext uri="{FF2B5EF4-FFF2-40B4-BE49-F238E27FC236}">
                <a16:creationId xmlns:a16="http://schemas.microsoft.com/office/drawing/2014/main" id="{C477DB33-6376-7515-CD44-F415CD989BE8}"/>
              </a:ext>
            </a:extLst>
          </p:cNvPr>
          <p:cNvGrpSpPr/>
          <p:nvPr/>
        </p:nvGrpSpPr>
        <p:grpSpPr>
          <a:xfrm>
            <a:off x="1094797" y="2961353"/>
            <a:ext cx="3810489" cy="553998"/>
            <a:chOff x="5461698" y="2485482"/>
            <a:chExt cx="3810489" cy="553998"/>
          </a:xfrm>
        </p:grpSpPr>
        <p:grpSp>
          <p:nvGrpSpPr>
            <p:cNvPr id="11" name="Group 10">
              <a:extLst>
                <a:ext uri="{FF2B5EF4-FFF2-40B4-BE49-F238E27FC236}">
                  <a16:creationId xmlns:a16="http://schemas.microsoft.com/office/drawing/2014/main" id="{3D5E05CA-4818-90F1-752A-25485060863C}"/>
                </a:ext>
              </a:extLst>
            </p:cNvPr>
            <p:cNvGrpSpPr/>
            <p:nvPr/>
          </p:nvGrpSpPr>
          <p:grpSpPr>
            <a:xfrm>
              <a:off x="5814945" y="2485482"/>
              <a:ext cx="3457242" cy="553998"/>
              <a:chOff x="3852730" y="1377724"/>
              <a:chExt cx="3457242" cy="553998"/>
            </a:xfrm>
          </p:grpSpPr>
          <p:sp>
            <p:nvSpPr>
              <p:cNvPr id="13" name="TextBox 12">
                <a:extLst>
                  <a:ext uri="{FF2B5EF4-FFF2-40B4-BE49-F238E27FC236}">
                    <a16:creationId xmlns:a16="http://schemas.microsoft.com/office/drawing/2014/main" id="{12461ABE-A865-61C1-FEFB-C998CBCC77DE}"/>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14" name="TextBox 13">
                <a:extLst>
                  <a:ext uri="{FF2B5EF4-FFF2-40B4-BE49-F238E27FC236}">
                    <a16:creationId xmlns:a16="http://schemas.microsoft.com/office/drawing/2014/main" id="{C346E4D0-CAEF-E913-0EAF-8E3C9498FEEE}"/>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12" name="Oval 11">
              <a:extLst>
                <a:ext uri="{FF2B5EF4-FFF2-40B4-BE49-F238E27FC236}">
                  <a16:creationId xmlns:a16="http://schemas.microsoft.com/office/drawing/2014/main" id="{050EEE64-293A-B014-6D0D-6F583B1857B3}"/>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2</a:t>
              </a:r>
            </a:p>
          </p:txBody>
        </p:sp>
      </p:grpSp>
      <p:grpSp>
        <p:nvGrpSpPr>
          <p:cNvPr id="15" name="Group 14">
            <a:extLst>
              <a:ext uri="{FF2B5EF4-FFF2-40B4-BE49-F238E27FC236}">
                <a16:creationId xmlns:a16="http://schemas.microsoft.com/office/drawing/2014/main" id="{D8E7605A-F683-AE2F-FE63-DA725DFD704E}"/>
              </a:ext>
            </a:extLst>
          </p:cNvPr>
          <p:cNvGrpSpPr/>
          <p:nvPr/>
        </p:nvGrpSpPr>
        <p:grpSpPr>
          <a:xfrm>
            <a:off x="1094797" y="3823128"/>
            <a:ext cx="3810489" cy="553998"/>
            <a:chOff x="5461698" y="2485482"/>
            <a:chExt cx="3810489" cy="553998"/>
          </a:xfrm>
        </p:grpSpPr>
        <p:grpSp>
          <p:nvGrpSpPr>
            <p:cNvPr id="16" name="Group 15">
              <a:extLst>
                <a:ext uri="{FF2B5EF4-FFF2-40B4-BE49-F238E27FC236}">
                  <a16:creationId xmlns:a16="http://schemas.microsoft.com/office/drawing/2014/main" id="{24D41AD6-D7B2-28C7-9F02-7E62EDFE34C1}"/>
                </a:ext>
              </a:extLst>
            </p:cNvPr>
            <p:cNvGrpSpPr/>
            <p:nvPr/>
          </p:nvGrpSpPr>
          <p:grpSpPr>
            <a:xfrm>
              <a:off x="5814945" y="2485482"/>
              <a:ext cx="3457242" cy="553998"/>
              <a:chOff x="3852730" y="1377724"/>
              <a:chExt cx="3457242" cy="553998"/>
            </a:xfrm>
          </p:grpSpPr>
          <p:sp>
            <p:nvSpPr>
              <p:cNvPr id="18" name="TextBox 17">
                <a:extLst>
                  <a:ext uri="{FF2B5EF4-FFF2-40B4-BE49-F238E27FC236}">
                    <a16:creationId xmlns:a16="http://schemas.microsoft.com/office/drawing/2014/main" id="{3910B6F2-4333-7DCE-15B1-022507FF507C}"/>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19" name="TextBox 18">
                <a:extLst>
                  <a:ext uri="{FF2B5EF4-FFF2-40B4-BE49-F238E27FC236}">
                    <a16:creationId xmlns:a16="http://schemas.microsoft.com/office/drawing/2014/main" id="{08E74029-968D-976C-7D0F-BA190CCD4775}"/>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17" name="Oval 16">
              <a:extLst>
                <a:ext uri="{FF2B5EF4-FFF2-40B4-BE49-F238E27FC236}">
                  <a16:creationId xmlns:a16="http://schemas.microsoft.com/office/drawing/2014/main" id="{8114E164-5F0B-B105-5D75-B287B86DDEC6}"/>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3</a:t>
              </a:r>
            </a:p>
          </p:txBody>
        </p:sp>
      </p:grpSp>
      <p:grpSp>
        <p:nvGrpSpPr>
          <p:cNvPr id="20" name="Group 19">
            <a:extLst>
              <a:ext uri="{FF2B5EF4-FFF2-40B4-BE49-F238E27FC236}">
                <a16:creationId xmlns:a16="http://schemas.microsoft.com/office/drawing/2014/main" id="{FB2325FC-72ED-386B-E757-1A785E2F748E}"/>
              </a:ext>
            </a:extLst>
          </p:cNvPr>
          <p:cNvGrpSpPr/>
          <p:nvPr/>
        </p:nvGrpSpPr>
        <p:grpSpPr>
          <a:xfrm>
            <a:off x="1094797" y="4673565"/>
            <a:ext cx="3810489" cy="553998"/>
            <a:chOff x="5461698" y="2485482"/>
            <a:chExt cx="3810489" cy="553998"/>
          </a:xfrm>
        </p:grpSpPr>
        <p:grpSp>
          <p:nvGrpSpPr>
            <p:cNvPr id="21" name="Group 20">
              <a:extLst>
                <a:ext uri="{FF2B5EF4-FFF2-40B4-BE49-F238E27FC236}">
                  <a16:creationId xmlns:a16="http://schemas.microsoft.com/office/drawing/2014/main" id="{103A30D7-24DC-C2BD-515E-7A294C40A07C}"/>
                </a:ext>
              </a:extLst>
            </p:cNvPr>
            <p:cNvGrpSpPr/>
            <p:nvPr/>
          </p:nvGrpSpPr>
          <p:grpSpPr>
            <a:xfrm>
              <a:off x="5814945" y="2485482"/>
              <a:ext cx="3457242" cy="553998"/>
              <a:chOff x="3852730" y="1377724"/>
              <a:chExt cx="3457242" cy="553998"/>
            </a:xfrm>
          </p:grpSpPr>
          <p:sp>
            <p:nvSpPr>
              <p:cNvPr id="23" name="TextBox 22">
                <a:extLst>
                  <a:ext uri="{FF2B5EF4-FFF2-40B4-BE49-F238E27FC236}">
                    <a16:creationId xmlns:a16="http://schemas.microsoft.com/office/drawing/2014/main" id="{991FC097-FB5D-FB99-6FF0-7140915DE406}"/>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24" name="TextBox 23">
                <a:extLst>
                  <a:ext uri="{FF2B5EF4-FFF2-40B4-BE49-F238E27FC236}">
                    <a16:creationId xmlns:a16="http://schemas.microsoft.com/office/drawing/2014/main" id="{9D3A2898-06BF-6B2D-6120-5B4F0A9846A2}"/>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22" name="Oval 21">
              <a:extLst>
                <a:ext uri="{FF2B5EF4-FFF2-40B4-BE49-F238E27FC236}">
                  <a16:creationId xmlns:a16="http://schemas.microsoft.com/office/drawing/2014/main" id="{4B7DABCC-7905-B4D2-6AFB-C7C90268C0E2}"/>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4</a:t>
              </a:r>
            </a:p>
          </p:txBody>
        </p:sp>
      </p:grpSp>
      <p:grpSp>
        <p:nvGrpSpPr>
          <p:cNvPr id="25" name="Group 24">
            <a:extLst>
              <a:ext uri="{FF2B5EF4-FFF2-40B4-BE49-F238E27FC236}">
                <a16:creationId xmlns:a16="http://schemas.microsoft.com/office/drawing/2014/main" id="{4D0ED616-6721-9EAF-D3F0-EED04F5321F1}"/>
              </a:ext>
            </a:extLst>
          </p:cNvPr>
          <p:cNvGrpSpPr/>
          <p:nvPr/>
        </p:nvGrpSpPr>
        <p:grpSpPr>
          <a:xfrm>
            <a:off x="1094797" y="5535889"/>
            <a:ext cx="3810489" cy="553998"/>
            <a:chOff x="5461698" y="2485482"/>
            <a:chExt cx="3810489" cy="553998"/>
          </a:xfrm>
        </p:grpSpPr>
        <p:grpSp>
          <p:nvGrpSpPr>
            <p:cNvPr id="26" name="Group 25">
              <a:extLst>
                <a:ext uri="{FF2B5EF4-FFF2-40B4-BE49-F238E27FC236}">
                  <a16:creationId xmlns:a16="http://schemas.microsoft.com/office/drawing/2014/main" id="{7B26D394-285D-76F7-FB56-71BA3122C81F}"/>
                </a:ext>
              </a:extLst>
            </p:cNvPr>
            <p:cNvGrpSpPr/>
            <p:nvPr/>
          </p:nvGrpSpPr>
          <p:grpSpPr>
            <a:xfrm>
              <a:off x="5814945" y="2485482"/>
              <a:ext cx="3457242" cy="553998"/>
              <a:chOff x="3852730" y="1377724"/>
              <a:chExt cx="3457242" cy="553998"/>
            </a:xfrm>
          </p:grpSpPr>
          <p:sp>
            <p:nvSpPr>
              <p:cNvPr id="28" name="TextBox 27">
                <a:extLst>
                  <a:ext uri="{FF2B5EF4-FFF2-40B4-BE49-F238E27FC236}">
                    <a16:creationId xmlns:a16="http://schemas.microsoft.com/office/drawing/2014/main" id="{FE32BE91-6844-2940-DB80-F042A9848198}"/>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29" name="TextBox 28">
                <a:extLst>
                  <a:ext uri="{FF2B5EF4-FFF2-40B4-BE49-F238E27FC236}">
                    <a16:creationId xmlns:a16="http://schemas.microsoft.com/office/drawing/2014/main" id="{9E55429E-6B42-B1DE-33EA-4BFB9B35FFE4}"/>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27" name="Oval 26">
              <a:extLst>
                <a:ext uri="{FF2B5EF4-FFF2-40B4-BE49-F238E27FC236}">
                  <a16:creationId xmlns:a16="http://schemas.microsoft.com/office/drawing/2014/main" id="{D3BFB53E-FB5B-A8CA-F566-2B7A506E4155}"/>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5</a:t>
              </a:r>
            </a:p>
          </p:txBody>
        </p:sp>
      </p:grpSp>
      <p:grpSp>
        <p:nvGrpSpPr>
          <p:cNvPr id="30" name="Group 29">
            <a:extLst>
              <a:ext uri="{FF2B5EF4-FFF2-40B4-BE49-F238E27FC236}">
                <a16:creationId xmlns:a16="http://schemas.microsoft.com/office/drawing/2014/main" id="{18D8A104-2143-2425-0955-0AFA73D2C332}"/>
              </a:ext>
            </a:extLst>
          </p:cNvPr>
          <p:cNvGrpSpPr/>
          <p:nvPr/>
        </p:nvGrpSpPr>
        <p:grpSpPr>
          <a:xfrm>
            <a:off x="6096000" y="2099578"/>
            <a:ext cx="3810489" cy="553998"/>
            <a:chOff x="5461698" y="2485482"/>
            <a:chExt cx="3810489" cy="553998"/>
          </a:xfrm>
        </p:grpSpPr>
        <p:grpSp>
          <p:nvGrpSpPr>
            <p:cNvPr id="31" name="Group 30">
              <a:extLst>
                <a:ext uri="{FF2B5EF4-FFF2-40B4-BE49-F238E27FC236}">
                  <a16:creationId xmlns:a16="http://schemas.microsoft.com/office/drawing/2014/main" id="{40EB3D62-A3D4-21AA-C48E-53CA65B0E0E9}"/>
                </a:ext>
              </a:extLst>
            </p:cNvPr>
            <p:cNvGrpSpPr/>
            <p:nvPr/>
          </p:nvGrpSpPr>
          <p:grpSpPr>
            <a:xfrm>
              <a:off x="5814945" y="2485482"/>
              <a:ext cx="3457242" cy="553998"/>
              <a:chOff x="3852730" y="1377724"/>
              <a:chExt cx="3457242" cy="553998"/>
            </a:xfrm>
          </p:grpSpPr>
          <p:sp>
            <p:nvSpPr>
              <p:cNvPr id="33" name="TextBox 32">
                <a:extLst>
                  <a:ext uri="{FF2B5EF4-FFF2-40B4-BE49-F238E27FC236}">
                    <a16:creationId xmlns:a16="http://schemas.microsoft.com/office/drawing/2014/main" id="{95B27CE5-0B75-1184-3F7F-2AE2D8D5E4D1}"/>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34" name="TextBox 33">
                <a:extLst>
                  <a:ext uri="{FF2B5EF4-FFF2-40B4-BE49-F238E27FC236}">
                    <a16:creationId xmlns:a16="http://schemas.microsoft.com/office/drawing/2014/main" id="{D51FA779-E7AE-9E4D-341D-1A1740C02A9A}"/>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32" name="Oval 31">
              <a:extLst>
                <a:ext uri="{FF2B5EF4-FFF2-40B4-BE49-F238E27FC236}">
                  <a16:creationId xmlns:a16="http://schemas.microsoft.com/office/drawing/2014/main" id="{95ABDE6D-0F32-6B26-F51C-8AE3CF031D28}"/>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6</a:t>
              </a:r>
            </a:p>
          </p:txBody>
        </p:sp>
      </p:grpSp>
      <p:grpSp>
        <p:nvGrpSpPr>
          <p:cNvPr id="35" name="Group 34">
            <a:extLst>
              <a:ext uri="{FF2B5EF4-FFF2-40B4-BE49-F238E27FC236}">
                <a16:creationId xmlns:a16="http://schemas.microsoft.com/office/drawing/2014/main" id="{04ABAA1D-28D4-817F-A386-FEC6458B529C}"/>
              </a:ext>
            </a:extLst>
          </p:cNvPr>
          <p:cNvGrpSpPr/>
          <p:nvPr/>
        </p:nvGrpSpPr>
        <p:grpSpPr>
          <a:xfrm>
            <a:off x="6096000" y="2961353"/>
            <a:ext cx="3810489" cy="553998"/>
            <a:chOff x="5461698" y="2485482"/>
            <a:chExt cx="3810489" cy="553998"/>
          </a:xfrm>
        </p:grpSpPr>
        <p:grpSp>
          <p:nvGrpSpPr>
            <p:cNvPr id="36" name="Group 35">
              <a:extLst>
                <a:ext uri="{FF2B5EF4-FFF2-40B4-BE49-F238E27FC236}">
                  <a16:creationId xmlns:a16="http://schemas.microsoft.com/office/drawing/2014/main" id="{6FF48591-2C6D-68E2-F7CF-CC240E24B925}"/>
                </a:ext>
              </a:extLst>
            </p:cNvPr>
            <p:cNvGrpSpPr/>
            <p:nvPr/>
          </p:nvGrpSpPr>
          <p:grpSpPr>
            <a:xfrm>
              <a:off x="5814945" y="2485482"/>
              <a:ext cx="3457242" cy="553998"/>
              <a:chOff x="3852730" y="1377724"/>
              <a:chExt cx="3457242" cy="553998"/>
            </a:xfrm>
          </p:grpSpPr>
          <p:sp>
            <p:nvSpPr>
              <p:cNvPr id="38" name="TextBox 37">
                <a:extLst>
                  <a:ext uri="{FF2B5EF4-FFF2-40B4-BE49-F238E27FC236}">
                    <a16:creationId xmlns:a16="http://schemas.microsoft.com/office/drawing/2014/main" id="{FCD94EC3-BAB8-2643-C632-58D6DF7B2032}"/>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39" name="TextBox 38">
                <a:extLst>
                  <a:ext uri="{FF2B5EF4-FFF2-40B4-BE49-F238E27FC236}">
                    <a16:creationId xmlns:a16="http://schemas.microsoft.com/office/drawing/2014/main" id="{A5B239CF-91A5-9E87-040E-B535EDAAC020}"/>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37" name="Oval 36">
              <a:extLst>
                <a:ext uri="{FF2B5EF4-FFF2-40B4-BE49-F238E27FC236}">
                  <a16:creationId xmlns:a16="http://schemas.microsoft.com/office/drawing/2014/main" id="{7C155D9B-88C7-56C2-B2E4-045570650184}"/>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7</a:t>
              </a:r>
            </a:p>
          </p:txBody>
        </p:sp>
      </p:grpSp>
      <p:grpSp>
        <p:nvGrpSpPr>
          <p:cNvPr id="40" name="Group 39">
            <a:extLst>
              <a:ext uri="{FF2B5EF4-FFF2-40B4-BE49-F238E27FC236}">
                <a16:creationId xmlns:a16="http://schemas.microsoft.com/office/drawing/2014/main" id="{19A24918-D307-4625-7E17-AE6D80E3808A}"/>
              </a:ext>
            </a:extLst>
          </p:cNvPr>
          <p:cNvGrpSpPr/>
          <p:nvPr/>
        </p:nvGrpSpPr>
        <p:grpSpPr>
          <a:xfrm>
            <a:off x="6096000" y="3823128"/>
            <a:ext cx="3810489" cy="553998"/>
            <a:chOff x="5461698" y="2485482"/>
            <a:chExt cx="3810489" cy="553998"/>
          </a:xfrm>
        </p:grpSpPr>
        <p:grpSp>
          <p:nvGrpSpPr>
            <p:cNvPr id="41" name="Group 40">
              <a:extLst>
                <a:ext uri="{FF2B5EF4-FFF2-40B4-BE49-F238E27FC236}">
                  <a16:creationId xmlns:a16="http://schemas.microsoft.com/office/drawing/2014/main" id="{C2DDCEC6-8596-86BC-153D-80B2FC7276B7}"/>
                </a:ext>
              </a:extLst>
            </p:cNvPr>
            <p:cNvGrpSpPr/>
            <p:nvPr/>
          </p:nvGrpSpPr>
          <p:grpSpPr>
            <a:xfrm>
              <a:off x="5814945" y="2485482"/>
              <a:ext cx="3457242" cy="553998"/>
              <a:chOff x="3852730" y="1377724"/>
              <a:chExt cx="3457242" cy="553998"/>
            </a:xfrm>
          </p:grpSpPr>
          <p:sp>
            <p:nvSpPr>
              <p:cNvPr id="43" name="TextBox 42">
                <a:extLst>
                  <a:ext uri="{FF2B5EF4-FFF2-40B4-BE49-F238E27FC236}">
                    <a16:creationId xmlns:a16="http://schemas.microsoft.com/office/drawing/2014/main" id="{02B0D711-5AB6-2971-ACA1-CD57F2F0DB38}"/>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44" name="TextBox 43">
                <a:extLst>
                  <a:ext uri="{FF2B5EF4-FFF2-40B4-BE49-F238E27FC236}">
                    <a16:creationId xmlns:a16="http://schemas.microsoft.com/office/drawing/2014/main" id="{E228C318-A0E0-9C60-5AE9-9E4957FDDD16}"/>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42" name="Oval 41">
              <a:extLst>
                <a:ext uri="{FF2B5EF4-FFF2-40B4-BE49-F238E27FC236}">
                  <a16:creationId xmlns:a16="http://schemas.microsoft.com/office/drawing/2014/main" id="{C5A6C0B8-0529-1CE3-4C0C-F86D6C24DC70}"/>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8</a:t>
              </a:r>
            </a:p>
          </p:txBody>
        </p:sp>
      </p:grpSp>
      <p:grpSp>
        <p:nvGrpSpPr>
          <p:cNvPr id="45" name="Group 44">
            <a:extLst>
              <a:ext uri="{FF2B5EF4-FFF2-40B4-BE49-F238E27FC236}">
                <a16:creationId xmlns:a16="http://schemas.microsoft.com/office/drawing/2014/main" id="{DA289DC6-13BE-078C-4BE4-5C56F89F54A8}"/>
              </a:ext>
            </a:extLst>
          </p:cNvPr>
          <p:cNvGrpSpPr/>
          <p:nvPr/>
        </p:nvGrpSpPr>
        <p:grpSpPr>
          <a:xfrm>
            <a:off x="6096000" y="4673565"/>
            <a:ext cx="3810489" cy="553998"/>
            <a:chOff x="5461698" y="2485482"/>
            <a:chExt cx="3810489" cy="553998"/>
          </a:xfrm>
        </p:grpSpPr>
        <p:grpSp>
          <p:nvGrpSpPr>
            <p:cNvPr id="46" name="Group 45">
              <a:extLst>
                <a:ext uri="{FF2B5EF4-FFF2-40B4-BE49-F238E27FC236}">
                  <a16:creationId xmlns:a16="http://schemas.microsoft.com/office/drawing/2014/main" id="{F78F5802-054B-5788-B23D-4C87D6FBAA01}"/>
                </a:ext>
              </a:extLst>
            </p:cNvPr>
            <p:cNvGrpSpPr/>
            <p:nvPr/>
          </p:nvGrpSpPr>
          <p:grpSpPr>
            <a:xfrm>
              <a:off x="5814945" y="2485482"/>
              <a:ext cx="3457242" cy="553998"/>
              <a:chOff x="3852730" y="1377724"/>
              <a:chExt cx="3457242" cy="553998"/>
            </a:xfrm>
          </p:grpSpPr>
          <p:sp>
            <p:nvSpPr>
              <p:cNvPr id="48" name="TextBox 47">
                <a:extLst>
                  <a:ext uri="{FF2B5EF4-FFF2-40B4-BE49-F238E27FC236}">
                    <a16:creationId xmlns:a16="http://schemas.microsoft.com/office/drawing/2014/main" id="{8FC8B2D6-C0D3-4AD9-1196-AD49454265D6}"/>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49" name="TextBox 48">
                <a:extLst>
                  <a:ext uri="{FF2B5EF4-FFF2-40B4-BE49-F238E27FC236}">
                    <a16:creationId xmlns:a16="http://schemas.microsoft.com/office/drawing/2014/main" id="{446E7E0B-7790-8610-E401-F16E7D2014A5}"/>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47" name="Oval 46">
              <a:extLst>
                <a:ext uri="{FF2B5EF4-FFF2-40B4-BE49-F238E27FC236}">
                  <a16:creationId xmlns:a16="http://schemas.microsoft.com/office/drawing/2014/main" id="{2A25268E-5D79-7C00-8F0D-0D66AC6E1D49}"/>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9</a:t>
              </a:r>
            </a:p>
          </p:txBody>
        </p:sp>
      </p:grpSp>
      <p:grpSp>
        <p:nvGrpSpPr>
          <p:cNvPr id="50" name="Group 49">
            <a:extLst>
              <a:ext uri="{FF2B5EF4-FFF2-40B4-BE49-F238E27FC236}">
                <a16:creationId xmlns:a16="http://schemas.microsoft.com/office/drawing/2014/main" id="{F5914A23-ECFC-FBB9-CFD4-231E186DD348}"/>
              </a:ext>
            </a:extLst>
          </p:cNvPr>
          <p:cNvGrpSpPr/>
          <p:nvPr/>
        </p:nvGrpSpPr>
        <p:grpSpPr>
          <a:xfrm>
            <a:off x="6096000" y="5535889"/>
            <a:ext cx="3810489" cy="553998"/>
            <a:chOff x="5461698" y="2485482"/>
            <a:chExt cx="3810489" cy="553998"/>
          </a:xfrm>
        </p:grpSpPr>
        <p:grpSp>
          <p:nvGrpSpPr>
            <p:cNvPr id="51" name="Group 50">
              <a:extLst>
                <a:ext uri="{FF2B5EF4-FFF2-40B4-BE49-F238E27FC236}">
                  <a16:creationId xmlns:a16="http://schemas.microsoft.com/office/drawing/2014/main" id="{929AAAE7-CD8B-7EFF-178B-505D850053D2}"/>
                </a:ext>
              </a:extLst>
            </p:cNvPr>
            <p:cNvGrpSpPr/>
            <p:nvPr/>
          </p:nvGrpSpPr>
          <p:grpSpPr>
            <a:xfrm>
              <a:off x="5814945" y="2485482"/>
              <a:ext cx="3457242" cy="553998"/>
              <a:chOff x="3852730" y="1377724"/>
              <a:chExt cx="3457242" cy="553998"/>
            </a:xfrm>
          </p:grpSpPr>
          <p:sp>
            <p:nvSpPr>
              <p:cNvPr id="53" name="TextBox 52">
                <a:extLst>
                  <a:ext uri="{FF2B5EF4-FFF2-40B4-BE49-F238E27FC236}">
                    <a16:creationId xmlns:a16="http://schemas.microsoft.com/office/drawing/2014/main" id="{5D7DF280-BAB2-BCD2-4B28-441C26D9B972}"/>
                  </a:ext>
                </a:extLst>
              </p:cNvPr>
              <p:cNvSpPr txBox="1"/>
              <p:nvPr/>
            </p:nvSpPr>
            <p:spPr>
              <a:xfrm>
                <a:off x="3852730" y="1685501"/>
                <a:ext cx="3457242" cy="246221"/>
              </a:xfrm>
              <a:prstGeom prst="rect">
                <a:avLst/>
              </a:prstGeom>
              <a:noFill/>
            </p:spPr>
            <p:txBody>
              <a:bodyPr wrap="square" rtlCol="0">
                <a:spAutoFit/>
              </a:bodyPr>
              <a:lstStyle/>
              <a:p>
                <a:r>
                  <a:rPr lang="en-US" sz="1000" dirty="0">
                    <a:solidFill>
                      <a:schemeClr val="tx1">
                        <a:lumMod val="50000"/>
                        <a:lumOff val="50000"/>
                      </a:schemeClr>
                    </a:solidFill>
                    <a:latin typeface="Poppins" pitchFamily="2" charset="77"/>
                    <a:cs typeface="Poppins" pitchFamily="2" charset="77"/>
                  </a:rPr>
                  <a:t>Speaker Name, Speaker Name, Speaker Name</a:t>
                </a:r>
              </a:p>
            </p:txBody>
          </p:sp>
          <p:sp>
            <p:nvSpPr>
              <p:cNvPr id="54" name="TextBox 53">
                <a:extLst>
                  <a:ext uri="{FF2B5EF4-FFF2-40B4-BE49-F238E27FC236}">
                    <a16:creationId xmlns:a16="http://schemas.microsoft.com/office/drawing/2014/main" id="{79270A6E-E2EF-2B92-AB5E-965D6EEE6766}"/>
                  </a:ext>
                </a:extLst>
              </p:cNvPr>
              <p:cNvSpPr txBox="1"/>
              <p:nvPr/>
            </p:nvSpPr>
            <p:spPr>
              <a:xfrm>
                <a:off x="3852730" y="1377724"/>
                <a:ext cx="3457242" cy="307777"/>
              </a:xfrm>
              <a:prstGeom prst="rect">
                <a:avLst/>
              </a:prstGeom>
              <a:noFill/>
            </p:spPr>
            <p:txBody>
              <a:bodyPr wrap="square" rtlCol="0">
                <a:spAutoFit/>
              </a:bodyPr>
              <a:lstStyle/>
              <a:p>
                <a:r>
                  <a:rPr lang="en-US" sz="1400" b="1" dirty="0">
                    <a:latin typeface="Poppins" pitchFamily="2" charset="77"/>
                    <a:cs typeface="Poppins" pitchFamily="2" charset="77"/>
                  </a:rPr>
                  <a:t>Lorem Ipsum Dolor Sit Amet</a:t>
                </a:r>
              </a:p>
            </p:txBody>
          </p:sp>
        </p:grpSp>
        <p:sp>
          <p:nvSpPr>
            <p:cNvPr id="52" name="Oval 51">
              <a:extLst>
                <a:ext uri="{FF2B5EF4-FFF2-40B4-BE49-F238E27FC236}">
                  <a16:creationId xmlns:a16="http://schemas.microsoft.com/office/drawing/2014/main" id="{3FC81413-BBA3-E030-1DCB-7A432047EBAB}"/>
                </a:ext>
              </a:extLst>
            </p:cNvPr>
            <p:cNvSpPr/>
            <p:nvPr/>
          </p:nvSpPr>
          <p:spPr>
            <a:xfrm>
              <a:off x="5461698" y="2491511"/>
              <a:ext cx="315259" cy="315259"/>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000" dirty="0">
                  <a:latin typeface="Poppins" pitchFamily="2" charset="77"/>
                  <a:cs typeface="Poppins" pitchFamily="2" charset="77"/>
                </a:rPr>
                <a:t>10</a:t>
              </a:r>
            </a:p>
          </p:txBody>
        </p:sp>
      </p:grpSp>
    </p:spTree>
    <p:extLst>
      <p:ext uri="{BB962C8B-B14F-4D97-AF65-F5344CB8AC3E}">
        <p14:creationId xmlns:p14="http://schemas.microsoft.com/office/powerpoint/2010/main" val="3912852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398869F-C380-9200-33A5-341F357DFD79}"/>
              </a:ext>
            </a:extLst>
          </p:cNvPr>
          <p:cNvSpPr>
            <a:spLocks noGrp="1"/>
          </p:cNvSpPr>
          <p:nvPr>
            <p:ph type="body" sz="quarter" idx="10"/>
          </p:nvPr>
        </p:nvSpPr>
        <p:spPr/>
        <p:txBody>
          <a:bodyPr/>
          <a:lstStyle/>
          <a:p>
            <a:r>
              <a:rPr lang="en-US" sz="1000" spc="300" dirty="0">
                <a:solidFill>
                  <a:srgbClr val="A30134"/>
                </a:solidFill>
                <a:latin typeface="Poppins" pitchFamily="2" charset="77"/>
                <a:cs typeface="Poppins" pitchFamily="2" charset="77"/>
              </a:rPr>
              <a:t>LOREM IPSUM DOLOR</a:t>
            </a:r>
          </a:p>
        </p:txBody>
      </p:sp>
      <p:sp>
        <p:nvSpPr>
          <p:cNvPr id="3" name="Text Placeholder 2">
            <a:extLst>
              <a:ext uri="{FF2B5EF4-FFF2-40B4-BE49-F238E27FC236}">
                <a16:creationId xmlns:a16="http://schemas.microsoft.com/office/drawing/2014/main" id="{9645478F-F1C5-EC2A-FC90-9E89B6EEBB9F}"/>
              </a:ext>
            </a:extLst>
          </p:cNvPr>
          <p:cNvSpPr>
            <a:spLocks noGrp="1"/>
          </p:cNvSpPr>
          <p:nvPr>
            <p:ph type="body" sz="quarter" idx="11"/>
          </p:nvPr>
        </p:nvSpPr>
        <p:spPr/>
        <p:txBody>
          <a:bodyPr/>
          <a:lstStyle/>
          <a:p>
            <a:r>
              <a:rPr lang="en-US" dirty="0"/>
              <a:t>Lorem Ipsum Dolor</a:t>
            </a:r>
          </a:p>
        </p:txBody>
      </p:sp>
      <p:sp>
        <p:nvSpPr>
          <p:cNvPr id="4" name="Text Placeholder 3">
            <a:extLst>
              <a:ext uri="{FF2B5EF4-FFF2-40B4-BE49-F238E27FC236}">
                <a16:creationId xmlns:a16="http://schemas.microsoft.com/office/drawing/2014/main" id="{22DB0623-3519-B2B8-703A-15273B48A89B}"/>
              </a:ext>
            </a:extLst>
          </p:cNvPr>
          <p:cNvSpPr>
            <a:spLocks noGrp="1"/>
          </p:cNvSpPr>
          <p:nvPr>
            <p:ph type="body" sz="quarter" idx="12"/>
          </p:nvPr>
        </p:nvSpPr>
        <p:spPr/>
        <p:txBody>
          <a:bodyPr/>
          <a:lstStyle/>
          <a:p>
            <a:r>
              <a:rPr lang="en-US" dirty="0"/>
              <a:t>02</a:t>
            </a:r>
          </a:p>
        </p:txBody>
      </p:sp>
      <p:grpSp>
        <p:nvGrpSpPr>
          <p:cNvPr id="5" name="Group 4">
            <a:extLst>
              <a:ext uri="{FF2B5EF4-FFF2-40B4-BE49-F238E27FC236}">
                <a16:creationId xmlns:a16="http://schemas.microsoft.com/office/drawing/2014/main" id="{4C962384-F41A-9636-87DB-847750A4C2CD}"/>
              </a:ext>
            </a:extLst>
          </p:cNvPr>
          <p:cNvGrpSpPr/>
          <p:nvPr/>
        </p:nvGrpSpPr>
        <p:grpSpPr>
          <a:xfrm>
            <a:off x="1094798" y="1878594"/>
            <a:ext cx="2767901" cy="1009885"/>
            <a:chOff x="1094798" y="1878594"/>
            <a:chExt cx="2767901" cy="1009885"/>
          </a:xfrm>
        </p:grpSpPr>
        <p:sp>
          <p:nvSpPr>
            <p:cNvPr id="6" name="Rectangle 5">
              <a:extLst>
                <a:ext uri="{FF2B5EF4-FFF2-40B4-BE49-F238E27FC236}">
                  <a16:creationId xmlns:a16="http://schemas.microsoft.com/office/drawing/2014/main" id="{77F1BC75-1A1E-0E1C-BAED-4D1CC8E67AD5}"/>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8F848FEA-56C4-B070-D6DB-65862ADADDCA}"/>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8" name="Group 7">
            <a:extLst>
              <a:ext uri="{FF2B5EF4-FFF2-40B4-BE49-F238E27FC236}">
                <a16:creationId xmlns:a16="http://schemas.microsoft.com/office/drawing/2014/main" id="{715C32C3-3DB0-BF32-5536-C44D5DC7DCE6}"/>
              </a:ext>
            </a:extLst>
          </p:cNvPr>
          <p:cNvGrpSpPr/>
          <p:nvPr/>
        </p:nvGrpSpPr>
        <p:grpSpPr>
          <a:xfrm>
            <a:off x="1094797" y="3066111"/>
            <a:ext cx="2767901" cy="1009885"/>
            <a:chOff x="1094798" y="1878594"/>
            <a:chExt cx="2767901" cy="1009885"/>
          </a:xfrm>
        </p:grpSpPr>
        <p:sp>
          <p:nvSpPr>
            <p:cNvPr id="9" name="Rectangle 8">
              <a:extLst>
                <a:ext uri="{FF2B5EF4-FFF2-40B4-BE49-F238E27FC236}">
                  <a16:creationId xmlns:a16="http://schemas.microsoft.com/office/drawing/2014/main" id="{C77DB32C-AA1C-8A3C-F338-502DE3AE8EC7}"/>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7724BA1-46BE-EAF7-A8AC-B85902A2F996}"/>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11" name="Group 10">
            <a:extLst>
              <a:ext uri="{FF2B5EF4-FFF2-40B4-BE49-F238E27FC236}">
                <a16:creationId xmlns:a16="http://schemas.microsoft.com/office/drawing/2014/main" id="{04B0EE1B-55A5-A07D-9DAC-2021D458893A}"/>
              </a:ext>
            </a:extLst>
          </p:cNvPr>
          <p:cNvGrpSpPr/>
          <p:nvPr/>
        </p:nvGrpSpPr>
        <p:grpSpPr>
          <a:xfrm>
            <a:off x="1094797" y="4243633"/>
            <a:ext cx="2767901" cy="1009885"/>
            <a:chOff x="1094798" y="1878594"/>
            <a:chExt cx="2767901" cy="1009885"/>
          </a:xfrm>
        </p:grpSpPr>
        <p:sp>
          <p:nvSpPr>
            <p:cNvPr id="12" name="Rectangle 11">
              <a:extLst>
                <a:ext uri="{FF2B5EF4-FFF2-40B4-BE49-F238E27FC236}">
                  <a16:creationId xmlns:a16="http://schemas.microsoft.com/office/drawing/2014/main" id="{DAEB316D-6320-544C-E878-F5742E3FF6E4}"/>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6095FAC1-1D80-0F89-27D7-6A5EE3CCFC87}"/>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14" name="Group 13">
            <a:extLst>
              <a:ext uri="{FF2B5EF4-FFF2-40B4-BE49-F238E27FC236}">
                <a16:creationId xmlns:a16="http://schemas.microsoft.com/office/drawing/2014/main" id="{15487BDD-A518-D5B2-B67B-9AA6FAB6A4A6}"/>
              </a:ext>
            </a:extLst>
          </p:cNvPr>
          <p:cNvGrpSpPr/>
          <p:nvPr/>
        </p:nvGrpSpPr>
        <p:grpSpPr>
          <a:xfrm>
            <a:off x="1094797" y="5421155"/>
            <a:ext cx="2767901" cy="1009885"/>
            <a:chOff x="1094798" y="1878594"/>
            <a:chExt cx="2767901" cy="1009885"/>
          </a:xfrm>
        </p:grpSpPr>
        <p:sp>
          <p:nvSpPr>
            <p:cNvPr id="15" name="Rectangle 14">
              <a:extLst>
                <a:ext uri="{FF2B5EF4-FFF2-40B4-BE49-F238E27FC236}">
                  <a16:creationId xmlns:a16="http://schemas.microsoft.com/office/drawing/2014/main" id="{C2BF72C0-FA70-F96A-3C9B-321BD49C78C1}"/>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CB56B679-1F77-7706-F919-F54FC1D34E7A}"/>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17" name="Group 16">
            <a:extLst>
              <a:ext uri="{FF2B5EF4-FFF2-40B4-BE49-F238E27FC236}">
                <a16:creationId xmlns:a16="http://schemas.microsoft.com/office/drawing/2014/main" id="{07378F91-E08F-3D5B-1DCE-976FE1EE2E6E}"/>
              </a:ext>
            </a:extLst>
          </p:cNvPr>
          <p:cNvGrpSpPr/>
          <p:nvPr/>
        </p:nvGrpSpPr>
        <p:grpSpPr>
          <a:xfrm>
            <a:off x="3819969" y="1878594"/>
            <a:ext cx="2767901" cy="1009885"/>
            <a:chOff x="1094798" y="1878594"/>
            <a:chExt cx="2767901" cy="1009885"/>
          </a:xfrm>
        </p:grpSpPr>
        <p:sp>
          <p:nvSpPr>
            <p:cNvPr id="18" name="Rectangle 17">
              <a:extLst>
                <a:ext uri="{FF2B5EF4-FFF2-40B4-BE49-F238E27FC236}">
                  <a16:creationId xmlns:a16="http://schemas.microsoft.com/office/drawing/2014/main" id="{8F834A29-F3DD-32CF-DABE-981ECA72EBAA}"/>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626F83B0-2BD7-3BF9-9C17-680E664DC27F}"/>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20" name="Group 19">
            <a:extLst>
              <a:ext uri="{FF2B5EF4-FFF2-40B4-BE49-F238E27FC236}">
                <a16:creationId xmlns:a16="http://schemas.microsoft.com/office/drawing/2014/main" id="{B8E873E3-3507-0B5C-4162-EB8164093EFF}"/>
              </a:ext>
            </a:extLst>
          </p:cNvPr>
          <p:cNvGrpSpPr/>
          <p:nvPr/>
        </p:nvGrpSpPr>
        <p:grpSpPr>
          <a:xfrm>
            <a:off x="3819968" y="3066111"/>
            <a:ext cx="2767901" cy="1009885"/>
            <a:chOff x="1094798" y="1878594"/>
            <a:chExt cx="2767901" cy="1009885"/>
          </a:xfrm>
        </p:grpSpPr>
        <p:sp>
          <p:nvSpPr>
            <p:cNvPr id="21" name="Rectangle 20">
              <a:extLst>
                <a:ext uri="{FF2B5EF4-FFF2-40B4-BE49-F238E27FC236}">
                  <a16:creationId xmlns:a16="http://schemas.microsoft.com/office/drawing/2014/main" id="{E82E2CDC-F28E-CF41-13DE-EF7DB51D6901}"/>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98AFDA00-8169-C429-5945-87D6C5F93E94}"/>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23" name="Group 22">
            <a:extLst>
              <a:ext uri="{FF2B5EF4-FFF2-40B4-BE49-F238E27FC236}">
                <a16:creationId xmlns:a16="http://schemas.microsoft.com/office/drawing/2014/main" id="{A783C916-C171-E491-F8B9-211832AA053B}"/>
              </a:ext>
            </a:extLst>
          </p:cNvPr>
          <p:cNvGrpSpPr/>
          <p:nvPr/>
        </p:nvGrpSpPr>
        <p:grpSpPr>
          <a:xfrm>
            <a:off x="3819968" y="4243633"/>
            <a:ext cx="2767901" cy="1009885"/>
            <a:chOff x="1094798" y="1878594"/>
            <a:chExt cx="2767901" cy="1009885"/>
          </a:xfrm>
        </p:grpSpPr>
        <p:sp>
          <p:nvSpPr>
            <p:cNvPr id="24" name="Rectangle 23">
              <a:extLst>
                <a:ext uri="{FF2B5EF4-FFF2-40B4-BE49-F238E27FC236}">
                  <a16:creationId xmlns:a16="http://schemas.microsoft.com/office/drawing/2014/main" id="{7D4BF3A4-16A5-C2B6-A095-441A3151890C}"/>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C066E320-BCCF-F921-69F3-721E0744FAD2}"/>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26" name="Group 25">
            <a:extLst>
              <a:ext uri="{FF2B5EF4-FFF2-40B4-BE49-F238E27FC236}">
                <a16:creationId xmlns:a16="http://schemas.microsoft.com/office/drawing/2014/main" id="{E2B6BDCF-8C23-9909-B511-E25493C3B3A2}"/>
              </a:ext>
            </a:extLst>
          </p:cNvPr>
          <p:cNvGrpSpPr/>
          <p:nvPr/>
        </p:nvGrpSpPr>
        <p:grpSpPr>
          <a:xfrm>
            <a:off x="3819968" y="5421155"/>
            <a:ext cx="2767901" cy="1009885"/>
            <a:chOff x="1094798" y="1878594"/>
            <a:chExt cx="2767901" cy="1009885"/>
          </a:xfrm>
        </p:grpSpPr>
        <p:sp>
          <p:nvSpPr>
            <p:cNvPr id="27" name="Rectangle 26">
              <a:extLst>
                <a:ext uri="{FF2B5EF4-FFF2-40B4-BE49-F238E27FC236}">
                  <a16:creationId xmlns:a16="http://schemas.microsoft.com/office/drawing/2014/main" id="{EE8DE9E8-6081-720A-419A-4DFA50772462}"/>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F1FFAD5C-33B0-8A9E-22F2-F24CAF1A56A0}"/>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29" name="Group 28">
            <a:extLst>
              <a:ext uri="{FF2B5EF4-FFF2-40B4-BE49-F238E27FC236}">
                <a16:creationId xmlns:a16="http://schemas.microsoft.com/office/drawing/2014/main" id="{F88E6C11-5A95-29BB-6D2C-CEBE5E0E60FF}"/>
              </a:ext>
            </a:extLst>
          </p:cNvPr>
          <p:cNvGrpSpPr/>
          <p:nvPr/>
        </p:nvGrpSpPr>
        <p:grpSpPr>
          <a:xfrm>
            <a:off x="6545139" y="1878594"/>
            <a:ext cx="2767901" cy="1009885"/>
            <a:chOff x="1094798" y="1878594"/>
            <a:chExt cx="2767901" cy="1009885"/>
          </a:xfrm>
        </p:grpSpPr>
        <p:sp>
          <p:nvSpPr>
            <p:cNvPr id="30" name="Rectangle 29">
              <a:extLst>
                <a:ext uri="{FF2B5EF4-FFF2-40B4-BE49-F238E27FC236}">
                  <a16:creationId xmlns:a16="http://schemas.microsoft.com/office/drawing/2014/main" id="{0B9830BB-09EC-FF7E-D1D7-26598CD28077}"/>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5AD1A2D8-5B17-AE28-EB77-ED5C318CEA57}"/>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32" name="Group 31">
            <a:extLst>
              <a:ext uri="{FF2B5EF4-FFF2-40B4-BE49-F238E27FC236}">
                <a16:creationId xmlns:a16="http://schemas.microsoft.com/office/drawing/2014/main" id="{FA971745-BF9A-98B3-3499-ABDAB61C3326}"/>
              </a:ext>
            </a:extLst>
          </p:cNvPr>
          <p:cNvGrpSpPr/>
          <p:nvPr/>
        </p:nvGrpSpPr>
        <p:grpSpPr>
          <a:xfrm>
            <a:off x="6545138" y="3066111"/>
            <a:ext cx="2767901" cy="1009885"/>
            <a:chOff x="1094798" y="1878594"/>
            <a:chExt cx="2767901" cy="1009885"/>
          </a:xfrm>
        </p:grpSpPr>
        <p:sp>
          <p:nvSpPr>
            <p:cNvPr id="33" name="Rectangle 32">
              <a:extLst>
                <a:ext uri="{FF2B5EF4-FFF2-40B4-BE49-F238E27FC236}">
                  <a16:creationId xmlns:a16="http://schemas.microsoft.com/office/drawing/2014/main" id="{86C624FD-8DB5-F193-1939-F22AC653ED05}"/>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2A6F495B-EA58-1F04-CF45-8E50FBE37B3B}"/>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35" name="Group 34">
            <a:extLst>
              <a:ext uri="{FF2B5EF4-FFF2-40B4-BE49-F238E27FC236}">
                <a16:creationId xmlns:a16="http://schemas.microsoft.com/office/drawing/2014/main" id="{E20C6A75-4EBD-95D2-1006-3784B36B335F}"/>
              </a:ext>
            </a:extLst>
          </p:cNvPr>
          <p:cNvGrpSpPr/>
          <p:nvPr/>
        </p:nvGrpSpPr>
        <p:grpSpPr>
          <a:xfrm>
            <a:off x="6545138" y="4243633"/>
            <a:ext cx="2767901" cy="1009885"/>
            <a:chOff x="1094798" y="1878594"/>
            <a:chExt cx="2767901" cy="1009885"/>
          </a:xfrm>
        </p:grpSpPr>
        <p:sp>
          <p:nvSpPr>
            <p:cNvPr id="36" name="Rectangle 35">
              <a:extLst>
                <a:ext uri="{FF2B5EF4-FFF2-40B4-BE49-F238E27FC236}">
                  <a16:creationId xmlns:a16="http://schemas.microsoft.com/office/drawing/2014/main" id="{0AAE9C46-769D-EF08-F71C-5CD8C296EAA1}"/>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a:extLst>
                <a:ext uri="{FF2B5EF4-FFF2-40B4-BE49-F238E27FC236}">
                  <a16:creationId xmlns:a16="http://schemas.microsoft.com/office/drawing/2014/main" id="{1EB595EB-EBDF-A053-D27C-A01819B0199C}"/>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38" name="Group 37">
            <a:extLst>
              <a:ext uri="{FF2B5EF4-FFF2-40B4-BE49-F238E27FC236}">
                <a16:creationId xmlns:a16="http://schemas.microsoft.com/office/drawing/2014/main" id="{BE099EA8-9467-F2B7-934F-792BFA206DA3}"/>
              </a:ext>
            </a:extLst>
          </p:cNvPr>
          <p:cNvGrpSpPr/>
          <p:nvPr/>
        </p:nvGrpSpPr>
        <p:grpSpPr>
          <a:xfrm>
            <a:off x="6545138" y="5421155"/>
            <a:ext cx="2767901" cy="1009885"/>
            <a:chOff x="1094798" y="1878594"/>
            <a:chExt cx="2767901" cy="1009885"/>
          </a:xfrm>
        </p:grpSpPr>
        <p:sp>
          <p:nvSpPr>
            <p:cNvPr id="39" name="Rectangle 38">
              <a:extLst>
                <a:ext uri="{FF2B5EF4-FFF2-40B4-BE49-F238E27FC236}">
                  <a16:creationId xmlns:a16="http://schemas.microsoft.com/office/drawing/2014/main" id="{36DFA0B8-8351-8E91-2FBC-4B2FD91CC466}"/>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45CACCDA-A4D5-0D5C-B968-6600D916052E}"/>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41" name="Group 40">
            <a:extLst>
              <a:ext uri="{FF2B5EF4-FFF2-40B4-BE49-F238E27FC236}">
                <a16:creationId xmlns:a16="http://schemas.microsoft.com/office/drawing/2014/main" id="{66EBD823-2535-E8C7-9BCF-D95213630E1E}"/>
              </a:ext>
            </a:extLst>
          </p:cNvPr>
          <p:cNvGrpSpPr/>
          <p:nvPr/>
        </p:nvGrpSpPr>
        <p:grpSpPr>
          <a:xfrm>
            <a:off x="9270310" y="1878594"/>
            <a:ext cx="2767901" cy="1009885"/>
            <a:chOff x="1094798" y="1878594"/>
            <a:chExt cx="2767901" cy="1009885"/>
          </a:xfrm>
        </p:grpSpPr>
        <p:sp>
          <p:nvSpPr>
            <p:cNvPr id="42" name="Rectangle 41">
              <a:extLst>
                <a:ext uri="{FF2B5EF4-FFF2-40B4-BE49-F238E27FC236}">
                  <a16:creationId xmlns:a16="http://schemas.microsoft.com/office/drawing/2014/main" id="{A2E369DE-38BB-03D8-19BC-617E40EBFAC5}"/>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2CC9A499-7570-066E-E767-33C40538031F}"/>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44" name="Group 43">
            <a:extLst>
              <a:ext uri="{FF2B5EF4-FFF2-40B4-BE49-F238E27FC236}">
                <a16:creationId xmlns:a16="http://schemas.microsoft.com/office/drawing/2014/main" id="{4C5AB53A-9756-7EA4-4231-464FB5B91583}"/>
              </a:ext>
            </a:extLst>
          </p:cNvPr>
          <p:cNvGrpSpPr/>
          <p:nvPr/>
        </p:nvGrpSpPr>
        <p:grpSpPr>
          <a:xfrm>
            <a:off x="9270309" y="3066111"/>
            <a:ext cx="2767901" cy="1009885"/>
            <a:chOff x="1094798" y="1878594"/>
            <a:chExt cx="2767901" cy="1009885"/>
          </a:xfrm>
        </p:grpSpPr>
        <p:sp>
          <p:nvSpPr>
            <p:cNvPr id="45" name="Rectangle 44">
              <a:extLst>
                <a:ext uri="{FF2B5EF4-FFF2-40B4-BE49-F238E27FC236}">
                  <a16:creationId xmlns:a16="http://schemas.microsoft.com/office/drawing/2014/main" id="{A1B0BEB0-8D16-1248-0692-D12B75DD262A}"/>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extBox 45">
              <a:extLst>
                <a:ext uri="{FF2B5EF4-FFF2-40B4-BE49-F238E27FC236}">
                  <a16:creationId xmlns:a16="http://schemas.microsoft.com/office/drawing/2014/main" id="{010EB0E9-35DA-B4DA-4277-7D05767085B4}"/>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47" name="Group 46">
            <a:extLst>
              <a:ext uri="{FF2B5EF4-FFF2-40B4-BE49-F238E27FC236}">
                <a16:creationId xmlns:a16="http://schemas.microsoft.com/office/drawing/2014/main" id="{BA6FF762-6B79-9661-1C4C-915F9BCDAB22}"/>
              </a:ext>
            </a:extLst>
          </p:cNvPr>
          <p:cNvGrpSpPr/>
          <p:nvPr/>
        </p:nvGrpSpPr>
        <p:grpSpPr>
          <a:xfrm>
            <a:off x="9270309" y="4243633"/>
            <a:ext cx="2767901" cy="1009885"/>
            <a:chOff x="1094798" y="1878594"/>
            <a:chExt cx="2767901" cy="1009885"/>
          </a:xfrm>
        </p:grpSpPr>
        <p:sp>
          <p:nvSpPr>
            <p:cNvPr id="48" name="Rectangle 47">
              <a:extLst>
                <a:ext uri="{FF2B5EF4-FFF2-40B4-BE49-F238E27FC236}">
                  <a16:creationId xmlns:a16="http://schemas.microsoft.com/office/drawing/2014/main" id="{AA01F279-705F-2051-A763-9FA76804861D}"/>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7C5B3463-307E-CCC2-AA58-283439A31D07}"/>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grpSp>
        <p:nvGrpSpPr>
          <p:cNvPr id="50" name="Group 49">
            <a:extLst>
              <a:ext uri="{FF2B5EF4-FFF2-40B4-BE49-F238E27FC236}">
                <a16:creationId xmlns:a16="http://schemas.microsoft.com/office/drawing/2014/main" id="{B538DE9E-6505-0E92-D8C6-E96E61B0426B}"/>
              </a:ext>
            </a:extLst>
          </p:cNvPr>
          <p:cNvGrpSpPr/>
          <p:nvPr/>
        </p:nvGrpSpPr>
        <p:grpSpPr>
          <a:xfrm>
            <a:off x="9270309" y="5421155"/>
            <a:ext cx="2767901" cy="1009885"/>
            <a:chOff x="1094798" y="1878594"/>
            <a:chExt cx="2767901" cy="1009885"/>
          </a:xfrm>
        </p:grpSpPr>
        <p:sp>
          <p:nvSpPr>
            <p:cNvPr id="51" name="Rectangle 50">
              <a:extLst>
                <a:ext uri="{FF2B5EF4-FFF2-40B4-BE49-F238E27FC236}">
                  <a16:creationId xmlns:a16="http://schemas.microsoft.com/office/drawing/2014/main" id="{A398D51B-692B-CD1B-86E4-C91F593C9417}"/>
                </a:ext>
              </a:extLst>
            </p:cNvPr>
            <p:cNvSpPr/>
            <p:nvPr/>
          </p:nvSpPr>
          <p:spPr>
            <a:xfrm>
              <a:off x="1094798" y="1878594"/>
              <a:ext cx="1007468" cy="1009885"/>
            </a:xfrm>
            <a:prstGeom prst="rect">
              <a:avLst/>
            </a:prstGeom>
            <a:solidFill>
              <a:srgbClr val="BBCEE2"/>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70368F40-95C8-97AD-630D-CABA025D9CBB}"/>
                </a:ext>
              </a:extLst>
            </p:cNvPr>
            <p:cNvSpPr txBox="1"/>
            <p:nvPr/>
          </p:nvSpPr>
          <p:spPr>
            <a:xfrm>
              <a:off x="2204815" y="2183481"/>
              <a:ext cx="1657884" cy="430887"/>
            </a:xfrm>
            <a:prstGeom prst="rect">
              <a:avLst/>
            </a:prstGeom>
            <a:noFill/>
          </p:spPr>
          <p:txBody>
            <a:bodyPr wrap="square" rtlCol="0">
              <a:spAutoFit/>
            </a:bodyPr>
            <a:lstStyle/>
            <a:p>
              <a:r>
                <a:rPr lang="en-US" sz="1200" b="1" dirty="0">
                  <a:latin typeface="Poppins" pitchFamily="2" charset="77"/>
                  <a:cs typeface="Poppins" pitchFamily="2" charset="77"/>
                </a:rPr>
                <a:t>Lorem</a:t>
              </a:r>
              <a:r>
                <a:rPr lang="en-US" sz="1000" b="1" dirty="0">
                  <a:solidFill>
                    <a:schemeClr val="tx1">
                      <a:lumMod val="50000"/>
                      <a:lumOff val="50000"/>
                    </a:schemeClr>
                  </a:solidFill>
                  <a:latin typeface="Poppins" pitchFamily="2" charset="77"/>
                  <a:cs typeface="Poppins" pitchFamily="2" charset="77"/>
                </a:rPr>
                <a:t> </a:t>
              </a:r>
            </a:p>
            <a:p>
              <a:r>
                <a:rPr lang="en-US" sz="1000" dirty="0">
                  <a:solidFill>
                    <a:schemeClr val="tx1">
                      <a:lumMod val="50000"/>
                      <a:lumOff val="50000"/>
                    </a:schemeClr>
                  </a:solidFill>
                  <a:latin typeface="Poppins" pitchFamily="2" charset="77"/>
                  <a:cs typeface="Poppins" pitchFamily="2" charset="77"/>
                </a:rPr>
                <a:t>Ipsum Dolor</a:t>
              </a:r>
            </a:p>
          </p:txBody>
        </p:sp>
      </p:grpSp>
    </p:spTree>
    <p:extLst>
      <p:ext uri="{BB962C8B-B14F-4D97-AF65-F5344CB8AC3E}">
        <p14:creationId xmlns:p14="http://schemas.microsoft.com/office/powerpoint/2010/main" val="2008633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2ED0B94D-2802-B266-0CD5-38BDE21AC361}"/>
              </a:ext>
            </a:extLst>
          </p:cNvPr>
          <p:cNvSpPr>
            <a:spLocks noGrp="1"/>
          </p:cNvSpPr>
          <p:nvPr>
            <p:ph type="pic" idx="10"/>
          </p:nvPr>
        </p:nvSpPr>
        <p:spPr/>
        <p:txBody>
          <a:bodyPr/>
          <a:lstStyle/>
          <a:p>
            <a:endParaRPr lang="en-US" noProof="1"/>
          </a:p>
        </p:txBody>
      </p:sp>
      <p:sp>
        <p:nvSpPr>
          <p:cNvPr id="3" name="Picture Placeholder 2">
            <a:extLst>
              <a:ext uri="{FF2B5EF4-FFF2-40B4-BE49-F238E27FC236}">
                <a16:creationId xmlns:a16="http://schemas.microsoft.com/office/drawing/2014/main" id="{5F3B1397-FB7C-11BF-111A-037A532951F3}"/>
              </a:ext>
            </a:extLst>
          </p:cNvPr>
          <p:cNvSpPr>
            <a:spLocks noGrp="1"/>
          </p:cNvSpPr>
          <p:nvPr>
            <p:ph type="pic" idx="1"/>
          </p:nvPr>
        </p:nvSpPr>
        <p:spPr/>
        <p:txBody>
          <a:bodyPr/>
          <a:lstStyle/>
          <a:p>
            <a:endParaRPr lang="en-US" noProof="1"/>
          </a:p>
        </p:txBody>
      </p:sp>
      <p:sp>
        <p:nvSpPr>
          <p:cNvPr id="4" name="Text Placeholder 3">
            <a:extLst>
              <a:ext uri="{FF2B5EF4-FFF2-40B4-BE49-F238E27FC236}">
                <a16:creationId xmlns:a16="http://schemas.microsoft.com/office/drawing/2014/main" id="{CC009B68-1D44-0164-746A-0B8BB26ED19C}"/>
              </a:ext>
            </a:extLst>
          </p:cNvPr>
          <p:cNvSpPr>
            <a:spLocks noGrp="1"/>
          </p:cNvSpPr>
          <p:nvPr>
            <p:ph type="body" sz="quarter" idx="11"/>
          </p:nvPr>
        </p:nvSpPr>
        <p:spPr/>
        <p:txBody>
          <a:bodyPr/>
          <a:lstStyle/>
          <a:p>
            <a:r>
              <a:rPr lang="en-US" sz="4000" b="1" noProof="1">
                <a:latin typeface="Poppins ExtraBold" pitchFamily="2" charset="77"/>
                <a:cs typeface="Poppins ExtraBold" pitchFamily="2" charset="77"/>
              </a:rPr>
              <a:t>Lorem ipsum dolor sit amet consectetur.</a:t>
            </a:r>
          </a:p>
        </p:txBody>
      </p:sp>
      <p:sp>
        <p:nvSpPr>
          <p:cNvPr id="5" name="Text Placeholder 4">
            <a:extLst>
              <a:ext uri="{FF2B5EF4-FFF2-40B4-BE49-F238E27FC236}">
                <a16:creationId xmlns:a16="http://schemas.microsoft.com/office/drawing/2014/main" id="{13CB581B-41EE-681A-97D9-FA6EAB1D8438}"/>
              </a:ext>
            </a:extLst>
          </p:cNvPr>
          <p:cNvSpPr>
            <a:spLocks noGrp="1"/>
          </p:cNvSpPr>
          <p:nvPr>
            <p:ph type="body" sz="quarter" idx="12"/>
          </p:nvPr>
        </p:nvSpPr>
        <p:spPr/>
        <p:txBody>
          <a:bodyPr/>
          <a:lstStyle/>
          <a:p>
            <a:r>
              <a:rPr lang="en-US" noProof="1"/>
              <a:t>03</a:t>
            </a:r>
          </a:p>
        </p:txBody>
      </p:sp>
      <p:sp>
        <p:nvSpPr>
          <p:cNvPr id="6" name="Text Placeholder 5">
            <a:extLst>
              <a:ext uri="{FF2B5EF4-FFF2-40B4-BE49-F238E27FC236}">
                <a16:creationId xmlns:a16="http://schemas.microsoft.com/office/drawing/2014/main" id="{87294ADF-B706-A07C-A0D6-EFC62C928026}"/>
              </a:ext>
            </a:extLst>
          </p:cNvPr>
          <p:cNvSpPr>
            <a:spLocks noGrp="1"/>
          </p:cNvSpPr>
          <p:nvPr>
            <p:ph type="body" sz="quarter" idx="13"/>
          </p:nvPr>
        </p:nvSpPr>
        <p:spPr/>
        <p:txBody>
          <a:bodyPr/>
          <a:lstStyle/>
          <a:p>
            <a:r>
              <a:rPr lang="en-US" sz="1600" b="1" noProof="1">
                <a:solidFill>
                  <a:srgbClr val="A30134"/>
                </a:solidFill>
                <a:latin typeface="Poppins" pitchFamily="2" charset="77"/>
                <a:cs typeface="Poppins" pitchFamily="2" charset="77"/>
              </a:rPr>
              <a:t>Lorem Ipsum</a:t>
            </a:r>
          </a:p>
        </p:txBody>
      </p:sp>
      <p:sp>
        <p:nvSpPr>
          <p:cNvPr id="7" name="Text Placeholder 6">
            <a:extLst>
              <a:ext uri="{FF2B5EF4-FFF2-40B4-BE49-F238E27FC236}">
                <a16:creationId xmlns:a16="http://schemas.microsoft.com/office/drawing/2014/main" id="{B03890E7-610D-68E6-7F59-14695039B4E0}"/>
              </a:ext>
            </a:extLst>
          </p:cNvPr>
          <p:cNvSpPr>
            <a:spLocks noGrp="1"/>
          </p:cNvSpPr>
          <p:nvPr>
            <p:ph type="body" sz="quarter" idx="14"/>
          </p:nvPr>
        </p:nvSpPr>
        <p:spPr/>
        <p:txBody>
          <a:bodyPr/>
          <a:lstStyle/>
          <a:p>
            <a:pPr>
              <a:lnSpc>
                <a:spcPct val="175000"/>
              </a:lnSpc>
            </a:pPr>
            <a:r>
              <a:rPr lang="en-US" sz="12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8" name="Rectangle 7">
            <a:extLst>
              <a:ext uri="{FF2B5EF4-FFF2-40B4-BE49-F238E27FC236}">
                <a16:creationId xmlns:a16="http://schemas.microsoft.com/office/drawing/2014/main" id="{071FFC4E-1023-F760-E3A2-4D424671E0F9}"/>
              </a:ext>
            </a:extLst>
          </p:cNvPr>
          <p:cNvSpPr/>
          <p:nvPr/>
        </p:nvSpPr>
        <p:spPr>
          <a:xfrm>
            <a:off x="10511327" y="3127762"/>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9" name="Rectangle 8">
            <a:extLst>
              <a:ext uri="{FF2B5EF4-FFF2-40B4-BE49-F238E27FC236}">
                <a16:creationId xmlns:a16="http://schemas.microsoft.com/office/drawing/2014/main" id="{D30649FE-3D36-8FE4-CDBD-E7260DA61682}"/>
              </a:ext>
            </a:extLst>
          </p:cNvPr>
          <p:cNvSpPr/>
          <p:nvPr/>
        </p:nvSpPr>
        <p:spPr>
          <a:xfrm>
            <a:off x="10511329" y="6168638"/>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10" name="TextBox 9">
            <a:extLst>
              <a:ext uri="{FF2B5EF4-FFF2-40B4-BE49-F238E27FC236}">
                <a16:creationId xmlns:a16="http://schemas.microsoft.com/office/drawing/2014/main" id="{9E8D940D-7629-F844-0396-2BBD95939C6B}"/>
              </a:ext>
            </a:extLst>
          </p:cNvPr>
          <p:cNvSpPr txBox="1"/>
          <p:nvPr/>
        </p:nvSpPr>
        <p:spPr>
          <a:xfrm>
            <a:off x="10579693" y="3176604"/>
            <a:ext cx="1468899" cy="276999"/>
          </a:xfrm>
          <a:prstGeom prst="rect">
            <a:avLst/>
          </a:prstGeom>
          <a:noFill/>
        </p:spPr>
        <p:txBody>
          <a:bodyPr wrap="square" rtlCol="0">
            <a:spAutoFit/>
          </a:bodyPr>
          <a:lstStyle/>
          <a:p>
            <a:pPr algn="r"/>
            <a:r>
              <a:rPr lang="en-US" sz="1200" noProof="1">
                <a:solidFill>
                  <a:schemeClr val="bg1"/>
                </a:solidFill>
                <a:latin typeface="Poppins" pitchFamily="2" charset="77"/>
                <a:cs typeface="Poppins" pitchFamily="2" charset="77"/>
              </a:rPr>
              <a:t>Lorem ipsum</a:t>
            </a:r>
          </a:p>
        </p:txBody>
      </p:sp>
      <p:sp>
        <p:nvSpPr>
          <p:cNvPr id="11" name="TextBox 10">
            <a:extLst>
              <a:ext uri="{FF2B5EF4-FFF2-40B4-BE49-F238E27FC236}">
                <a16:creationId xmlns:a16="http://schemas.microsoft.com/office/drawing/2014/main" id="{C4BF39FF-FBD1-26F2-BA10-D061A5F33B89}"/>
              </a:ext>
            </a:extLst>
          </p:cNvPr>
          <p:cNvSpPr txBox="1"/>
          <p:nvPr/>
        </p:nvSpPr>
        <p:spPr>
          <a:xfrm>
            <a:off x="10617212" y="6219213"/>
            <a:ext cx="1468899" cy="276999"/>
          </a:xfrm>
          <a:prstGeom prst="rect">
            <a:avLst/>
          </a:prstGeom>
          <a:noFill/>
        </p:spPr>
        <p:txBody>
          <a:bodyPr wrap="square" rtlCol="0">
            <a:spAutoFit/>
          </a:bodyPr>
          <a:lstStyle/>
          <a:p>
            <a:pPr algn="r"/>
            <a:r>
              <a:rPr lang="en-US" sz="1200" noProof="1">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183083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AEE82FD-EF3B-E444-CB57-6A3C6FECC1C4}"/>
              </a:ext>
            </a:extLst>
          </p:cNvPr>
          <p:cNvSpPr>
            <a:spLocks noGrp="1"/>
          </p:cNvSpPr>
          <p:nvPr>
            <p:ph type="pic" idx="10"/>
          </p:nvPr>
        </p:nvSpPr>
        <p:spPr/>
        <p:txBody>
          <a:bodyPr/>
          <a:lstStyle/>
          <a:p>
            <a:endParaRPr lang="en-US" noProof="1"/>
          </a:p>
        </p:txBody>
      </p:sp>
      <p:sp>
        <p:nvSpPr>
          <p:cNvPr id="3" name="Picture Placeholder 2">
            <a:extLst>
              <a:ext uri="{FF2B5EF4-FFF2-40B4-BE49-F238E27FC236}">
                <a16:creationId xmlns:a16="http://schemas.microsoft.com/office/drawing/2014/main" id="{7425F24C-771F-2248-3F1D-2CB778E5BB11}"/>
              </a:ext>
            </a:extLst>
          </p:cNvPr>
          <p:cNvSpPr>
            <a:spLocks noGrp="1"/>
          </p:cNvSpPr>
          <p:nvPr>
            <p:ph type="pic" idx="1"/>
          </p:nvPr>
        </p:nvSpPr>
        <p:spPr/>
        <p:txBody>
          <a:bodyPr/>
          <a:lstStyle/>
          <a:p>
            <a:endParaRPr lang="en-US" noProof="1"/>
          </a:p>
        </p:txBody>
      </p:sp>
      <p:sp>
        <p:nvSpPr>
          <p:cNvPr id="4" name="Text Placeholder 3">
            <a:extLst>
              <a:ext uri="{FF2B5EF4-FFF2-40B4-BE49-F238E27FC236}">
                <a16:creationId xmlns:a16="http://schemas.microsoft.com/office/drawing/2014/main" id="{2362B4EF-A2A1-CDC3-AF2D-36E8375DDEA7}"/>
              </a:ext>
            </a:extLst>
          </p:cNvPr>
          <p:cNvSpPr>
            <a:spLocks noGrp="1"/>
          </p:cNvSpPr>
          <p:nvPr>
            <p:ph type="body" sz="quarter" idx="11"/>
          </p:nvPr>
        </p:nvSpPr>
        <p:spPr/>
        <p:txBody>
          <a:bodyPr/>
          <a:lstStyle/>
          <a:p>
            <a:pPr>
              <a:lnSpc>
                <a:spcPct val="90000"/>
              </a:lnSpc>
            </a:pPr>
            <a:r>
              <a:rPr lang="en-US" sz="4000" b="1" noProof="1">
                <a:latin typeface="Poppins ExtraBold" pitchFamily="2" charset="77"/>
                <a:cs typeface="Poppins ExtraBold" pitchFamily="2" charset="77"/>
              </a:rPr>
              <a:t>Lorem ipsum dolor sit amet.</a:t>
            </a:r>
          </a:p>
        </p:txBody>
      </p:sp>
      <p:sp>
        <p:nvSpPr>
          <p:cNvPr id="5" name="Text Placeholder 4">
            <a:extLst>
              <a:ext uri="{FF2B5EF4-FFF2-40B4-BE49-F238E27FC236}">
                <a16:creationId xmlns:a16="http://schemas.microsoft.com/office/drawing/2014/main" id="{2B1C2A70-AF04-9C53-A014-A2DFDBEDBC18}"/>
              </a:ext>
            </a:extLst>
          </p:cNvPr>
          <p:cNvSpPr>
            <a:spLocks noGrp="1"/>
          </p:cNvSpPr>
          <p:nvPr>
            <p:ph type="body" sz="quarter" idx="12"/>
          </p:nvPr>
        </p:nvSpPr>
        <p:spPr/>
        <p:txBody>
          <a:bodyPr/>
          <a:lstStyle/>
          <a:p>
            <a:r>
              <a:rPr lang="en-US" noProof="1"/>
              <a:t>04</a:t>
            </a:r>
          </a:p>
        </p:txBody>
      </p:sp>
      <p:sp>
        <p:nvSpPr>
          <p:cNvPr id="6" name="Text Placeholder 5">
            <a:extLst>
              <a:ext uri="{FF2B5EF4-FFF2-40B4-BE49-F238E27FC236}">
                <a16:creationId xmlns:a16="http://schemas.microsoft.com/office/drawing/2014/main" id="{CB4615C8-A745-A79A-ADBB-D48B8575B493}"/>
              </a:ext>
            </a:extLst>
          </p:cNvPr>
          <p:cNvSpPr>
            <a:spLocks noGrp="1"/>
          </p:cNvSpPr>
          <p:nvPr>
            <p:ph type="body" sz="quarter" idx="13"/>
          </p:nvPr>
        </p:nvSpPr>
        <p:spPr/>
        <p:txBody>
          <a:bodyPr/>
          <a:lstStyle/>
          <a:p>
            <a:r>
              <a:rPr lang="en-US" sz="1600" b="1" noProof="1">
                <a:solidFill>
                  <a:srgbClr val="A30134"/>
                </a:solidFill>
                <a:latin typeface="Poppins" pitchFamily="2" charset="77"/>
                <a:cs typeface="Poppins" pitchFamily="2" charset="77"/>
              </a:rPr>
              <a:t>Lorem Ipsum</a:t>
            </a:r>
          </a:p>
        </p:txBody>
      </p:sp>
      <p:sp>
        <p:nvSpPr>
          <p:cNvPr id="7" name="Text Placeholder 6">
            <a:extLst>
              <a:ext uri="{FF2B5EF4-FFF2-40B4-BE49-F238E27FC236}">
                <a16:creationId xmlns:a16="http://schemas.microsoft.com/office/drawing/2014/main" id="{B96EDC32-B1F1-DE2E-DE6E-18724A70E81E}"/>
              </a:ext>
            </a:extLst>
          </p:cNvPr>
          <p:cNvSpPr>
            <a:spLocks noGrp="1"/>
          </p:cNvSpPr>
          <p:nvPr>
            <p:ph type="body" sz="quarter" idx="14"/>
          </p:nvPr>
        </p:nvSpPr>
        <p:spPr/>
        <p:txBody>
          <a:bodyPr>
            <a:normAutofit lnSpcReduction="10000"/>
          </a:bodyPr>
          <a:lstStyle/>
          <a:p>
            <a:pPr>
              <a:lnSpc>
                <a:spcPct val="175000"/>
              </a:lnSpc>
            </a:pPr>
            <a:r>
              <a:rPr lang="en-US" sz="12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8" name="Rectangle 7">
            <a:extLst>
              <a:ext uri="{FF2B5EF4-FFF2-40B4-BE49-F238E27FC236}">
                <a16:creationId xmlns:a16="http://schemas.microsoft.com/office/drawing/2014/main" id="{6B1F21A4-2251-67D6-A6F1-C26E27713E45}"/>
              </a:ext>
            </a:extLst>
          </p:cNvPr>
          <p:cNvSpPr/>
          <p:nvPr/>
        </p:nvSpPr>
        <p:spPr>
          <a:xfrm>
            <a:off x="9131179" y="6004170"/>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9" name="TextBox 8">
            <a:extLst>
              <a:ext uri="{FF2B5EF4-FFF2-40B4-BE49-F238E27FC236}">
                <a16:creationId xmlns:a16="http://schemas.microsoft.com/office/drawing/2014/main" id="{40B4AA82-B23A-B8B5-1E7A-6857D6A899F9}"/>
              </a:ext>
            </a:extLst>
          </p:cNvPr>
          <p:cNvSpPr txBox="1"/>
          <p:nvPr/>
        </p:nvSpPr>
        <p:spPr>
          <a:xfrm>
            <a:off x="9199545" y="6053012"/>
            <a:ext cx="1468899" cy="276999"/>
          </a:xfrm>
          <a:prstGeom prst="rect">
            <a:avLst/>
          </a:prstGeom>
          <a:noFill/>
        </p:spPr>
        <p:txBody>
          <a:bodyPr wrap="square" rtlCol="0">
            <a:spAutoFit/>
          </a:bodyPr>
          <a:lstStyle/>
          <a:p>
            <a:r>
              <a:rPr lang="en-US" sz="1200" noProof="1">
                <a:solidFill>
                  <a:schemeClr val="bg1"/>
                </a:solidFill>
                <a:latin typeface="Poppins" pitchFamily="2" charset="77"/>
                <a:cs typeface="Poppins" pitchFamily="2" charset="77"/>
              </a:rPr>
              <a:t>Lorem ipsum</a:t>
            </a:r>
          </a:p>
        </p:txBody>
      </p:sp>
      <p:sp>
        <p:nvSpPr>
          <p:cNvPr id="10" name="Rectangle 9">
            <a:extLst>
              <a:ext uri="{FF2B5EF4-FFF2-40B4-BE49-F238E27FC236}">
                <a16:creationId xmlns:a16="http://schemas.microsoft.com/office/drawing/2014/main" id="{2F38EE13-F92C-16A2-A645-505631BC6F52}"/>
              </a:ext>
            </a:extLst>
          </p:cNvPr>
          <p:cNvSpPr/>
          <p:nvPr/>
        </p:nvSpPr>
        <p:spPr>
          <a:xfrm>
            <a:off x="5978228" y="6004170"/>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11" name="TextBox 10">
            <a:extLst>
              <a:ext uri="{FF2B5EF4-FFF2-40B4-BE49-F238E27FC236}">
                <a16:creationId xmlns:a16="http://schemas.microsoft.com/office/drawing/2014/main" id="{F23F9058-6495-26CB-6780-C43E0345CDF1}"/>
              </a:ext>
            </a:extLst>
          </p:cNvPr>
          <p:cNvSpPr txBox="1"/>
          <p:nvPr/>
        </p:nvSpPr>
        <p:spPr>
          <a:xfrm>
            <a:off x="6046594" y="6053012"/>
            <a:ext cx="1468899" cy="276999"/>
          </a:xfrm>
          <a:prstGeom prst="rect">
            <a:avLst/>
          </a:prstGeom>
          <a:noFill/>
        </p:spPr>
        <p:txBody>
          <a:bodyPr wrap="square" rtlCol="0">
            <a:spAutoFit/>
          </a:bodyPr>
          <a:lstStyle/>
          <a:p>
            <a:r>
              <a:rPr lang="en-US" sz="1200" noProof="1">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3490260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8802CE-16A4-5212-73FC-78A0D07670E3}"/>
              </a:ext>
            </a:extLst>
          </p:cNvPr>
          <p:cNvSpPr>
            <a:spLocks noGrp="1"/>
          </p:cNvSpPr>
          <p:nvPr>
            <p:ph type="body" sz="quarter" idx="11"/>
          </p:nvPr>
        </p:nvSpPr>
        <p:spPr/>
        <p:txBody>
          <a:bodyPr/>
          <a:lstStyle/>
          <a:p>
            <a:pPr>
              <a:lnSpc>
                <a:spcPct val="90000"/>
              </a:lnSpc>
            </a:pPr>
            <a:r>
              <a:rPr lang="en-US" sz="4000" b="1" noProof="1">
                <a:latin typeface="Poppins ExtraBold" pitchFamily="2" charset="77"/>
                <a:cs typeface="Poppins ExtraBold" pitchFamily="2" charset="77"/>
              </a:rPr>
              <a:t>Lorem ipsum dolor sit amet consectetur.</a:t>
            </a:r>
          </a:p>
        </p:txBody>
      </p:sp>
      <p:sp>
        <p:nvSpPr>
          <p:cNvPr id="3" name="Picture Placeholder 2">
            <a:extLst>
              <a:ext uri="{FF2B5EF4-FFF2-40B4-BE49-F238E27FC236}">
                <a16:creationId xmlns:a16="http://schemas.microsoft.com/office/drawing/2014/main" id="{BE9A2774-0D26-61B9-BC99-FB96220E3BD6}"/>
              </a:ext>
            </a:extLst>
          </p:cNvPr>
          <p:cNvSpPr>
            <a:spLocks noGrp="1"/>
          </p:cNvSpPr>
          <p:nvPr>
            <p:ph type="pic" idx="10"/>
          </p:nvPr>
        </p:nvSpPr>
        <p:spPr/>
        <p:txBody>
          <a:bodyPr/>
          <a:lstStyle/>
          <a:p>
            <a:endParaRPr lang="en-US" noProof="1"/>
          </a:p>
        </p:txBody>
      </p:sp>
      <p:sp>
        <p:nvSpPr>
          <p:cNvPr id="4" name="Picture Placeholder 3">
            <a:extLst>
              <a:ext uri="{FF2B5EF4-FFF2-40B4-BE49-F238E27FC236}">
                <a16:creationId xmlns:a16="http://schemas.microsoft.com/office/drawing/2014/main" id="{46051CD4-A0A1-34B7-3F7E-5F2442EBF137}"/>
              </a:ext>
            </a:extLst>
          </p:cNvPr>
          <p:cNvSpPr>
            <a:spLocks noGrp="1"/>
          </p:cNvSpPr>
          <p:nvPr>
            <p:ph type="pic" idx="1"/>
          </p:nvPr>
        </p:nvSpPr>
        <p:spPr/>
        <p:txBody>
          <a:bodyPr/>
          <a:lstStyle/>
          <a:p>
            <a:endParaRPr lang="en-US" noProof="1"/>
          </a:p>
        </p:txBody>
      </p:sp>
      <p:sp>
        <p:nvSpPr>
          <p:cNvPr id="5" name="Text Placeholder 4">
            <a:extLst>
              <a:ext uri="{FF2B5EF4-FFF2-40B4-BE49-F238E27FC236}">
                <a16:creationId xmlns:a16="http://schemas.microsoft.com/office/drawing/2014/main" id="{8E76037C-1B9A-7C3A-AEE8-3C161687591E}"/>
              </a:ext>
            </a:extLst>
          </p:cNvPr>
          <p:cNvSpPr>
            <a:spLocks noGrp="1"/>
          </p:cNvSpPr>
          <p:nvPr>
            <p:ph type="body" sz="quarter" idx="12"/>
          </p:nvPr>
        </p:nvSpPr>
        <p:spPr/>
        <p:txBody>
          <a:bodyPr/>
          <a:lstStyle/>
          <a:p>
            <a:r>
              <a:rPr lang="en-US" noProof="1"/>
              <a:t>05</a:t>
            </a:r>
          </a:p>
        </p:txBody>
      </p:sp>
      <p:sp>
        <p:nvSpPr>
          <p:cNvPr id="6" name="Rectangle 5">
            <a:extLst>
              <a:ext uri="{FF2B5EF4-FFF2-40B4-BE49-F238E27FC236}">
                <a16:creationId xmlns:a16="http://schemas.microsoft.com/office/drawing/2014/main" id="{2650ACD9-9D23-3172-BBED-4EF66DDC48DE}"/>
              </a:ext>
            </a:extLst>
          </p:cNvPr>
          <p:cNvSpPr/>
          <p:nvPr/>
        </p:nvSpPr>
        <p:spPr>
          <a:xfrm>
            <a:off x="9131179" y="6004170"/>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7" name="TextBox 6">
            <a:extLst>
              <a:ext uri="{FF2B5EF4-FFF2-40B4-BE49-F238E27FC236}">
                <a16:creationId xmlns:a16="http://schemas.microsoft.com/office/drawing/2014/main" id="{0E75EF43-999C-81B1-DF98-73A49E93AF1C}"/>
              </a:ext>
            </a:extLst>
          </p:cNvPr>
          <p:cNvSpPr txBox="1"/>
          <p:nvPr/>
        </p:nvSpPr>
        <p:spPr>
          <a:xfrm>
            <a:off x="9199545" y="6053012"/>
            <a:ext cx="1468899" cy="276999"/>
          </a:xfrm>
          <a:prstGeom prst="rect">
            <a:avLst/>
          </a:prstGeom>
          <a:noFill/>
        </p:spPr>
        <p:txBody>
          <a:bodyPr wrap="square" rtlCol="0">
            <a:spAutoFit/>
          </a:bodyPr>
          <a:lstStyle/>
          <a:p>
            <a:r>
              <a:rPr lang="en-US" sz="1200" noProof="1">
                <a:solidFill>
                  <a:schemeClr val="bg1"/>
                </a:solidFill>
                <a:latin typeface="Poppins" pitchFamily="2" charset="77"/>
                <a:cs typeface="Poppins" pitchFamily="2" charset="77"/>
              </a:rPr>
              <a:t>Lorem ipsum</a:t>
            </a:r>
          </a:p>
        </p:txBody>
      </p:sp>
      <p:sp>
        <p:nvSpPr>
          <p:cNvPr id="8" name="TextBox 7">
            <a:extLst>
              <a:ext uri="{FF2B5EF4-FFF2-40B4-BE49-F238E27FC236}">
                <a16:creationId xmlns:a16="http://schemas.microsoft.com/office/drawing/2014/main" id="{8AC11343-4F15-E86B-A141-9F8220617359}"/>
              </a:ext>
            </a:extLst>
          </p:cNvPr>
          <p:cNvSpPr txBox="1"/>
          <p:nvPr/>
        </p:nvSpPr>
        <p:spPr>
          <a:xfrm>
            <a:off x="4017012" y="1011427"/>
            <a:ext cx="4157976" cy="2487219"/>
          </a:xfrm>
          <a:prstGeom prst="rect">
            <a:avLst/>
          </a:prstGeom>
          <a:noFill/>
        </p:spPr>
        <p:txBody>
          <a:bodyPr wrap="square" rtlCol="0">
            <a:spAutoFit/>
          </a:bodyPr>
          <a:lstStyle/>
          <a:p>
            <a:pPr>
              <a:lnSpc>
                <a:spcPct val="175000"/>
              </a:lnSpc>
            </a:pPr>
            <a:r>
              <a:rPr lang="en-US" sz="10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 </a:t>
            </a:r>
          </a:p>
          <a:p>
            <a:pPr>
              <a:lnSpc>
                <a:spcPct val="175000"/>
              </a:lnSpc>
            </a:pPr>
            <a:endParaRPr lang="en-US" sz="1000" noProof="1">
              <a:solidFill>
                <a:schemeClr val="tx1">
                  <a:lumMod val="50000"/>
                  <a:lumOff val="50000"/>
                </a:schemeClr>
              </a:solidFill>
              <a:latin typeface="Poppins" pitchFamily="2" charset="77"/>
              <a:cs typeface="Poppins" pitchFamily="2" charset="77"/>
            </a:endParaRPr>
          </a:p>
          <a:p>
            <a:pPr>
              <a:lnSpc>
                <a:spcPct val="175000"/>
              </a:lnSpc>
            </a:pPr>
            <a:r>
              <a:rPr lang="en-US" sz="10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 </a:t>
            </a:r>
          </a:p>
        </p:txBody>
      </p:sp>
      <p:sp>
        <p:nvSpPr>
          <p:cNvPr id="9" name="TextBox 8">
            <a:extLst>
              <a:ext uri="{FF2B5EF4-FFF2-40B4-BE49-F238E27FC236}">
                <a16:creationId xmlns:a16="http://schemas.microsoft.com/office/drawing/2014/main" id="{55AE9D84-B187-E184-278D-FB3C6BDD4A36}"/>
              </a:ext>
            </a:extLst>
          </p:cNvPr>
          <p:cNvSpPr txBox="1"/>
          <p:nvPr/>
        </p:nvSpPr>
        <p:spPr>
          <a:xfrm>
            <a:off x="4017012" y="533333"/>
            <a:ext cx="4157976" cy="307777"/>
          </a:xfrm>
          <a:prstGeom prst="rect">
            <a:avLst/>
          </a:prstGeom>
          <a:noFill/>
        </p:spPr>
        <p:txBody>
          <a:bodyPr wrap="square" rtlCol="0">
            <a:spAutoFit/>
          </a:bodyPr>
          <a:lstStyle/>
          <a:p>
            <a:r>
              <a:rPr lang="en-US" sz="1400" b="1" noProof="1">
                <a:solidFill>
                  <a:srgbClr val="A30134"/>
                </a:solidFill>
                <a:latin typeface="Poppins" pitchFamily="2" charset="77"/>
                <a:cs typeface="Poppins" pitchFamily="2" charset="77"/>
              </a:rPr>
              <a:t>Lorem Ipsum</a:t>
            </a:r>
          </a:p>
        </p:txBody>
      </p:sp>
      <p:sp>
        <p:nvSpPr>
          <p:cNvPr id="10" name="Rectangle 9">
            <a:extLst>
              <a:ext uri="{FF2B5EF4-FFF2-40B4-BE49-F238E27FC236}">
                <a16:creationId xmlns:a16="http://schemas.microsoft.com/office/drawing/2014/main" id="{5501814D-7F86-6E5F-B9CF-0C1CCBED8E2F}"/>
              </a:ext>
            </a:extLst>
          </p:cNvPr>
          <p:cNvSpPr/>
          <p:nvPr/>
        </p:nvSpPr>
        <p:spPr>
          <a:xfrm>
            <a:off x="1786072" y="3257753"/>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11" name="TextBox 10">
            <a:extLst>
              <a:ext uri="{FF2B5EF4-FFF2-40B4-BE49-F238E27FC236}">
                <a16:creationId xmlns:a16="http://schemas.microsoft.com/office/drawing/2014/main" id="{0D667A38-6406-2942-7FF1-33553A9456FC}"/>
              </a:ext>
            </a:extLst>
          </p:cNvPr>
          <p:cNvSpPr txBox="1"/>
          <p:nvPr/>
        </p:nvSpPr>
        <p:spPr>
          <a:xfrm>
            <a:off x="1891955" y="3308328"/>
            <a:ext cx="1468899" cy="276999"/>
          </a:xfrm>
          <a:prstGeom prst="rect">
            <a:avLst/>
          </a:prstGeom>
          <a:noFill/>
        </p:spPr>
        <p:txBody>
          <a:bodyPr wrap="square" rtlCol="0">
            <a:spAutoFit/>
          </a:bodyPr>
          <a:lstStyle/>
          <a:p>
            <a:pPr algn="r"/>
            <a:r>
              <a:rPr lang="en-US" sz="1200" noProof="1">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3660424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8FA028-27C2-0148-E84D-35D43707458E}"/>
              </a:ext>
            </a:extLst>
          </p:cNvPr>
          <p:cNvSpPr>
            <a:spLocks noGrp="1"/>
          </p:cNvSpPr>
          <p:nvPr>
            <p:ph type="body" sz="quarter" idx="12"/>
          </p:nvPr>
        </p:nvSpPr>
        <p:spPr/>
        <p:txBody>
          <a:bodyPr/>
          <a:lstStyle/>
          <a:p>
            <a:r>
              <a:rPr lang="en-US" noProof="1"/>
              <a:t>06</a:t>
            </a:r>
          </a:p>
        </p:txBody>
      </p:sp>
      <p:sp>
        <p:nvSpPr>
          <p:cNvPr id="3" name="Picture Placeholder 2">
            <a:extLst>
              <a:ext uri="{FF2B5EF4-FFF2-40B4-BE49-F238E27FC236}">
                <a16:creationId xmlns:a16="http://schemas.microsoft.com/office/drawing/2014/main" id="{4970661B-9F39-6176-5598-9B573379277C}"/>
              </a:ext>
            </a:extLst>
          </p:cNvPr>
          <p:cNvSpPr>
            <a:spLocks noGrp="1"/>
          </p:cNvSpPr>
          <p:nvPr>
            <p:ph type="pic" idx="1"/>
          </p:nvPr>
        </p:nvSpPr>
        <p:spPr/>
        <p:txBody>
          <a:bodyPr/>
          <a:lstStyle/>
          <a:p>
            <a:endParaRPr lang="en-US" noProof="1"/>
          </a:p>
        </p:txBody>
      </p:sp>
      <p:sp>
        <p:nvSpPr>
          <p:cNvPr id="4" name="Picture Placeholder 3">
            <a:extLst>
              <a:ext uri="{FF2B5EF4-FFF2-40B4-BE49-F238E27FC236}">
                <a16:creationId xmlns:a16="http://schemas.microsoft.com/office/drawing/2014/main" id="{2E690D29-5A03-CA90-08D2-1996D610AD08}"/>
              </a:ext>
            </a:extLst>
          </p:cNvPr>
          <p:cNvSpPr>
            <a:spLocks noGrp="1"/>
          </p:cNvSpPr>
          <p:nvPr>
            <p:ph type="pic" idx="10"/>
          </p:nvPr>
        </p:nvSpPr>
        <p:spPr/>
        <p:txBody>
          <a:bodyPr/>
          <a:lstStyle/>
          <a:p>
            <a:endParaRPr lang="en-US" noProof="1"/>
          </a:p>
        </p:txBody>
      </p:sp>
      <p:sp>
        <p:nvSpPr>
          <p:cNvPr id="5" name="TextBox 4">
            <a:extLst>
              <a:ext uri="{FF2B5EF4-FFF2-40B4-BE49-F238E27FC236}">
                <a16:creationId xmlns:a16="http://schemas.microsoft.com/office/drawing/2014/main" id="{3F676D75-50A1-CAAC-D1F0-62FC27473EC0}"/>
              </a:ext>
            </a:extLst>
          </p:cNvPr>
          <p:cNvSpPr txBox="1"/>
          <p:nvPr/>
        </p:nvSpPr>
        <p:spPr>
          <a:xfrm>
            <a:off x="7819402" y="2434516"/>
            <a:ext cx="3431134" cy="3833742"/>
          </a:xfrm>
          <a:prstGeom prst="rect">
            <a:avLst/>
          </a:prstGeom>
          <a:noFill/>
        </p:spPr>
        <p:txBody>
          <a:bodyPr wrap="square" rtlCol="0">
            <a:spAutoFit/>
          </a:bodyPr>
          <a:lstStyle/>
          <a:p>
            <a:pPr>
              <a:lnSpc>
                <a:spcPct val="175000"/>
              </a:lnSpc>
            </a:pPr>
            <a:r>
              <a:rPr lang="en-US" sz="10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 </a:t>
            </a:r>
          </a:p>
          <a:p>
            <a:pPr>
              <a:lnSpc>
                <a:spcPct val="175000"/>
              </a:lnSpc>
            </a:pPr>
            <a:endParaRPr lang="en-US" sz="1000" noProof="1">
              <a:solidFill>
                <a:schemeClr val="tx1">
                  <a:lumMod val="50000"/>
                  <a:lumOff val="50000"/>
                </a:schemeClr>
              </a:solidFill>
              <a:latin typeface="Poppins" pitchFamily="2" charset="77"/>
              <a:cs typeface="Poppins" pitchFamily="2" charset="77"/>
            </a:endParaRPr>
          </a:p>
          <a:p>
            <a:pPr>
              <a:lnSpc>
                <a:spcPct val="175000"/>
              </a:lnSpc>
            </a:pPr>
            <a:r>
              <a:rPr lang="en-US" sz="1000" noProof="1">
                <a:solidFill>
                  <a:schemeClr val="tx1">
                    <a:lumMod val="50000"/>
                    <a:lumOff val="50000"/>
                  </a:schemeClr>
                </a:solidFill>
                <a:latin typeface="Poppins" pitchFamily="2" charset="77"/>
                <a:cs typeface="Poppins" pitchFamily="2" charset="77"/>
              </a:rPr>
              <a:t>Lorem ipsum dolor sit amet, consectetur adipiscing elit, sed do eiusmod tempor incididunt ut labore et dolore magna aliqua. Ut enim ad minim veniam, quis nostrud exercitation ullamco laboris nisi ut aliquip ex ea commodo consequat.</a:t>
            </a:r>
          </a:p>
          <a:p>
            <a:pPr>
              <a:lnSpc>
                <a:spcPct val="175000"/>
              </a:lnSpc>
            </a:pPr>
            <a:endParaRPr lang="en-US" sz="1000" noProof="1">
              <a:solidFill>
                <a:schemeClr val="tx1">
                  <a:lumMod val="50000"/>
                  <a:lumOff val="50000"/>
                </a:schemeClr>
              </a:solidFill>
              <a:latin typeface="Poppins" pitchFamily="2" charset="77"/>
              <a:cs typeface="Poppins" pitchFamily="2" charset="77"/>
            </a:endParaRPr>
          </a:p>
          <a:p>
            <a:pPr>
              <a:lnSpc>
                <a:spcPct val="175000"/>
              </a:lnSpc>
            </a:pPr>
            <a:r>
              <a:rPr lang="en-US" sz="1000" noProof="1">
                <a:solidFill>
                  <a:schemeClr val="tx1">
                    <a:lumMod val="50000"/>
                    <a:lumOff val="50000"/>
                  </a:schemeClr>
                </a:solidFill>
                <a:latin typeface="Poppins" pitchFamily="2" charset="77"/>
                <a:cs typeface="Poppins" pitchFamily="2" charset="77"/>
              </a:rPr>
              <a:t>Lorem ipsum dolor sit amet, consectetur adipiscing elit, sed do eiusmod.</a:t>
            </a:r>
          </a:p>
        </p:txBody>
      </p:sp>
      <p:sp>
        <p:nvSpPr>
          <p:cNvPr id="6" name="TextBox 5">
            <a:extLst>
              <a:ext uri="{FF2B5EF4-FFF2-40B4-BE49-F238E27FC236}">
                <a16:creationId xmlns:a16="http://schemas.microsoft.com/office/drawing/2014/main" id="{0ED29599-C101-72E8-A423-57FB7B1F37D9}"/>
              </a:ext>
            </a:extLst>
          </p:cNvPr>
          <p:cNvSpPr txBox="1"/>
          <p:nvPr/>
        </p:nvSpPr>
        <p:spPr>
          <a:xfrm>
            <a:off x="7819402" y="533333"/>
            <a:ext cx="3431134" cy="307777"/>
          </a:xfrm>
          <a:prstGeom prst="rect">
            <a:avLst/>
          </a:prstGeom>
          <a:noFill/>
        </p:spPr>
        <p:txBody>
          <a:bodyPr wrap="square" rtlCol="0">
            <a:spAutoFit/>
          </a:bodyPr>
          <a:lstStyle/>
          <a:p>
            <a:r>
              <a:rPr lang="en-US" sz="1400" b="1" noProof="1">
                <a:solidFill>
                  <a:srgbClr val="A30134"/>
                </a:solidFill>
                <a:latin typeface="Poppins" pitchFamily="2" charset="77"/>
                <a:cs typeface="Poppins" pitchFamily="2" charset="77"/>
              </a:rPr>
              <a:t>Lorem Ipsum</a:t>
            </a:r>
          </a:p>
        </p:txBody>
      </p:sp>
      <p:sp>
        <p:nvSpPr>
          <p:cNvPr id="7" name="TextBox 6">
            <a:extLst>
              <a:ext uri="{FF2B5EF4-FFF2-40B4-BE49-F238E27FC236}">
                <a16:creationId xmlns:a16="http://schemas.microsoft.com/office/drawing/2014/main" id="{B7FA6820-0308-8288-1599-13652931C0EC}"/>
              </a:ext>
            </a:extLst>
          </p:cNvPr>
          <p:cNvSpPr txBox="1"/>
          <p:nvPr/>
        </p:nvSpPr>
        <p:spPr>
          <a:xfrm>
            <a:off x="7819402" y="1199533"/>
            <a:ext cx="3431134" cy="934871"/>
          </a:xfrm>
          <a:prstGeom prst="rect">
            <a:avLst/>
          </a:prstGeom>
          <a:noFill/>
        </p:spPr>
        <p:txBody>
          <a:bodyPr wrap="square" rtlCol="0">
            <a:spAutoFit/>
          </a:bodyPr>
          <a:lstStyle/>
          <a:p>
            <a:pPr>
              <a:lnSpc>
                <a:spcPct val="90000"/>
              </a:lnSpc>
            </a:pPr>
            <a:r>
              <a:rPr lang="en-US" sz="3000" b="1" noProof="1">
                <a:latin typeface="Poppins ExtraBold" pitchFamily="2" charset="77"/>
                <a:cs typeface="Poppins ExtraBold" pitchFamily="2" charset="77"/>
              </a:rPr>
              <a:t>Lorem ipsum dolor sit amet.</a:t>
            </a:r>
          </a:p>
        </p:txBody>
      </p:sp>
      <p:grpSp>
        <p:nvGrpSpPr>
          <p:cNvPr id="8" name="Group 7">
            <a:extLst>
              <a:ext uri="{FF2B5EF4-FFF2-40B4-BE49-F238E27FC236}">
                <a16:creationId xmlns:a16="http://schemas.microsoft.com/office/drawing/2014/main" id="{B6F4A9FF-A1A8-3235-FDDA-26E9E1A77074}"/>
              </a:ext>
            </a:extLst>
          </p:cNvPr>
          <p:cNvGrpSpPr/>
          <p:nvPr/>
        </p:nvGrpSpPr>
        <p:grpSpPr>
          <a:xfrm>
            <a:off x="3861275" y="1326449"/>
            <a:ext cx="2642075" cy="1179169"/>
            <a:chOff x="3852729" y="1377724"/>
            <a:chExt cx="2642075" cy="1179169"/>
          </a:xfrm>
        </p:grpSpPr>
        <p:sp>
          <p:nvSpPr>
            <p:cNvPr id="9" name="TextBox 8">
              <a:extLst>
                <a:ext uri="{FF2B5EF4-FFF2-40B4-BE49-F238E27FC236}">
                  <a16:creationId xmlns:a16="http://schemas.microsoft.com/office/drawing/2014/main" id="{23C888DF-41B5-1231-0DE1-924BA0D37784}"/>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noProof="1">
                  <a:solidFill>
                    <a:schemeClr val="tx1">
                      <a:lumMod val="50000"/>
                      <a:lumOff val="50000"/>
                    </a:schemeClr>
                  </a:solidFill>
                  <a:latin typeface="Poppins" pitchFamily="2" charset="77"/>
                  <a:cs typeface="Poppins" pitchFamily="2" charset="77"/>
                </a:rPr>
                <a:t>dolor sit amet, consectetur adipiscing elit, sed do eiusmod tempor incididunt ut labore et dolore magna aliqua. </a:t>
              </a:r>
            </a:p>
          </p:txBody>
        </p:sp>
        <p:sp>
          <p:nvSpPr>
            <p:cNvPr id="10" name="TextBox 9">
              <a:extLst>
                <a:ext uri="{FF2B5EF4-FFF2-40B4-BE49-F238E27FC236}">
                  <a16:creationId xmlns:a16="http://schemas.microsoft.com/office/drawing/2014/main" id="{BC687BE9-601E-A780-82C5-4D2655E71379}"/>
                </a:ext>
              </a:extLst>
            </p:cNvPr>
            <p:cNvSpPr txBox="1"/>
            <p:nvPr/>
          </p:nvSpPr>
          <p:spPr>
            <a:xfrm>
              <a:off x="3852729" y="1377724"/>
              <a:ext cx="2642075" cy="307777"/>
            </a:xfrm>
            <a:prstGeom prst="rect">
              <a:avLst/>
            </a:prstGeom>
            <a:noFill/>
          </p:spPr>
          <p:txBody>
            <a:bodyPr wrap="square" rtlCol="0">
              <a:spAutoFit/>
            </a:bodyPr>
            <a:lstStyle/>
            <a:p>
              <a:pPr algn="ctr"/>
              <a:r>
                <a:rPr lang="en-US" sz="1400" b="1" noProof="1">
                  <a:latin typeface="Poppins" pitchFamily="2" charset="77"/>
                  <a:cs typeface="Poppins" pitchFamily="2" charset="77"/>
                </a:rPr>
                <a:t>Lorem Ipsum</a:t>
              </a:r>
            </a:p>
          </p:txBody>
        </p:sp>
      </p:grpSp>
      <p:grpSp>
        <p:nvGrpSpPr>
          <p:cNvPr id="11" name="Group 10">
            <a:extLst>
              <a:ext uri="{FF2B5EF4-FFF2-40B4-BE49-F238E27FC236}">
                <a16:creationId xmlns:a16="http://schemas.microsoft.com/office/drawing/2014/main" id="{2B6F4F87-B669-85B7-BA14-5262CAF6A8E3}"/>
              </a:ext>
            </a:extLst>
          </p:cNvPr>
          <p:cNvGrpSpPr/>
          <p:nvPr/>
        </p:nvGrpSpPr>
        <p:grpSpPr>
          <a:xfrm>
            <a:off x="3861275" y="4351073"/>
            <a:ext cx="2642075" cy="1179169"/>
            <a:chOff x="3852729" y="1377724"/>
            <a:chExt cx="2642075" cy="1179169"/>
          </a:xfrm>
        </p:grpSpPr>
        <p:sp>
          <p:nvSpPr>
            <p:cNvPr id="12" name="TextBox 11">
              <a:extLst>
                <a:ext uri="{FF2B5EF4-FFF2-40B4-BE49-F238E27FC236}">
                  <a16:creationId xmlns:a16="http://schemas.microsoft.com/office/drawing/2014/main" id="{C1D6E388-63A0-3D9F-E1E4-2840E6B3A35D}"/>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noProof="1">
                  <a:solidFill>
                    <a:schemeClr val="tx1">
                      <a:lumMod val="50000"/>
                      <a:lumOff val="50000"/>
                    </a:schemeClr>
                  </a:solidFill>
                  <a:latin typeface="Poppins" pitchFamily="2" charset="77"/>
                  <a:cs typeface="Poppins" pitchFamily="2" charset="77"/>
                </a:rPr>
                <a:t>dolor sit amet, consectetur adipiscing elit, sed do eiusmod tempor incididunt ut labore et dolore magna aliqua. </a:t>
              </a:r>
            </a:p>
          </p:txBody>
        </p:sp>
        <p:sp>
          <p:nvSpPr>
            <p:cNvPr id="13" name="TextBox 12">
              <a:extLst>
                <a:ext uri="{FF2B5EF4-FFF2-40B4-BE49-F238E27FC236}">
                  <a16:creationId xmlns:a16="http://schemas.microsoft.com/office/drawing/2014/main" id="{FD97C928-E429-71EE-3759-6907FFDBF600}"/>
                </a:ext>
              </a:extLst>
            </p:cNvPr>
            <p:cNvSpPr txBox="1"/>
            <p:nvPr/>
          </p:nvSpPr>
          <p:spPr>
            <a:xfrm>
              <a:off x="3852729" y="1377724"/>
              <a:ext cx="2642075" cy="307777"/>
            </a:xfrm>
            <a:prstGeom prst="rect">
              <a:avLst/>
            </a:prstGeom>
            <a:noFill/>
          </p:spPr>
          <p:txBody>
            <a:bodyPr wrap="square" rtlCol="0">
              <a:spAutoFit/>
            </a:bodyPr>
            <a:lstStyle/>
            <a:p>
              <a:pPr algn="ctr"/>
              <a:r>
                <a:rPr lang="en-US" sz="1400" b="1" noProof="1">
                  <a:latin typeface="Poppins" pitchFamily="2" charset="77"/>
                  <a:cs typeface="Poppins" pitchFamily="2" charset="77"/>
                </a:rPr>
                <a:t>Lorem Ipsum</a:t>
              </a:r>
            </a:p>
          </p:txBody>
        </p:sp>
      </p:grpSp>
      <p:cxnSp>
        <p:nvCxnSpPr>
          <p:cNvPr id="14" name="Straight Connector 13">
            <a:extLst>
              <a:ext uri="{FF2B5EF4-FFF2-40B4-BE49-F238E27FC236}">
                <a16:creationId xmlns:a16="http://schemas.microsoft.com/office/drawing/2014/main" id="{AEA75ED6-465D-7D08-DA7F-F89FCC299491}"/>
              </a:ext>
            </a:extLst>
          </p:cNvPr>
          <p:cNvCxnSpPr>
            <a:cxnSpLocks/>
          </p:cNvCxnSpPr>
          <p:nvPr/>
        </p:nvCxnSpPr>
        <p:spPr>
          <a:xfrm>
            <a:off x="7068793" y="338328"/>
            <a:ext cx="0" cy="611799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7380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DDC67-4F93-56E9-AA36-213D9F979219}"/>
              </a:ext>
            </a:extLst>
          </p:cNvPr>
          <p:cNvSpPr>
            <a:spLocks noGrp="1"/>
          </p:cNvSpPr>
          <p:nvPr>
            <p:ph type="body" sz="quarter" idx="12"/>
          </p:nvPr>
        </p:nvSpPr>
        <p:spPr/>
        <p:txBody>
          <a:bodyPr/>
          <a:lstStyle/>
          <a:p>
            <a:r>
              <a:rPr lang="en-US"/>
              <a:t>07</a:t>
            </a:r>
          </a:p>
        </p:txBody>
      </p:sp>
      <p:sp>
        <p:nvSpPr>
          <p:cNvPr id="3" name="Picture Placeholder 2">
            <a:extLst>
              <a:ext uri="{FF2B5EF4-FFF2-40B4-BE49-F238E27FC236}">
                <a16:creationId xmlns:a16="http://schemas.microsoft.com/office/drawing/2014/main" id="{99C82919-197D-89F7-7372-BB86E00B7C75}"/>
              </a:ext>
            </a:extLst>
          </p:cNvPr>
          <p:cNvSpPr>
            <a:spLocks noGrp="1"/>
          </p:cNvSpPr>
          <p:nvPr>
            <p:ph type="pic" idx="1"/>
          </p:nvPr>
        </p:nvSpPr>
        <p:spPr/>
        <p:txBody>
          <a:bodyPr/>
          <a:lstStyle/>
          <a:p>
            <a:endParaRPr lang="en-US"/>
          </a:p>
        </p:txBody>
      </p:sp>
      <p:sp>
        <p:nvSpPr>
          <p:cNvPr id="4" name="Picture Placeholder 3">
            <a:extLst>
              <a:ext uri="{FF2B5EF4-FFF2-40B4-BE49-F238E27FC236}">
                <a16:creationId xmlns:a16="http://schemas.microsoft.com/office/drawing/2014/main" id="{6B7FF0D6-F44A-C76B-9373-2D7F327DDC49}"/>
              </a:ext>
            </a:extLst>
          </p:cNvPr>
          <p:cNvSpPr>
            <a:spLocks noGrp="1"/>
          </p:cNvSpPr>
          <p:nvPr>
            <p:ph type="pic" idx="10"/>
          </p:nvPr>
        </p:nvSpPr>
        <p:spPr/>
        <p:txBody>
          <a:bodyPr/>
          <a:lstStyle/>
          <a:p>
            <a:endParaRPr lang="en-US"/>
          </a:p>
        </p:txBody>
      </p:sp>
      <p:sp>
        <p:nvSpPr>
          <p:cNvPr id="5" name="TextBox 4">
            <a:extLst>
              <a:ext uri="{FF2B5EF4-FFF2-40B4-BE49-F238E27FC236}">
                <a16:creationId xmlns:a16="http://schemas.microsoft.com/office/drawing/2014/main" id="{974A58EC-9797-2675-E526-6EEB460F92FD}"/>
              </a:ext>
            </a:extLst>
          </p:cNvPr>
          <p:cNvSpPr txBox="1"/>
          <p:nvPr/>
        </p:nvSpPr>
        <p:spPr>
          <a:xfrm>
            <a:off x="5450794" y="843397"/>
            <a:ext cx="5686288" cy="934871"/>
          </a:xfrm>
          <a:prstGeom prst="rect">
            <a:avLst/>
          </a:prstGeom>
          <a:noFill/>
        </p:spPr>
        <p:txBody>
          <a:bodyPr wrap="square" rtlCol="0">
            <a:spAutoFit/>
          </a:bodyPr>
          <a:lstStyle/>
          <a:p>
            <a:pPr>
              <a:lnSpc>
                <a:spcPct val="90000"/>
              </a:lnSpc>
            </a:pPr>
            <a:r>
              <a:rPr lang="en-US" sz="3000" b="1">
                <a:latin typeface="Poppins ExtraBold" pitchFamily="2" charset="77"/>
                <a:cs typeface="Poppins ExtraBold" pitchFamily="2" charset="77"/>
              </a:rPr>
              <a:t>Lorem ipsum</a:t>
            </a:r>
          </a:p>
          <a:p>
            <a:pPr>
              <a:lnSpc>
                <a:spcPct val="90000"/>
              </a:lnSpc>
            </a:pPr>
            <a:r>
              <a:rPr lang="en-US" sz="3000" b="1">
                <a:latin typeface="Poppins ExtraBold" pitchFamily="2" charset="77"/>
                <a:cs typeface="Poppins ExtraBold" pitchFamily="2" charset="77"/>
              </a:rPr>
              <a:t>dolor sit amet.</a:t>
            </a:r>
          </a:p>
        </p:txBody>
      </p:sp>
      <p:grpSp>
        <p:nvGrpSpPr>
          <p:cNvPr id="6" name="Group 5">
            <a:extLst>
              <a:ext uri="{FF2B5EF4-FFF2-40B4-BE49-F238E27FC236}">
                <a16:creationId xmlns:a16="http://schemas.microsoft.com/office/drawing/2014/main" id="{E014D2B4-5209-2D39-AEB3-48F5111EE8B6}"/>
              </a:ext>
            </a:extLst>
          </p:cNvPr>
          <p:cNvGrpSpPr/>
          <p:nvPr/>
        </p:nvGrpSpPr>
        <p:grpSpPr>
          <a:xfrm>
            <a:off x="5461699" y="2482484"/>
            <a:ext cx="2642075" cy="1179169"/>
            <a:chOff x="3852729" y="1377724"/>
            <a:chExt cx="2642075" cy="1179169"/>
          </a:xfrm>
        </p:grpSpPr>
        <p:sp>
          <p:nvSpPr>
            <p:cNvPr id="7" name="TextBox 6">
              <a:extLst>
                <a:ext uri="{FF2B5EF4-FFF2-40B4-BE49-F238E27FC236}">
                  <a16:creationId xmlns:a16="http://schemas.microsoft.com/office/drawing/2014/main" id="{67F818FE-BD5C-4C93-1756-A5B9DF8A840C}"/>
                </a:ext>
              </a:extLst>
            </p:cNvPr>
            <p:cNvSpPr txBox="1"/>
            <p:nvPr/>
          </p:nvSpPr>
          <p:spPr>
            <a:xfrm>
              <a:off x="3852729" y="1685501"/>
              <a:ext cx="2642075"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8" name="TextBox 7">
              <a:extLst>
                <a:ext uri="{FF2B5EF4-FFF2-40B4-BE49-F238E27FC236}">
                  <a16:creationId xmlns:a16="http://schemas.microsoft.com/office/drawing/2014/main" id="{69B52144-8D7B-CF46-44AD-75B2B5D40BFD}"/>
                </a:ext>
              </a:extLst>
            </p:cNvPr>
            <p:cNvSpPr txBox="1"/>
            <p:nvPr/>
          </p:nvSpPr>
          <p:spPr>
            <a:xfrm>
              <a:off x="3852729" y="1377724"/>
              <a:ext cx="2642075"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grpSp>
        <p:nvGrpSpPr>
          <p:cNvPr id="9" name="Group 8">
            <a:extLst>
              <a:ext uri="{FF2B5EF4-FFF2-40B4-BE49-F238E27FC236}">
                <a16:creationId xmlns:a16="http://schemas.microsoft.com/office/drawing/2014/main" id="{6113EAC0-3EF1-F943-E8E7-C2846A67A1F8}"/>
              </a:ext>
            </a:extLst>
          </p:cNvPr>
          <p:cNvGrpSpPr/>
          <p:nvPr/>
        </p:nvGrpSpPr>
        <p:grpSpPr>
          <a:xfrm>
            <a:off x="5450794" y="4637187"/>
            <a:ext cx="2642075" cy="1179169"/>
            <a:chOff x="3852729" y="1377724"/>
            <a:chExt cx="2642075" cy="1179169"/>
          </a:xfrm>
        </p:grpSpPr>
        <p:sp>
          <p:nvSpPr>
            <p:cNvPr id="10" name="TextBox 9">
              <a:extLst>
                <a:ext uri="{FF2B5EF4-FFF2-40B4-BE49-F238E27FC236}">
                  <a16:creationId xmlns:a16="http://schemas.microsoft.com/office/drawing/2014/main" id="{C52CD971-F02B-61C4-EDA5-4F12FAF36EDD}"/>
                </a:ext>
              </a:extLst>
            </p:cNvPr>
            <p:cNvSpPr txBox="1"/>
            <p:nvPr/>
          </p:nvSpPr>
          <p:spPr>
            <a:xfrm>
              <a:off x="3852729" y="1685501"/>
              <a:ext cx="2642075"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1" name="TextBox 10">
              <a:extLst>
                <a:ext uri="{FF2B5EF4-FFF2-40B4-BE49-F238E27FC236}">
                  <a16:creationId xmlns:a16="http://schemas.microsoft.com/office/drawing/2014/main" id="{4176DC73-D794-B065-4ABA-54C061EFED11}"/>
                </a:ext>
              </a:extLst>
            </p:cNvPr>
            <p:cNvSpPr txBox="1"/>
            <p:nvPr/>
          </p:nvSpPr>
          <p:spPr>
            <a:xfrm>
              <a:off x="3852729" y="1377724"/>
              <a:ext cx="2642075"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12" name="Rectangle 11">
            <a:extLst>
              <a:ext uri="{FF2B5EF4-FFF2-40B4-BE49-F238E27FC236}">
                <a16:creationId xmlns:a16="http://schemas.microsoft.com/office/drawing/2014/main" id="{A5A30BFD-8148-27A5-286C-902871D5D1AA}"/>
              </a:ext>
            </a:extLst>
          </p:cNvPr>
          <p:cNvSpPr/>
          <p:nvPr/>
        </p:nvSpPr>
        <p:spPr>
          <a:xfrm>
            <a:off x="2991031" y="6168638"/>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9FBF0F68-6B03-4A04-7E8F-3C0A63601EA5}"/>
              </a:ext>
            </a:extLst>
          </p:cNvPr>
          <p:cNvSpPr txBox="1"/>
          <p:nvPr/>
        </p:nvSpPr>
        <p:spPr>
          <a:xfrm>
            <a:off x="3096914" y="6219213"/>
            <a:ext cx="1468899" cy="276999"/>
          </a:xfrm>
          <a:prstGeom prst="rect">
            <a:avLst/>
          </a:prstGeom>
          <a:noFill/>
        </p:spPr>
        <p:txBody>
          <a:bodyPr wrap="square" rtlCol="0">
            <a:spAutoFit/>
          </a:bodyPr>
          <a:lstStyle/>
          <a:p>
            <a:pPr algn="r"/>
            <a:r>
              <a:rPr lang="en-US" sz="1200">
                <a:solidFill>
                  <a:schemeClr val="bg1"/>
                </a:solidFill>
                <a:latin typeface="Poppins" pitchFamily="2" charset="77"/>
                <a:cs typeface="Poppins" pitchFamily="2" charset="77"/>
              </a:rPr>
              <a:t>Lorem ipsum</a:t>
            </a:r>
          </a:p>
        </p:txBody>
      </p:sp>
      <p:grpSp>
        <p:nvGrpSpPr>
          <p:cNvPr id="14" name="Group 13">
            <a:extLst>
              <a:ext uri="{FF2B5EF4-FFF2-40B4-BE49-F238E27FC236}">
                <a16:creationId xmlns:a16="http://schemas.microsoft.com/office/drawing/2014/main" id="{57571BB8-DA0D-8806-4228-4CC8CB550645}"/>
              </a:ext>
            </a:extLst>
          </p:cNvPr>
          <p:cNvGrpSpPr/>
          <p:nvPr/>
        </p:nvGrpSpPr>
        <p:grpSpPr>
          <a:xfrm>
            <a:off x="8495007" y="2485482"/>
            <a:ext cx="2642075" cy="1179169"/>
            <a:chOff x="3852729" y="1377724"/>
            <a:chExt cx="2642075" cy="1179169"/>
          </a:xfrm>
        </p:grpSpPr>
        <p:sp>
          <p:nvSpPr>
            <p:cNvPr id="15" name="TextBox 14">
              <a:extLst>
                <a:ext uri="{FF2B5EF4-FFF2-40B4-BE49-F238E27FC236}">
                  <a16:creationId xmlns:a16="http://schemas.microsoft.com/office/drawing/2014/main" id="{3C6069D0-F18A-1969-EB71-6072AEF004A9}"/>
                </a:ext>
              </a:extLst>
            </p:cNvPr>
            <p:cNvSpPr txBox="1"/>
            <p:nvPr/>
          </p:nvSpPr>
          <p:spPr>
            <a:xfrm>
              <a:off x="3852729" y="1685501"/>
              <a:ext cx="2642075"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6" name="TextBox 15">
              <a:extLst>
                <a:ext uri="{FF2B5EF4-FFF2-40B4-BE49-F238E27FC236}">
                  <a16:creationId xmlns:a16="http://schemas.microsoft.com/office/drawing/2014/main" id="{A115267A-441E-9DB8-4838-9A663958A2A6}"/>
                </a:ext>
              </a:extLst>
            </p:cNvPr>
            <p:cNvSpPr txBox="1"/>
            <p:nvPr/>
          </p:nvSpPr>
          <p:spPr>
            <a:xfrm>
              <a:off x="3852729" y="1377724"/>
              <a:ext cx="2642075"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grpSp>
        <p:nvGrpSpPr>
          <p:cNvPr id="17" name="Group 16">
            <a:extLst>
              <a:ext uri="{FF2B5EF4-FFF2-40B4-BE49-F238E27FC236}">
                <a16:creationId xmlns:a16="http://schemas.microsoft.com/office/drawing/2014/main" id="{BBE01160-3DF2-9F07-EDBB-884E444DC893}"/>
              </a:ext>
            </a:extLst>
          </p:cNvPr>
          <p:cNvGrpSpPr/>
          <p:nvPr/>
        </p:nvGrpSpPr>
        <p:grpSpPr>
          <a:xfrm>
            <a:off x="8495007" y="4637187"/>
            <a:ext cx="2642075" cy="1179169"/>
            <a:chOff x="3852729" y="1377724"/>
            <a:chExt cx="2642075" cy="1179169"/>
          </a:xfrm>
        </p:grpSpPr>
        <p:sp>
          <p:nvSpPr>
            <p:cNvPr id="18" name="TextBox 17">
              <a:extLst>
                <a:ext uri="{FF2B5EF4-FFF2-40B4-BE49-F238E27FC236}">
                  <a16:creationId xmlns:a16="http://schemas.microsoft.com/office/drawing/2014/main" id="{1ECC4D8A-78E9-0F72-7E5C-3A897D7B78C9}"/>
                </a:ext>
              </a:extLst>
            </p:cNvPr>
            <p:cNvSpPr txBox="1"/>
            <p:nvPr/>
          </p:nvSpPr>
          <p:spPr>
            <a:xfrm>
              <a:off x="3852729" y="1685501"/>
              <a:ext cx="2642075" cy="871392"/>
            </a:xfrm>
            <a:prstGeom prst="rect">
              <a:avLst/>
            </a:prstGeom>
            <a:noFill/>
          </p:spPr>
          <p:txBody>
            <a:bodyPr wrap="square" rtlCol="0">
              <a:spAutoFit/>
            </a:bodyPr>
            <a:lstStyle/>
            <a:p>
              <a:pP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9" name="TextBox 18">
              <a:extLst>
                <a:ext uri="{FF2B5EF4-FFF2-40B4-BE49-F238E27FC236}">
                  <a16:creationId xmlns:a16="http://schemas.microsoft.com/office/drawing/2014/main" id="{6EECACF8-EDA9-8CC0-F1D9-BBB901C744CD}"/>
                </a:ext>
              </a:extLst>
            </p:cNvPr>
            <p:cNvSpPr txBox="1"/>
            <p:nvPr/>
          </p:nvSpPr>
          <p:spPr>
            <a:xfrm>
              <a:off x="3852729" y="1377724"/>
              <a:ext cx="2642075" cy="307777"/>
            </a:xfrm>
            <a:prstGeom prst="rect">
              <a:avLst/>
            </a:prstGeom>
            <a:noFill/>
          </p:spPr>
          <p:txBody>
            <a:bodyPr wrap="square" rtlCol="0">
              <a:spAutoFit/>
            </a:bodyPr>
            <a:lstStyle/>
            <a:p>
              <a:r>
                <a:rPr lang="en-US" sz="1400" b="1">
                  <a:latin typeface="Poppins" pitchFamily="2" charset="77"/>
                  <a:cs typeface="Poppins" pitchFamily="2" charset="77"/>
                </a:rPr>
                <a:t>Lorem Ipsum</a:t>
              </a:r>
            </a:p>
          </p:txBody>
        </p:sp>
      </p:grpSp>
      <p:sp>
        <p:nvSpPr>
          <p:cNvPr id="20" name="Rectangle 19">
            <a:extLst>
              <a:ext uri="{FF2B5EF4-FFF2-40B4-BE49-F238E27FC236}">
                <a16:creationId xmlns:a16="http://schemas.microsoft.com/office/drawing/2014/main" id="{2EA2163B-FFD6-C6A4-A6A5-56A0870D4E82}"/>
              </a:ext>
            </a:extLst>
          </p:cNvPr>
          <p:cNvSpPr/>
          <p:nvPr/>
        </p:nvSpPr>
        <p:spPr>
          <a:xfrm>
            <a:off x="2991030" y="2693918"/>
            <a:ext cx="1680671" cy="378151"/>
          </a:xfrm>
          <a:prstGeom prst="rect">
            <a:avLst/>
          </a:prstGeom>
          <a:solidFill>
            <a:srgbClr val="A3013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D817569-BDF4-7C57-D47E-762639F6453A}"/>
              </a:ext>
            </a:extLst>
          </p:cNvPr>
          <p:cNvSpPr txBox="1"/>
          <p:nvPr/>
        </p:nvSpPr>
        <p:spPr>
          <a:xfrm>
            <a:off x="3096913" y="2744493"/>
            <a:ext cx="1468899" cy="276999"/>
          </a:xfrm>
          <a:prstGeom prst="rect">
            <a:avLst/>
          </a:prstGeom>
          <a:noFill/>
        </p:spPr>
        <p:txBody>
          <a:bodyPr wrap="square" rtlCol="0">
            <a:spAutoFit/>
          </a:bodyPr>
          <a:lstStyle/>
          <a:p>
            <a:pPr algn="r"/>
            <a:r>
              <a:rPr lang="en-US" sz="1200">
                <a:solidFill>
                  <a:schemeClr val="bg1"/>
                </a:solidFill>
                <a:latin typeface="Poppins" pitchFamily="2" charset="77"/>
                <a:cs typeface="Poppins" pitchFamily="2" charset="77"/>
              </a:rPr>
              <a:t>Lorem ipsum</a:t>
            </a:r>
          </a:p>
        </p:txBody>
      </p:sp>
    </p:spTree>
    <p:extLst>
      <p:ext uri="{BB962C8B-B14F-4D97-AF65-F5344CB8AC3E}">
        <p14:creationId xmlns:p14="http://schemas.microsoft.com/office/powerpoint/2010/main" val="1749333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95548F-01CF-8AB2-923B-2FC16F1880FE}"/>
              </a:ext>
            </a:extLst>
          </p:cNvPr>
          <p:cNvSpPr>
            <a:spLocks noGrp="1"/>
          </p:cNvSpPr>
          <p:nvPr>
            <p:ph type="body" sz="quarter" idx="12"/>
          </p:nvPr>
        </p:nvSpPr>
        <p:spPr/>
        <p:txBody>
          <a:bodyPr/>
          <a:lstStyle/>
          <a:p>
            <a:r>
              <a:rPr lang="en-US" dirty="0"/>
              <a:t>08</a:t>
            </a:r>
          </a:p>
        </p:txBody>
      </p:sp>
      <p:sp>
        <p:nvSpPr>
          <p:cNvPr id="3" name="Picture Placeholder 2">
            <a:extLst>
              <a:ext uri="{FF2B5EF4-FFF2-40B4-BE49-F238E27FC236}">
                <a16:creationId xmlns:a16="http://schemas.microsoft.com/office/drawing/2014/main" id="{A097512B-0C83-D9F4-04C0-B8ABEE6DD3F4}"/>
              </a:ext>
            </a:extLst>
          </p:cNvPr>
          <p:cNvSpPr>
            <a:spLocks noGrp="1"/>
          </p:cNvSpPr>
          <p:nvPr>
            <p:ph type="pic" idx="1"/>
          </p:nvPr>
        </p:nvSpPr>
        <p:spPr/>
        <p:txBody>
          <a:bodyPr/>
          <a:lstStyle/>
          <a:p>
            <a:endParaRPr lang="en-US"/>
          </a:p>
        </p:txBody>
      </p:sp>
      <p:sp>
        <p:nvSpPr>
          <p:cNvPr id="4" name="Picture Placeholder 3">
            <a:extLst>
              <a:ext uri="{FF2B5EF4-FFF2-40B4-BE49-F238E27FC236}">
                <a16:creationId xmlns:a16="http://schemas.microsoft.com/office/drawing/2014/main" id="{6C2FF635-7F62-6033-A5D9-522510455183}"/>
              </a:ext>
            </a:extLst>
          </p:cNvPr>
          <p:cNvSpPr>
            <a:spLocks noGrp="1"/>
          </p:cNvSpPr>
          <p:nvPr>
            <p:ph type="pic" idx="10"/>
          </p:nvPr>
        </p:nvSpPr>
        <p:spPr/>
        <p:txBody>
          <a:bodyPr/>
          <a:lstStyle/>
          <a:p>
            <a:endParaRPr lang="en-US"/>
          </a:p>
        </p:txBody>
      </p:sp>
      <p:sp>
        <p:nvSpPr>
          <p:cNvPr id="5" name="Picture Placeholder 4">
            <a:extLst>
              <a:ext uri="{FF2B5EF4-FFF2-40B4-BE49-F238E27FC236}">
                <a16:creationId xmlns:a16="http://schemas.microsoft.com/office/drawing/2014/main" id="{2B4F80D9-B009-F58F-A8AF-DC2C4E58BEC1}"/>
              </a:ext>
            </a:extLst>
          </p:cNvPr>
          <p:cNvSpPr>
            <a:spLocks noGrp="1"/>
          </p:cNvSpPr>
          <p:nvPr>
            <p:ph type="pic" idx="13"/>
          </p:nvPr>
        </p:nvSpPr>
        <p:spPr/>
        <p:txBody>
          <a:bodyPr/>
          <a:lstStyle/>
          <a:p>
            <a:endParaRPr lang="en-US"/>
          </a:p>
        </p:txBody>
      </p:sp>
      <p:grpSp>
        <p:nvGrpSpPr>
          <p:cNvPr id="6" name="Group 5">
            <a:extLst>
              <a:ext uri="{FF2B5EF4-FFF2-40B4-BE49-F238E27FC236}">
                <a16:creationId xmlns:a16="http://schemas.microsoft.com/office/drawing/2014/main" id="{9022D9EC-A024-5C32-947D-C794FF2BB71D}"/>
              </a:ext>
            </a:extLst>
          </p:cNvPr>
          <p:cNvGrpSpPr/>
          <p:nvPr/>
        </p:nvGrpSpPr>
        <p:grpSpPr>
          <a:xfrm>
            <a:off x="4774962" y="4316889"/>
            <a:ext cx="2642075" cy="1179169"/>
            <a:chOff x="3852729" y="1377724"/>
            <a:chExt cx="2642075" cy="1179169"/>
          </a:xfrm>
        </p:grpSpPr>
        <p:sp>
          <p:nvSpPr>
            <p:cNvPr id="7" name="TextBox 6">
              <a:extLst>
                <a:ext uri="{FF2B5EF4-FFF2-40B4-BE49-F238E27FC236}">
                  <a16:creationId xmlns:a16="http://schemas.microsoft.com/office/drawing/2014/main" id="{132ED7ED-1DC1-90F6-241E-23A26B09FEFF}"/>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8" name="TextBox 7">
              <a:extLst>
                <a:ext uri="{FF2B5EF4-FFF2-40B4-BE49-F238E27FC236}">
                  <a16:creationId xmlns:a16="http://schemas.microsoft.com/office/drawing/2014/main" id="{1DECC89F-3206-2294-FD92-4CABA96C439A}"/>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grpSp>
        <p:nvGrpSpPr>
          <p:cNvPr id="9" name="Group 8">
            <a:extLst>
              <a:ext uri="{FF2B5EF4-FFF2-40B4-BE49-F238E27FC236}">
                <a16:creationId xmlns:a16="http://schemas.microsoft.com/office/drawing/2014/main" id="{DBCCCED5-4809-FFD7-CE37-22C34BCD0378}"/>
              </a:ext>
            </a:extLst>
          </p:cNvPr>
          <p:cNvGrpSpPr/>
          <p:nvPr/>
        </p:nvGrpSpPr>
        <p:grpSpPr>
          <a:xfrm>
            <a:off x="1226322" y="4314465"/>
            <a:ext cx="2642075" cy="1179169"/>
            <a:chOff x="3852729" y="1377724"/>
            <a:chExt cx="2642075" cy="1179169"/>
          </a:xfrm>
        </p:grpSpPr>
        <p:sp>
          <p:nvSpPr>
            <p:cNvPr id="10" name="TextBox 9">
              <a:extLst>
                <a:ext uri="{FF2B5EF4-FFF2-40B4-BE49-F238E27FC236}">
                  <a16:creationId xmlns:a16="http://schemas.microsoft.com/office/drawing/2014/main" id="{2B2392E7-1554-866C-43D9-D1343CE3556C}"/>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1" name="TextBox 10">
              <a:extLst>
                <a:ext uri="{FF2B5EF4-FFF2-40B4-BE49-F238E27FC236}">
                  <a16:creationId xmlns:a16="http://schemas.microsoft.com/office/drawing/2014/main" id="{A32B0A8B-6D81-2D7F-80AB-95BD8BAFEB3B}"/>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grpSp>
        <p:nvGrpSpPr>
          <p:cNvPr id="12" name="Group 11">
            <a:extLst>
              <a:ext uri="{FF2B5EF4-FFF2-40B4-BE49-F238E27FC236}">
                <a16:creationId xmlns:a16="http://schemas.microsoft.com/office/drawing/2014/main" id="{2AA9E850-E8D1-D3AF-2288-8E2B899BA2E5}"/>
              </a:ext>
            </a:extLst>
          </p:cNvPr>
          <p:cNvGrpSpPr/>
          <p:nvPr/>
        </p:nvGrpSpPr>
        <p:grpSpPr>
          <a:xfrm>
            <a:off x="8340693" y="4304758"/>
            <a:ext cx="2642075" cy="1179169"/>
            <a:chOff x="3852729" y="1377724"/>
            <a:chExt cx="2642075" cy="1179169"/>
          </a:xfrm>
        </p:grpSpPr>
        <p:sp>
          <p:nvSpPr>
            <p:cNvPr id="13" name="TextBox 12">
              <a:extLst>
                <a:ext uri="{FF2B5EF4-FFF2-40B4-BE49-F238E27FC236}">
                  <a16:creationId xmlns:a16="http://schemas.microsoft.com/office/drawing/2014/main" id="{F8FE2520-F449-C95D-FD59-230B9C18FD29}"/>
                </a:ext>
              </a:extLst>
            </p:cNvPr>
            <p:cNvSpPr txBox="1"/>
            <p:nvPr/>
          </p:nvSpPr>
          <p:spPr>
            <a:xfrm>
              <a:off x="3852729" y="1685501"/>
              <a:ext cx="2642075" cy="871392"/>
            </a:xfrm>
            <a:prstGeom prst="rect">
              <a:avLst/>
            </a:prstGeom>
            <a:noFill/>
          </p:spPr>
          <p:txBody>
            <a:bodyPr wrap="square" rtlCol="0">
              <a:spAutoFit/>
            </a:bodyPr>
            <a:lstStyle/>
            <a:p>
              <a:pPr algn="ctr">
                <a:lnSpc>
                  <a:spcPct val="175000"/>
                </a:lnSpc>
              </a:pPr>
              <a:r>
                <a:rPr lang="en-US" sz="1000">
                  <a:solidFill>
                    <a:schemeClr val="tx1">
                      <a:lumMod val="50000"/>
                      <a:lumOff val="50000"/>
                    </a:schemeClr>
                  </a:solidFill>
                  <a:latin typeface="Poppins" pitchFamily="2" charset="77"/>
                  <a:cs typeface="Poppins" pitchFamily="2" charset="77"/>
                </a:rPr>
                <a:t>dolor sit amet, consectetur adipiscing elit, sed do eiusmod </a:t>
              </a:r>
              <a:r>
                <a:rPr lang="en-US" sz="1000" err="1">
                  <a:solidFill>
                    <a:schemeClr val="tx1">
                      <a:lumMod val="50000"/>
                      <a:lumOff val="50000"/>
                    </a:schemeClr>
                  </a:solidFill>
                  <a:latin typeface="Poppins" pitchFamily="2" charset="77"/>
                  <a:cs typeface="Poppins" pitchFamily="2" charset="77"/>
                </a:rPr>
                <a:t>tempor</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incididunt</a:t>
              </a:r>
              <a:r>
                <a:rPr lang="en-US" sz="1000">
                  <a:solidFill>
                    <a:schemeClr val="tx1">
                      <a:lumMod val="50000"/>
                      <a:lumOff val="50000"/>
                    </a:schemeClr>
                  </a:solidFill>
                  <a:latin typeface="Poppins" pitchFamily="2" charset="77"/>
                  <a:cs typeface="Poppins" pitchFamily="2" charset="77"/>
                </a:rPr>
                <a:t> </a:t>
              </a:r>
              <a:r>
                <a:rPr lang="en-US" sz="1000" err="1">
                  <a:solidFill>
                    <a:schemeClr val="tx1">
                      <a:lumMod val="50000"/>
                      <a:lumOff val="50000"/>
                    </a:schemeClr>
                  </a:solidFill>
                  <a:latin typeface="Poppins" pitchFamily="2" charset="77"/>
                  <a:cs typeface="Poppins" pitchFamily="2" charset="77"/>
                </a:rPr>
                <a:t>ut</a:t>
              </a:r>
              <a:r>
                <a:rPr lang="en-US" sz="1000">
                  <a:solidFill>
                    <a:schemeClr val="tx1">
                      <a:lumMod val="50000"/>
                      <a:lumOff val="50000"/>
                    </a:schemeClr>
                  </a:solidFill>
                  <a:latin typeface="Poppins" pitchFamily="2" charset="77"/>
                  <a:cs typeface="Poppins" pitchFamily="2" charset="77"/>
                </a:rPr>
                <a:t> labore et dolore magna </a:t>
              </a:r>
              <a:r>
                <a:rPr lang="en-US" sz="1000" err="1">
                  <a:solidFill>
                    <a:schemeClr val="tx1">
                      <a:lumMod val="50000"/>
                      <a:lumOff val="50000"/>
                    </a:schemeClr>
                  </a:solidFill>
                  <a:latin typeface="Poppins" pitchFamily="2" charset="77"/>
                  <a:cs typeface="Poppins" pitchFamily="2" charset="77"/>
                </a:rPr>
                <a:t>aliqua</a:t>
              </a:r>
              <a:r>
                <a:rPr lang="en-US" sz="1000">
                  <a:solidFill>
                    <a:schemeClr val="tx1">
                      <a:lumMod val="50000"/>
                      <a:lumOff val="50000"/>
                    </a:schemeClr>
                  </a:solidFill>
                  <a:latin typeface="Poppins" pitchFamily="2" charset="77"/>
                  <a:cs typeface="Poppins" pitchFamily="2" charset="77"/>
                </a:rPr>
                <a:t>. </a:t>
              </a:r>
            </a:p>
          </p:txBody>
        </p:sp>
        <p:sp>
          <p:nvSpPr>
            <p:cNvPr id="14" name="TextBox 13">
              <a:extLst>
                <a:ext uri="{FF2B5EF4-FFF2-40B4-BE49-F238E27FC236}">
                  <a16:creationId xmlns:a16="http://schemas.microsoft.com/office/drawing/2014/main" id="{744C5804-5B87-294B-EE55-F9B9DBAF840F}"/>
                </a:ext>
              </a:extLst>
            </p:cNvPr>
            <p:cNvSpPr txBox="1"/>
            <p:nvPr/>
          </p:nvSpPr>
          <p:spPr>
            <a:xfrm>
              <a:off x="3852729" y="1377724"/>
              <a:ext cx="2642075" cy="307777"/>
            </a:xfrm>
            <a:prstGeom prst="rect">
              <a:avLst/>
            </a:prstGeom>
            <a:noFill/>
          </p:spPr>
          <p:txBody>
            <a:bodyPr wrap="square" rtlCol="0">
              <a:spAutoFit/>
            </a:bodyPr>
            <a:lstStyle/>
            <a:p>
              <a:pPr algn="ctr"/>
              <a:r>
                <a:rPr lang="en-US" sz="1400" b="1">
                  <a:latin typeface="Poppins" pitchFamily="2" charset="77"/>
                  <a:cs typeface="Poppins" pitchFamily="2" charset="77"/>
                </a:rPr>
                <a:t>Lorem Ipsum</a:t>
              </a:r>
            </a:p>
          </p:txBody>
        </p:sp>
      </p:grpSp>
      <p:sp>
        <p:nvSpPr>
          <p:cNvPr id="15" name="Oval 14">
            <a:extLst>
              <a:ext uri="{FF2B5EF4-FFF2-40B4-BE49-F238E27FC236}">
                <a16:creationId xmlns:a16="http://schemas.microsoft.com/office/drawing/2014/main" id="{0E86EB2F-DE33-4620-B8C6-691640DC2DA4}"/>
              </a:ext>
            </a:extLst>
          </p:cNvPr>
          <p:cNvSpPr/>
          <p:nvPr/>
        </p:nvSpPr>
        <p:spPr>
          <a:xfrm>
            <a:off x="2209800" y="3329460"/>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Poppins" pitchFamily="2" charset="77"/>
                <a:cs typeface="Poppins" pitchFamily="2" charset="77"/>
              </a:rPr>
              <a:t>1</a:t>
            </a:r>
          </a:p>
        </p:txBody>
      </p:sp>
      <p:sp>
        <p:nvSpPr>
          <p:cNvPr id="16" name="Oval 15">
            <a:extLst>
              <a:ext uri="{FF2B5EF4-FFF2-40B4-BE49-F238E27FC236}">
                <a16:creationId xmlns:a16="http://schemas.microsoft.com/office/drawing/2014/main" id="{3714B8D4-FDE0-FBB3-FC2A-EFA23A15C334}"/>
              </a:ext>
            </a:extLst>
          </p:cNvPr>
          <p:cNvSpPr/>
          <p:nvPr/>
        </p:nvSpPr>
        <p:spPr>
          <a:xfrm>
            <a:off x="5752386" y="3317112"/>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2</a:t>
            </a:r>
          </a:p>
        </p:txBody>
      </p:sp>
      <p:sp>
        <p:nvSpPr>
          <p:cNvPr id="17" name="Oval 16">
            <a:extLst>
              <a:ext uri="{FF2B5EF4-FFF2-40B4-BE49-F238E27FC236}">
                <a16:creationId xmlns:a16="http://schemas.microsoft.com/office/drawing/2014/main" id="{0A519A92-028E-E1FE-F796-7B202060798C}"/>
              </a:ext>
            </a:extLst>
          </p:cNvPr>
          <p:cNvSpPr/>
          <p:nvPr/>
        </p:nvSpPr>
        <p:spPr>
          <a:xfrm>
            <a:off x="9318118" y="3323917"/>
            <a:ext cx="687224" cy="687224"/>
          </a:xfrm>
          <a:prstGeom prst="ellipse">
            <a:avLst/>
          </a:prstGeom>
          <a:solidFill>
            <a:srgbClr val="A3013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Poppins" pitchFamily="2" charset="77"/>
                <a:cs typeface="Poppins" pitchFamily="2" charset="77"/>
              </a:rPr>
              <a:t>3</a:t>
            </a:r>
          </a:p>
        </p:txBody>
      </p:sp>
    </p:spTree>
    <p:extLst>
      <p:ext uri="{BB962C8B-B14F-4D97-AF65-F5344CB8AC3E}">
        <p14:creationId xmlns:p14="http://schemas.microsoft.com/office/powerpoint/2010/main" val="2682689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W ILTA template" id="{4F78F142-CD83-704F-90F6-CA33147ED24B}" vid="{DF63894E-1D59-5C40-A0AC-7E60751068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0100994B277747BF2426269A4695E9" ma:contentTypeVersion="22" ma:contentTypeDescription="Create a new document." ma:contentTypeScope="" ma:versionID="3f1ab426e4e0771257bf54c28b8cc0af">
  <xsd:schema xmlns:xsd="http://www.w3.org/2001/XMLSchema" xmlns:xs="http://www.w3.org/2001/XMLSchema" xmlns:p="http://schemas.microsoft.com/office/2006/metadata/properties" xmlns:ns1="http://schemas.microsoft.com/sharepoint/v3" xmlns:ns2="f127a0dd-5156-4e19-ba45-322db16bb7f8" xmlns:ns3="b9da40c6-49a4-4226-9f4c-a7da0475d558" xmlns:ns4="http://schemas.microsoft.com/sharepoint/v4" targetNamespace="http://schemas.microsoft.com/office/2006/metadata/properties" ma:root="true" ma:fieldsID="89d6b56c7b746d6edfa39399576ef7cc" ns1:_="" ns2:_="" ns3:_="" ns4:_="">
    <xsd:import namespace="http://schemas.microsoft.com/sharepoint/v3"/>
    <xsd:import namespace="f127a0dd-5156-4e19-ba45-322db16bb7f8"/>
    <xsd:import namespace="b9da40c6-49a4-4226-9f4c-a7da0475d558"/>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4:IconOverlay"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27a0dd-5156-4e19-ba45-322db16bb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Length (seconds)" ma:description="" ma:indexed="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349dd3f-b04a-4cac-856f-e0f62e77ebb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da40c6-49a4-4226-9f4c-a7da0475d558" elementFormDefault="qualified">
    <xsd:import namespace="http://schemas.microsoft.com/office/2006/documentManagement/types"/>
    <xsd:import namespace="http://schemas.microsoft.com/office/infopath/2007/PartnerControls"/>
    <xsd:element name="SharedWithUsers" ma:index="1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3d038f66-85c4-49a1-b800-345acb44b787}" ma:internalName="TaxCatchAll" ma:showField="CatchAllData" ma:web="b9da40c6-49a4-4226-9f4c-a7da0475d5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conOverlay xmlns="http://schemas.microsoft.com/sharepoint/v4" xsi:nil="true"/>
    <lcf76f155ced4ddcb4097134ff3c332f xmlns="f127a0dd-5156-4e19-ba45-322db16bb7f8">
      <Terms xmlns="http://schemas.microsoft.com/office/infopath/2007/PartnerControls"/>
    </lcf76f155ced4ddcb4097134ff3c332f>
    <_ip_UnifiedCompliancePolicyProperties xmlns="http://schemas.microsoft.com/sharepoint/v3" xsi:nil="true"/>
    <TaxCatchAll xmlns="b9da40c6-49a4-4226-9f4c-a7da0475d558" xsi:nil="true"/>
    <SharedWithUsers xmlns="b9da40c6-49a4-4226-9f4c-a7da0475d558">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CE443A-0DEF-490E-921E-DF9B7AF493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127a0dd-5156-4e19-ba45-322db16bb7f8"/>
    <ds:schemaRef ds:uri="b9da40c6-49a4-4226-9f4c-a7da0475d558"/>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A6B871-096E-424A-8224-79406C2BE2BC}">
  <ds:schemaRefs>
    <ds:schemaRef ds:uri="http://schemas.microsoft.com/office/2006/metadata/properties"/>
    <ds:schemaRef ds:uri="http://schemas.microsoft.com/office/infopath/2007/PartnerControls"/>
    <ds:schemaRef ds:uri="http://schemas.microsoft.com/sharepoint/v3"/>
    <ds:schemaRef ds:uri="http://schemas.microsoft.com/sharepoint/v4"/>
    <ds:schemaRef ds:uri="f127a0dd-5156-4e19-ba45-322db16bb7f8"/>
    <ds:schemaRef ds:uri="b9da40c6-49a4-4226-9f4c-a7da0475d558"/>
  </ds:schemaRefs>
</ds:datastoreItem>
</file>

<file path=customXml/itemProps3.xml><?xml version="1.0" encoding="utf-8"?>
<ds:datastoreItem xmlns:ds="http://schemas.openxmlformats.org/officeDocument/2006/customXml" ds:itemID="{C25EA562-EC2D-495B-91CC-24815CBA66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3213</TotalTime>
  <Words>1629</Words>
  <Application>Microsoft Macintosh PowerPoint</Application>
  <PresentationFormat>Widescreen</PresentationFormat>
  <Paragraphs>233</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Poppins</vt:lpstr>
      <vt:lpstr>Poppins ExtraBold</vt:lpstr>
      <vt:lpstr>Poppins ExtraLight</vt:lpstr>
      <vt:lpstr>Poppins Medium</vt:lpstr>
      <vt:lpstr>Office Theme</vt:lpstr>
      <vt:lpstr>Lorem Ipsum Dolor Sit Amet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Rebecca Christensen</dc:creator>
  <cp:lastModifiedBy>Rebecca Christensen</cp:lastModifiedBy>
  <cp:revision>2</cp:revision>
  <dcterms:created xsi:type="dcterms:W3CDTF">2026-03-02T16:06:52Z</dcterms:created>
  <dcterms:modified xsi:type="dcterms:W3CDTF">2026-03-04T21:40:47Z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0x010100760100994B277747BF2426269A4695E9</vt:lpwstr>
  </property>
  <property fmtid="{D5CDD505-2E9C-101B-9397-08002B2CF9AE}" pid="3" name="Order">
    <vt:r8>4172700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ies>
</file>