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2"/>
  </p:notesMasterIdLst>
  <p:sldIdLst>
    <p:sldId id="277" r:id="rId5"/>
    <p:sldId id="329" r:id="rId6"/>
    <p:sldId id="412" r:id="rId7"/>
    <p:sldId id="408" r:id="rId8"/>
    <p:sldId id="411" r:id="rId9"/>
    <p:sldId id="414" r:id="rId10"/>
    <p:sldId id="415" r:id="rId11"/>
  </p:sldIdLst>
  <p:sldSz cx="9144000" cy="5143500" type="screen16x9"/>
  <p:notesSz cx="6858000" cy="9144000"/>
  <p:embeddedFontLst>
    <p:embeddedFont>
      <p:font typeface="Arial Black" panose="020B0604020202020204" pitchFamily="34" charset="0"/>
      <p:bold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Raleway" panose="020B0503030101060003" pitchFamily="34" charset="77"/>
      <p:regular r:id="rId20"/>
      <p:bold r:id="rId21"/>
      <p:italic r:id="rId22"/>
      <p:boldItalic r:id="rId23"/>
    </p:embeddedFont>
    <p:embeddedFont>
      <p:font typeface="Source Sans Pro" panose="020B050303040302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A9BA"/>
    <a:srgbClr val="8C93BA"/>
    <a:srgbClr val="7B96BA"/>
    <a:srgbClr val="8B91BA"/>
    <a:srgbClr val="7397B3"/>
    <a:srgbClr val="445868"/>
    <a:srgbClr val="6F9BBB"/>
    <a:srgbClr val="231F20"/>
    <a:srgbClr val="45A5D1"/>
    <a:srgbClr val="2A37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71" autoAdjust="0"/>
    <p:restoredTop sz="86544" autoAdjust="0"/>
  </p:normalViewPr>
  <p:slideViewPr>
    <p:cSldViewPr snapToGrid="0" snapToObjects="1">
      <p:cViewPr varScale="1">
        <p:scale>
          <a:sx n="145" d="100"/>
          <a:sy n="145" d="100"/>
        </p:scale>
        <p:origin x="1088"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6" d="100"/>
          <a:sy n="86" d="100"/>
        </p:scale>
        <p:origin x="39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180E8-04F6-4242-B83A-8081A5F1C209}" type="datetimeFigureOut">
              <a:rPr lang="en-US" smtClean="0"/>
              <a:t>8/27/20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1B726-A6B7-46C4-95E1-D1BD18974A27}" type="slidenum">
              <a:rPr lang="en-US" smtClean="0"/>
              <a:t>‹#›</a:t>
            </a:fld>
            <a:endParaRPr lang="en-US"/>
          </a:p>
        </p:txBody>
      </p:sp>
    </p:spTree>
    <p:extLst>
      <p:ext uri="{BB962C8B-B14F-4D97-AF65-F5344CB8AC3E}">
        <p14:creationId xmlns:p14="http://schemas.microsoft.com/office/powerpoint/2010/main" val="7995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ts val="0"/>
              </a:spcBef>
              <a:spcAft>
                <a:spcPts val="0"/>
              </a:spcAft>
              <a:buClrTx/>
              <a:buSzTx/>
              <a:buFontTx/>
              <a:buNone/>
              <a:tabLst/>
              <a:defRPr/>
            </a:pPr>
            <a:fld id="{3F847E8B-116D-45A9-9B0F-36C44FFA68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2571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475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01B726-A6B7-46C4-95E1-D1BD18974A27}" type="slidenum">
              <a:rPr lang="en-US" smtClean="0"/>
              <a:t>2</a:t>
            </a:fld>
            <a:endParaRPr lang="en-US"/>
          </a:p>
        </p:txBody>
      </p:sp>
    </p:spTree>
    <p:extLst>
      <p:ext uri="{BB962C8B-B14F-4D97-AF65-F5344CB8AC3E}">
        <p14:creationId xmlns:p14="http://schemas.microsoft.com/office/powerpoint/2010/main" val="153943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4C01B726-A6B7-46C4-95E1-D1BD18974A27}" type="slidenum">
              <a:rPr lang="en-US" smtClean="0"/>
              <a:t>4</a:t>
            </a:fld>
            <a:endParaRPr lang="en-US"/>
          </a:p>
        </p:txBody>
      </p:sp>
    </p:spTree>
    <p:extLst>
      <p:ext uri="{BB962C8B-B14F-4D97-AF65-F5344CB8AC3E}">
        <p14:creationId xmlns:p14="http://schemas.microsoft.com/office/powerpoint/2010/main" val="365159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01B726-A6B7-46C4-95E1-D1BD18974A27}" type="slidenum">
              <a:rPr lang="en-US" smtClean="0"/>
              <a:t>5</a:t>
            </a:fld>
            <a:endParaRPr lang="en-US"/>
          </a:p>
        </p:txBody>
      </p:sp>
    </p:spTree>
    <p:extLst>
      <p:ext uri="{BB962C8B-B14F-4D97-AF65-F5344CB8AC3E}">
        <p14:creationId xmlns:p14="http://schemas.microsoft.com/office/powerpoint/2010/main" val="253603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01B726-A6B7-46C4-95E1-D1BD18974A27}" type="slidenum">
              <a:rPr lang="en-US" smtClean="0"/>
              <a:t>6</a:t>
            </a:fld>
            <a:endParaRPr lang="en-US"/>
          </a:p>
        </p:txBody>
      </p:sp>
    </p:spTree>
    <p:extLst>
      <p:ext uri="{BB962C8B-B14F-4D97-AF65-F5344CB8AC3E}">
        <p14:creationId xmlns:p14="http://schemas.microsoft.com/office/powerpoint/2010/main" val="163288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4C01B726-A6B7-46C4-95E1-D1BD18974A27}" type="slidenum">
              <a:rPr lang="en-US" smtClean="0"/>
              <a:t>7</a:t>
            </a:fld>
            <a:endParaRPr lang="en-US"/>
          </a:p>
        </p:txBody>
      </p:sp>
    </p:spTree>
    <p:extLst>
      <p:ext uri="{BB962C8B-B14F-4D97-AF65-F5344CB8AC3E}">
        <p14:creationId xmlns:p14="http://schemas.microsoft.com/office/powerpoint/2010/main" val="1739945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1377806"/>
            <a:ext cx="7772400" cy="1328608"/>
          </a:xfrm>
          <a:prstGeom prst="rect">
            <a:avLst/>
          </a:prstGeom>
          <a:effectLst/>
        </p:spPr>
        <p:txBody>
          <a:bodyPr anchor="t" anchorCtr="0">
            <a:noAutofit/>
          </a:bodyPr>
          <a:lstStyle>
            <a:lvl1pPr algn="l">
              <a:lnSpc>
                <a:spcPts val="4200"/>
              </a:lnSpc>
              <a:defRPr sz="4000" b="1" i="0" spc="0">
                <a:solidFill>
                  <a:schemeClr val="bg1"/>
                </a:solidFill>
                <a:latin typeface="Raleway" panose="020B0503030101060003" pitchFamily="34" charset="77"/>
                <a:cs typeface="Arial Black" panose="020B0604020202020204" pitchFamily="34" charset="0"/>
              </a:defRPr>
            </a:lvl1pPr>
          </a:lstStyle>
          <a:p>
            <a:r>
              <a:rPr lang="en-US" dirty="0"/>
              <a:t>Click to edit master title style</a:t>
            </a:r>
          </a:p>
        </p:txBody>
      </p:sp>
      <p:cxnSp>
        <p:nvCxnSpPr>
          <p:cNvPr id="9" name="Straight Connector 8"/>
          <p:cNvCxnSpPr>
            <a:cxnSpLocks/>
          </p:cNvCxnSpPr>
          <p:nvPr userDrawn="1"/>
        </p:nvCxnSpPr>
        <p:spPr>
          <a:xfrm>
            <a:off x="685799" y="1166625"/>
            <a:ext cx="7772400" cy="0"/>
          </a:xfrm>
          <a:prstGeom prst="line">
            <a:avLst/>
          </a:prstGeom>
          <a:ln w="25400"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84B0DB96-AE0B-9144-8C41-73E545E0058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24569" y="4286887"/>
            <a:ext cx="2368454" cy="473690"/>
          </a:xfrm>
          <a:prstGeom prst="rect">
            <a:avLst/>
          </a:prstGeom>
        </p:spPr>
      </p:pic>
    </p:spTree>
    <p:extLst>
      <p:ext uri="{BB962C8B-B14F-4D97-AF65-F5344CB8AC3E}">
        <p14:creationId xmlns:p14="http://schemas.microsoft.com/office/powerpoint/2010/main" val="279208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de Img">
    <p:spTree>
      <p:nvGrpSpPr>
        <p:cNvPr id="1" name=""/>
        <p:cNvGrpSpPr/>
        <p:nvPr/>
      </p:nvGrpSpPr>
      <p:grpSpPr>
        <a:xfrm>
          <a:off x="0" y="0"/>
          <a:ext cx="0" cy="0"/>
          <a:chOff x="0" y="0"/>
          <a:chExt cx="0" cy="0"/>
        </a:xfrm>
      </p:grpSpPr>
      <p:sp>
        <p:nvSpPr>
          <p:cNvPr id="6" name="Rectangle 5"/>
          <p:cNvSpPr/>
          <p:nvPr userDrawn="1"/>
        </p:nvSpPr>
        <p:spPr>
          <a:xfrm>
            <a:off x="199534" y="0"/>
            <a:ext cx="4080235"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570077" y="699428"/>
            <a:ext cx="4206875" cy="743513"/>
          </a:xfrm>
          <a:prstGeom prst="rect">
            <a:avLst/>
          </a:prstGeom>
        </p:spPr>
        <p:txBody>
          <a:bodyPr lIns="0" rIns="0">
            <a:noAutofit/>
          </a:bodyPr>
          <a:lstStyle>
            <a:lvl1pPr marL="0" indent="0">
              <a:buNone/>
              <a:defRPr sz="2000" b="1" i="0" spc="0" baseline="0">
                <a:solidFill>
                  <a:schemeClr val="accent4"/>
                </a:solidFill>
                <a:latin typeface="Raleway" panose="020B0503030101060003" pitchFamily="34" charset="77"/>
                <a:cs typeface="Arial Black" panose="020B0604020202020204" pitchFamily="34" charset="0"/>
              </a:defRPr>
            </a:lvl1pPr>
          </a:lstStyle>
          <a:p>
            <a:pPr lvl="0"/>
            <a:r>
              <a:rPr lang="en-US" dirty="0"/>
              <a:t>Click to edit master title style</a:t>
            </a:r>
          </a:p>
        </p:txBody>
      </p:sp>
      <p:cxnSp>
        <p:nvCxnSpPr>
          <p:cNvPr id="7" name="Straight Connector 6">
            <a:extLst>
              <a:ext uri="{FF2B5EF4-FFF2-40B4-BE49-F238E27FC236}">
                <a16:creationId xmlns:a16="http://schemas.microsoft.com/office/drawing/2014/main" id="{2386F04B-0822-2840-B2CC-0C07CC8E3BD3}"/>
              </a:ext>
            </a:extLst>
          </p:cNvPr>
          <p:cNvCxnSpPr>
            <a:cxnSpLocks/>
          </p:cNvCxnSpPr>
          <p:nvPr userDrawn="1"/>
        </p:nvCxnSpPr>
        <p:spPr>
          <a:xfrm>
            <a:off x="569454" y="626734"/>
            <a:ext cx="4207497" cy="0"/>
          </a:xfrm>
          <a:prstGeom prst="line">
            <a:avLst/>
          </a:prstGeom>
          <a:ln w="25400" cmpd="sng">
            <a:solidFill>
              <a:srgbClr val="9AA9BA"/>
            </a:solidFill>
            <a:prstDash val="soli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C52EE6DB-5DDC-1D4F-ADCD-78FEA5FDCC8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477313" y="4735418"/>
            <a:ext cx="1262034" cy="252406"/>
          </a:xfrm>
          <a:prstGeom prst="rect">
            <a:avLst/>
          </a:prstGeom>
        </p:spPr>
      </p:pic>
      <p:sp>
        <p:nvSpPr>
          <p:cNvPr id="4" name="Text Placeholder 3">
            <a:extLst>
              <a:ext uri="{FF2B5EF4-FFF2-40B4-BE49-F238E27FC236}">
                <a16:creationId xmlns:a16="http://schemas.microsoft.com/office/drawing/2014/main" id="{119BA98D-A024-5B41-93CB-1FEA7EE9B2E2}"/>
              </a:ext>
            </a:extLst>
          </p:cNvPr>
          <p:cNvSpPr>
            <a:spLocks noGrp="1"/>
          </p:cNvSpPr>
          <p:nvPr>
            <p:ph type="body" sz="quarter" idx="11"/>
          </p:nvPr>
        </p:nvSpPr>
        <p:spPr>
          <a:xfrm>
            <a:off x="569913" y="1443038"/>
            <a:ext cx="4206875" cy="3000375"/>
          </a:xfrm>
          <a:prstGeom prst="rect">
            <a:avLst/>
          </a:prstGeom>
        </p:spPr>
        <p:txBody>
          <a:bodyPr/>
          <a:lstStyle>
            <a:lvl1pPr>
              <a:defRPr sz="1600">
                <a:solidFill>
                  <a:schemeClr val="bg1"/>
                </a:solidFill>
                <a:latin typeface="Source Sans Pro" panose="020B0503030403020204" pitchFamily="34" charset="0"/>
                <a:ea typeface="Source Sans Pro" panose="020B0503030403020204" pitchFamily="34" charset="0"/>
              </a:defRPr>
            </a:lvl1pPr>
            <a:lvl2pPr>
              <a:defRPr sz="1600">
                <a:solidFill>
                  <a:schemeClr val="bg1"/>
                </a:solidFill>
                <a:latin typeface="Source Sans Pro" panose="020B0503030403020204" pitchFamily="34" charset="0"/>
                <a:ea typeface="Source Sans Pro" panose="020B0503030403020204" pitchFamily="34" charset="0"/>
              </a:defRPr>
            </a:lvl2pPr>
            <a:lvl3pPr>
              <a:defRPr sz="1600">
                <a:solidFill>
                  <a:schemeClr val="bg1"/>
                </a:solidFill>
                <a:latin typeface="Source Sans Pro" panose="020B0503030403020204" pitchFamily="34" charset="0"/>
                <a:ea typeface="Source Sans Pro" panose="020B0503030403020204" pitchFamily="34" charset="0"/>
              </a:defRPr>
            </a:lvl3pPr>
            <a:lvl4pPr>
              <a:defRPr sz="1600">
                <a:solidFill>
                  <a:schemeClr val="bg1"/>
                </a:solidFill>
                <a:latin typeface="Source Sans Pro" panose="020B0503030403020204" pitchFamily="34" charset="0"/>
                <a:ea typeface="Source Sans Pro" panose="020B0503030403020204" pitchFamily="34" charset="0"/>
              </a:defRPr>
            </a:lvl4pPr>
            <a:lvl5pPr>
              <a:defRPr sz="1600">
                <a:solidFill>
                  <a:schemeClr val="bg1"/>
                </a:solidFill>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989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ide Img">
    <p:spTree>
      <p:nvGrpSpPr>
        <p:cNvPr id="1" name=""/>
        <p:cNvGrpSpPr/>
        <p:nvPr/>
      </p:nvGrpSpPr>
      <p:grpSpPr>
        <a:xfrm>
          <a:off x="0" y="0"/>
          <a:ext cx="0" cy="0"/>
          <a:chOff x="0" y="0"/>
          <a:chExt cx="0" cy="0"/>
        </a:xfrm>
      </p:grpSpPr>
      <p:sp>
        <p:nvSpPr>
          <p:cNvPr id="6" name="Rectangle 5"/>
          <p:cNvSpPr/>
          <p:nvPr userDrawn="1"/>
        </p:nvSpPr>
        <p:spPr>
          <a:xfrm>
            <a:off x="199534" y="0"/>
            <a:ext cx="4080235"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570077" y="699428"/>
            <a:ext cx="4206875" cy="743513"/>
          </a:xfrm>
          <a:prstGeom prst="rect">
            <a:avLst/>
          </a:prstGeom>
        </p:spPr>
        <p:txBody>
          <a:bodyPr lIns="0" rIns="0">
            <a:noAutofit/>
          </a:bodyPr>
          <a:lstStyle>
            <a:lvl1pPr marL="0" indent="0">
              <a:buNone/>
              <a:defRPr sz="2000" b="1" i="0" spc="0" baseline="0">
                <a:solidFill>
                  <a:schemeClr val="accent1"/>
                </a:solidFill>
                <a:latin typeface="Raleway" panose="020B0503030101060003" pitchFamily="34" charset="77"/>
                <a:cs typeface="Arial Black" panose="020B0604020202020204" pitchFamily="34" charset="0"/>
              </a:defRPr>
            </a:lvl1pPr>
          </a:lstStyle>
          <a:p>
            <a:pPr lvl="0"/>
            <a:r>
              <a:rPr lang="en-US" dirty="0"/>
              <a:t>Click to edit master title style</a:t>
            </a:r>
          </a:p>
        </p:txBody>
      </p:sp>
      <p:cxnSp>
        <p:nvCxnSpPr>
          <p:cNvPr id="7" name="Straight Connector 6">
            <a:extLst>
              <a:ext uri="{FF2B5EF4-FFF2-40B4-BE49-F238E27FC236}">
                <a16:creationId xmlns:a16="http://schemas.microsoft.com/office/drawing/2014/main" id="{2386F04B-0822-2840-B2CC-0C07CC8E3BD3}"/>
              </a:ext>
            </a:extLst>
          </p:cNvPr>
          <p:cNvCxnSpPr>
            <a:cxnSpLocks/>
          </p:cNvCxnSpPr>
          <p:nvPr userDrawn="1"/>
        </p:nvCxnSpPr>
        <p:spPr>
          <a:xfrm>
            <a:off x="569454" y="626734"/>
            <a:ext cx="4207497" cy="0"/>
          </a:xfrm>
          <a:prstGeom prst="line">
            <a:avLst/>
          </a:prstGeom>
          <a:ln w="25400"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C52EE6DB-5DDC-1D4F-ADCD-78FEA5FDCC8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477311" y="4735418"/>
            <a:ext cx="1262038" cy="252407"/>
          </a:xfrm>
          <a:prstGeom prst="rect">
            <a:avLst/>
          </a:prstGeom>
        </p:spPr>
      </p:pic>
      <p:sp>
        <p:nvSpPr>
          <p:cNvPr id="4" name="Text Placeholder 3">
            <a:extLst>
              <a:ext uri="{FF2B5EF4-FFF2-40B4-BE49-F238E27FC236}">
                <a16:creationId xmlns:a16="http://schemas.microsoft.com/office/drawing/2014/main" id="{119BA98D-A024-5B41-93CB-1FEA7EE9B2E2}"/>
              </a:ext>
            </a:extLst>
          </p:cNvPr>
          <p:cNvSpPr>
            <a:spLocks noGrp="1"/>
          </p:cNvSpPr>
          <p:nvPr>
            <p:ph type="body" sz="quarter" idx="11"/>
          </p:nvPr>
        </p:nvSpPr>
        <p:spPr>
          <a:xfrm>
            <a:off x="569913" y="1443038"/>
            <a:ext cx="4206875" cy="3000375"/>
          </a:xfrm>
          <a:prstGeom prst="rect">
            <a:avLst/>
          </a:prstGeom>
        </p:spPr>
        <p:txBody>
          <a:bodyPr/>
          <a:lstStyle>
            <a:lvl1pPr>
              <a:defRPr sz="1600">
                <a:solidFill>
                  <a:srgbClr val="231F20"/>
                </a:solidFill>
                <a:latin typeface="Source Sans Pro" panose="020B0503030403020204" pitchFamily="34" charset="0"/>
                <a:ea typeface="Source Sans Pro" panose="020B0503030403020204" pitchFamily="34" charset="0"/>
              </a:defRPr>
            </a:lvl1pPr>
            <a:lvl2pPr>
              <a:defRPr sz="1600">
                <a:solidFill>
                  <a:srgbClr val="231F20"/>
                </a:solidFill>
                <a:latin typeface="Source Sans Pro" panose="020B0503030403020204" pitchFamily="34" charset="0"/>
                <a:ea typeface="Source Sans Pro" panose="020B0503030403020204" pitchFamily="34" charset="0"/>
              </a:defRPr>
            </a:lvl2pPr>
            <a:lvl3pPr>
              <a:defRPr sz="1600">
                <a:solidFill>
                  <a:srgbClr val="231F20"/>
                </a:solidFill>
                <a:latin typeface="Source Sans Pro" panose="020B0503030403020204" pitchFamily="34" charset="0"/>
                <a:ea typeface="Source Sans Pro" panose="020B0503030403020204" pitchFamily="34" charset="0"/>
              </a:defRPr>
            </a:lvl3pPr>
            <a:lvl4pPr>
              <a:defRPr sz="1600">
                <a:solidFill>
                  <a:srgbClr val="231F20"/>
                </a:solidFill>
                <a:latin typeface="Source Sans Pro" panose="020B0503030403020204" pitchFamily="34" charset="0"/>
                <a:ea typeface="Source Sans Pro" panose="020B0503030403020204" pitchFamily="34" charset="0"/>
              </a:defRPr>
            </a:lvl4pPr>
            <a:lvl5pPr>
              <a:defRPr sz="1600">
                <a:solidFill>
                  <a:srgbClr val="231F20"/>
                </a:solidFill>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7709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ide Img">
    <p:spTree>
      <p:nvGrpSpPr>
        <p:cNvPr id="1" name=""/>
        <p:cNvGrpSpPr/>
        <p:nvPr/>
      </p:nvGrpSpPr>
      <p:grpSpPr>
        <a:xfrm>
          <a:off x="0" y="0"/>
          <a:ext cx="0" cy="0"/>
          <a:chOff x="0" y="0"/>
          <a:chExt cx="0" cy="0"/>
        </a:xfrm>
      </p:grpSpPr>
      <p:sp>
        <p:nvSpPr>
          <p:cNvPr id="6" name="Rectangle 5"/>
          <p:cNvSpPr/>
          <p:nvPr userDrawn="1"/>
        </p:nvSpPr>
        <p:spPr>
          <a:xfrm>
            <a:off x="199534" y="0"/>
            <a:ext cx="4080235"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570077" y="699428"/>
            <a:ext cx="4206875" cy="743513"/>
          </a:xfrm>
          <a:prstGeom prst="rect">
            <a:avLst/>
          </a:prstGeom>
        </p:spPr>
        <p:txBody>
          <a:bodyPr lIns="0" rIns="0">
            <a:noAutofit/>
          </a:bodyPr>
          <a:lstStyle>
            <a:lvl1pPr marL="0" indent="0">
              <a:buNone/>
              <a:defRPr sz="2000" b="1" i="0" spc="0" baseline="0">
                <a:solidFill>
                  <a:schemeClr val="accent1"/>
                </a:solidFill>
                <a:latin typeface="Raleway" panose="020B0503030101060003" pitchFamily="34" charset="77"/>
                <a:cs typeface="Arial Black" panose="020B0604020202020204" pitchFamily="34" charset="0"/>
              </a:defRPr>
            </a:lvl1pPr>
          </a:lstStyle>
          <a:p>
            <a:pPr lvl="0"/>
            <a:r>
              <a:rPr lang="en-US" dirty="0"/>
              <a:t>Click to edit master title style</a:t>
            </a:r>
          </a:p>
        </p:txBody>
      </p:sp>
      <p:cxnSp>
        <p:nvCxnSpPr>
          <p:cNvPr id="7" name="Straight Connector 6">
            <a:extLst>
              <a:ext uri="{FF2B5EF4-FFF2-40B4-BE49-F238E27FC236}">
                <a16:creationId xmlns:a16="http://schemas.microsoft.com/office/drawing/2014/main" id="{2386F04B-0822-2840-B2CC-0C07CC8E3BD3}"/>
              </a:ext>
            </a:extLst>
          </p:cNvPr>
          <p:cNvCxnSpPr>
            <a:cxnSpLocks/>
          </p:cNvCxnSpPr>
          <p:nvPr userDrawn="1"/>
        </p:nvCxnSpPr>
        <p:spPr>
          <a:xfrm>
            <a:off x="569454" y="626734"/>
            <a:ext cx="4207497" cy="0"/>
          </a:xfrm>
          <a:prstGeom prst="line">
            <a:avLst/>
          </a:prstGeom>
          <a:ln w="25400"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119BA98D-A024-5B41-93CB-1FEA7EE9B2E2}"/>
              </a:ext>
            </a:extLst>
          </p:cNvPr>
          <p:cNvSpPr>
            <a:spLocks noGrp="1"/>
          </p:cNvSpPr>
          <p:nvPr>
            <p:ph type="body" sz="quarter" idx="11"/>
          </p:nvPr>
        </p:nvSpPr>
        <p:spPr>
          <a:xfrm>
            <a:off x="569913" y="1443038"/>
            <a:ext cx="4206875" cy="3000375"/>
          </a:xfrm>
          <a:prstGeom prst="rect">
            <a:avLst/>
          </a:prstGeom>
        </p:spPr>
        <p:txBody>
          <a:bodyPr/>
          <a:lstStyle>
            <a:lvl1pPr>
              <a:defRPr sz="1600">
                <a:solidFill>
                  <a:srgbClr val="231F20"/>
                </a:solidFill>
                <a:latin typeface="Source Sans Pro" panose="020B0503030403020204" pitchFamily="34" charset="0"/>
                <a:ea typeface="Source Sans Pro" panose="020B0503030403020204" pitchFamily="34" charset="0"/>
              </a:defRPr>
            </a:lvl1pPr>
            <a:lvl2pPr>
              <a:defRPr sz="1600">
                <a:solidFill>
                  <a:srgbClr val="231F20"/>
                </a:solidFill>
                <a:latin typeface="Source Sans Pro" panose="020B0503030403020204" pitchFamily="34" charset="0"/>
                <a:ea typeface="Source Sans Pro" panose="020B0503030403020204" pitchFamily="34" charset="0"/>
              </a:defRPr>
            </a:lvl2pPr>
            <a:lvl3pPr>
              <a:defRPr sz="1600">
                <a:solidFill>
                  <a:srgbClr val="231F20"/>
                </a:solidFill>
                <a:latin typeface="Source Sans Pro" panose="020B0503030403020204" pitchFamily="34" charset="0"/>
                <a:ea typeface="Source Sans Pro" panose="020B0503030403020204" pitchFamily="34" charset="0"/>
              </a:defRPr>
            </a:lvl3pPr>
            <a:lvl4pPr>
              <a:defRPr sz="1600">
                <a:solidFill>
                  <a:srgbClr val="231F20"/>
                </a:solidFill>
                <a:latin typeface="Source Sans Pro" panose="020B0503030403020204" pitchFamily="34" charset="0"/>
                <a:ea typeface="Source Sans Pro" panose="020B0503030403020204" pitchFamily="34" charset="0"/>
              </a:defRPr>
            </a:lvl4pPr>
            <a:lvl5pPr>
              <a:defRPr sz="1600">
                <a:solidFill>
                  <a:srgbClr val="231F20"/>
                </a:solidFill>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sign&#10;&#10;Description automatically generated">
            <a:extLst>
              <a:ext uri="{FF2B5EF4-FFF2-40B4-BE49-F238E27FC236}">
                <a16:creationId xmlns:a16="http://schemas.microsoft.com/office/drawing/2014/main" id="{904C3C28-E603-EB40-8088-5CA5F9A8B684}"/>
              </a:ext>
            </a:extLst>
          </p:cNvPr>
          <p:cNvPicPr>
            <a:picLocks noChangeAspect="1"/>
          </p:cNvPicPr>
          <p:nvPr userDrawn="1"/>
        </p:nvPicPr>
        <p:blipFill>
          <a:blip r:embed="rId2"/>
          <a:stretch>
            <a:fillRect/>
          </a:stretch>
        </p:blipFill>
        <p:spPr>
          <a:xfrm>
            <a:off x="8452890" y="4509369"/>
            <a:ext cx="491576" cy="491576"/>
          </a:xfrm>
          <a:prstGeom prst="rect">
            <a:avLst/>
          </a:prstGeom>
        </p:spPr>
      </p:pic>
    </p:spTree>
    <p:extLst>
      <p:ext uri="{BB962C8B-B14F-4D97-AF65-F5344CB8AC3E}">
        <p14:creationId xmlns:p14="http://schemas.microsoft.com/office/powerpoint/2010/main" val="177161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AA9B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1195251"/>
            <a:ext cx="7772400" cy="2579915"/>
          </a:xfrm>
          <a:prstGeom prst="rect">
            <a:avLst/>
          </a:prstGeom>
          <a:effectLst/>
        </p:spPr>
        <p:txBody>
          <a:bodyPr anchor="t" anchorCtr="0">
            <a:noAutofit/>
          </a:bodyPr>
          <a:lstStyle>
            <a:lvl1pPr algn="l">
              <a:defRPr sz="4000" b="1" i="0" spc="0">
                <a:solidFill>
                  <a:srgbClr val="231F20"/>
                </a:solidFill>
                <a:latin typeface="Raleway" panose="020B0503030101060003" pitchFamily="34" charset="77"/>
                <a:cs typeface="Arial Black" panose="020B0604020202020204" pitchFamily="34" charset="0"/>
              </a:defRPr>
            </a:lvl1pPr>
          </a:lstStyle>
          <a:p>
            <a:r>
              <a:rPr lang="en-US" dirty="0"/>
              <a:t>Click to edit master title style</a:t>
            </a:r>
          </a:p>
        </p:txBody>
      </p:sp>
      <p:cxnSp>
        <p:nvCxnSpPr>
          <p:cNvPr id="9" name="Straight Connector 8"/>
          <p:cNvCxnSpPr>
            <a:cxnSpLocks/>
          </p:cNvCxnSpPr>
          <p:nvPr userDrawn="1"/>
        </p:nvCxnSpPr>
        <p:spPr>
          <a:xfrm>
            <a:off x="685799" y="885774"/>
            <a:ext cx="7772400" cy="0"/>
          </a:xfrm>
          <a:prstGeom prst="line">
            <a:avLst/>
          </a:prstGeom>
          <a:ln w="254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pic>
        <p:nvPicPr>
          <p:cNvPr id="4" name="Picture 3" descr="A close up of a sign&#10;&#10;Description automatically generated">
            <a:extLst>
              <a:ext uri="{FF2B5EF4-FFF2-40B4-BE49-F238E27FC236}">
                <a16:creationId xmlns:a16="http://schemas.microsoft.com/office/drawing/2014/main" id="{B1A934DD-2130-924F-973E-EC59B44AF532}"/>
              </a:ext>
            </a:extLst>
          </p:cNvPr>
          <p:cNvPicPr>
            <a:picLocks noChangeAspect="1"/>
          </p:cNvPicPr>
          <p:nvPr userDrawn="1"/>
        </p:nvPicPr>
        <p:blipFill>
          <a:blip r:embed="rId2"/>
          <a:stretch>
            <a:fillRect/>
          </a:stretch>
        </p:blipFill>
        <p:spPr>
          <a:xfrm>
            <a:off x="685799" y="3891815"/>
            <a:ext cx="904109" cy="904109"/>
          </a:xfrm>
          <a:prstGeom prst="rect">
            <a:avLst/>
          </a:prstGeom>
        </p:spPr>
      </p:pic>
    </p:spTree>
    <p:extLst>
      <p:ext uri="{BB962C8B-B14F-4D97-AF65-F5344CB8AC3E}">
        <p14:creationId xmlns:p14="http://schemas.microsoft.com/office/powerpoint/2010/main" val="282925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F7AE8-FC53-E142-9E34-463350A1EC09}"/>
              </a:ext>
            </a:extLst>
          </p:cNvPr>
          <p:cNvSpPr/>
          <p:nvPr userDrawn="1"/>
        </p:nvSpPr>
        <p:spPr>
          <a:xfrm>
            <a:off x="0" y="0"/>
            <a:ext cx="9144000" cy="4594623"/>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7409" y="1169207"/>
            <a:ext cx="8022920" cy="3370136"/>
          </a:xfrm>
          <a:prstGeom prst="rect">
            <a:avLst/>
          </a:prstGeom>
        </p:spPr>
        <p:txBody>
          <a:bodyPr>
            <a:normAutofit/>
          </a:bodyPr>
          <a:lstStyle>
            <a:lvl1pPr marL="342900" indent="-342900">
              <a:buFontTx/>
              <a:buBlip>
                <a:blip r:embed="rId2"/>
              </a:buBlip>
              <a:defRPr sz="1800" b="0" i="0">
                <a:latin typeface="Source Sans Pro" panose="020B0503030403020204" pitchFamily="34" charset="0"/>
                <a:ea typeface="Source Sans Pro" panose="020B0503030403020204" pitchFamily="34" charset="0"/>
                <a:cs typeface="Calibri Light"/>
              </a:defRPr>
            </a:lvl1pPr>
            <a:lvl2pPr>
              <a:defRPr sz="1800" b="0" i="0">
                <a:latin typeface="Source Sans Pro" panose="020B0503030403020204" pitchFamily="34" charset="0"/>
                <a:ea typeface="Source Sans Pro" panose="020B0503030403020204" pitchFamily="34" charset="0"/>
                <a:cs typeface="Calibri Light"/>
              </a:defRPr>
            </a:lvl2pPr>
            <a:lvl3pPr>
              <a:defRPr sz="1800" b="0" i="0">
                <a:latin typeface="Source Sans Pro" panose="020B0503030403020204" pitchFamily="34" charset="0"/>
                <a:ea typeface="Source Sans Pro" panose="020B0503030403020204" pitchFamily="34" charset="0"/>
                <a:cs typeface="Calibri Light"/>
              </a:defRPr>
            </a:lvl3pPr>
            <a:lvl4pPr>
              <a:defRPr sz="1800" b="0" i="0">
                <a:latin typeface="Source Sans Pro" panose="020B0503030403020204" pitchFamily="34" charset="0"/>
                <a:ea typeface="Source Sans Pro" panose="020B0503030403020204" pitchFamily="34" charset="0"/>
                <a:cs typeface="Calibri Light"/>
              </a:defRPr>
            </a:lvl4pPr>
            <a:lvl5pPr>
              <a:defRPr sz="1800" b="0" i="0">
                <a:latin typeface="Source Sans Pro" panose="020B0503030403020204" pitchFamily="34" charset="0"/>
                <a:ea typeface="Source Sans Pro" panose="020B0503030403020204" pitchFamily="34" charset="0"/>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AA31AAF3-4A75-7E46-8118-0018A655CF14}"/>
              </a:ext>
            </a:extLst>
          </p:cNvPr>
          <p:cNvSpPr>
            <a:spLocks noGrp="1"/>
          </p:cNvSpPr>
          <p:nvPr>
            <p:ph type="title"/>
          </p:nvPr>
        </p:nvSpPr>
        <p:spPr>
          <a:xfrm>
            <a:off x="557409" y="467710"/>
            <a:ext cx="8022920" cy="529170"/>
          </a:xfrm>
          <a:prstGeom prst="rect">
            <a:avLst/>
          </a:prstGeom>
        </p:spPr>
        <p:txBody>
          <a:bodyPr vert="horz" lIns="0" tIns="45720" rIns="0" bIns="45720" rtlCol="0" anchor="t" anchorCtr="0">
            <a:normAutofit/>
          </a:bodyPr>
          <a:lstStyle>
            <a:lvl1pPr algn="ctr">
              <a:defRPr sz="2400" b="1" i="0">
                <a:solidFill>
                  <a:schemeClr val="accent5"/>
                </a:solidFill>
                <a:latin typeface="Raleway" panose="020B0503030101060003" pitchFamily="34" charset="77"/>
              </a:defRPr>
            </a:lvl1pPr>
          </a:lstStyle>
          <a:p>
            <a:r>
              <a:rPr lang="en-US" dirty="0"/>
              <a:t>Click to edit Master title style</a:t>
            </a:r>
          </a:p>
        </p:txBody>
      </p:sp>
      <p:sp>
        <p:nvSpPr>
          <p:cNvPr id="8" name="Rectangle 7">
            <a:extLst>
              <a:ext uri="{FF2B5EF4-FFF2-40B4-BE49-F238E27FC236}">
                <a16:creationId xmlns:a16="http://schemas.microsoft.com/office/drawing/2014/main" id="{F66525CB-6A48-724F-BF07-EFCB2CFDF87D}"/>
              </a:ext>
            </a:extLst>
          </p:cNvPr>
          <p:cNvSpPr/>
          <p:nvPr userDrawn="1"/>
        </p:nvSpPr>
        <p:spPr>
          <a:xfrm>
            <a:off x="-3131" y="4594623"/>
            <a:ext cx="9144000" cy="5488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96135D6-A6B1-5E42-8B38-9154612F8550}"/>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541644" y="4766949"/>
            <a:ext cx="1262038" cy="252407"/>
          </a:xfrm>
          <a:prstGeom prst="rect">
            <a:avLst/>
          </a:prstGeom>
        </p:spPr>
      </p:pic>
      <p:cxnSp>
        <p:nvCxnSpPr>
          <p:cNvPr id="10" name="Straight Connector 9">
            <a:extLst>
              <a:ext uri="{FF2B5EF4-FFF2-40B4-BE49-F238E27FC236}">
                <a16:creationId xmlns:a16="http://schemas.microsoft.com/office/drawing/2014/main" id="{2A40835F-5E7A-AB4C-871E-CB19F5C5D5C0}"/>
              </a:ext>
            </a:extLst>
          </p:cNvPr>
          <p:cNvCxnSpPr>
            <a:cxnSpLocks/>
          </p:cNvCxnSpPr>
          <p:nvPr userDrawn="1"/>
        </p:nvCxnSpPr>
        <p:spPr>
          <a:xfrm>
            <a:off x="557409" y="373094"/>
            <a:ext cx="8022920" cy="0"/>
          </a:xfrm>
          <a:prstGeom prst="line">
            <a:avLst/>
          </a:prstGeom>
          <a:ln w="25400"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212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F7AE8-FC53-E142-9E34-463350A1EC09}"/>
              </a:ext>
            </a:extLst>
          </p:cNvPr>
          <p:cNvSpPr/>
          <p:nvPr userDrawn="1"/>
        </p:nvSpPr>
        <p:spPr>
          <a:xfrm>
            <a:off x="0" y="0"/>
            <a:ext cx="9144000" cy="4594623"/>
          </a:xfrm>
          <a:prstGeom prst="rect">
            <a:avLst/>
          </a:prstGeom>
          <a:solidFill>
            <a:srgbClr val="9AA9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7409" y="1492469"/>
            <a:ext cx="8022920" cy="2606565"/>
          </a:xfrm>
          <a:prstGeom prst="rect">
            <a:avLst/>
          </a:prstGeom>
        </p:spPr>
        <p:txBody>
          <a:bodyPr>
            <a:normAutofit/>
          </a:bodyPr>
          <a:lstStyle>
            <a:lvl1pPr>
              <a:defRPr sz="1800" b="0" i="0">
                <a:latin typeface="Source Sans Pro" panose="020B0503030403020204" pitchFamily="34" charset="0"/>
                <a:ea typeface="Source Sans Pro" panose="020B0503030403020204" pitchFamily="34" charset="0"/>
                <a:cs typeface="Calibri Light"/>
              </a:defRPr>
            </a:lvl1pPr>
            <a:lvl2pPr>
              <a:defRPr sz="1800" b="0" i="0">
                <a:latin typeface="Source Sans Pro" panose="020B0503030403020204" pitchFamily="34" charset="0"/>
                <a:ea typeface="Source Sans Pro" panose="020B0503030403020204" pitchFamily="34" charset="0"/>
                <a:cs typeface="Calibri Light"/>
              </a:defRPr>
            </a:lvl2pPr>
            <a:lvl3pPr>
              <a:defRPr sz="1800" b="0" i="0">
                <a:latin typeface="Source Sans Pro" panose="020B0503030403020204" pitchFamily="34" charset="0"/>
                <a:ea typeface="Source Sans Pro" panose="020B0503030403020204" pitchFamily="34" charset="0"/>
                <a:cs typeface="Calibri Light"/>
              </a:defRPr>
            </a:lvl3pPr>
            <a:lvl4pPr>
              <a:defRPr sz="1800" b="0" i="0">
                <a:latin typeface="Source Sans Pro" panose="020B0503030403020204" pitchFamily="34" charset="0"/>
                <a:ea typeface="Source Sans Pro" panose="020B0503030403020204" pitchFamily="34" charset="0"/>
                <a:cs typeface="Calibri Light"/>
              </a:defRPr>
            </a:lvl4pPr>
            <a:lvl5pPr>
              <a:defRPr sz="1800" b="0" i="0">
                <a:latin typeface="Source Sans Pro" panose="020B0503030403020204" pitchFamily="34" charset="0"/>
                <a:ea typeface="Source Sans Pro" panose="020B0503030403020204" pitchFamily="34" charset="0"/>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AA31AAF3-4A75-7E46-8118-0018A655CF14}"/>
              </a:ext>
            </a:extLst>
          </p:cNvPr>
          <p:cNvSpPr>
            <a:spLocks noGrp="1"/>
          </p:cNvSpPr>
          <p:nvPr>
            <p:ph type="title"/>
          </p:nvPr>
        </p:nvSpPr>
        <p:spPr>
          <a:xfrm>
            <a:off x="557409" y="467710"/>
            <a:ext cx="8022920" cy="742698"/>
          </a:xfrm>
          <a:prstGeom prst="rect">
            <a:avLst/>
          </a:prstGeom>
        </p:spPr>
        <p:txBody>
          <a:bodyPr vert="horz" lIns="0" tIns="45720" rIns="0" bIns="45720" rtlCol="0" anchor="t" anchorCtr="0">
            <a:normAutofit/>
          </a:bodyPr>
          <a:lstStyle>
            <a:lvl1pPr>
              <a:defRPr sz="2400" b="1" i="0">
                <a:solidFill>
                  <a:schemeClr val="accent5"/>
                </a:solidFill>
                <a:latin typeface="Raleway" panose="020B0503030101060003" pitchFamily="34" charset="77"/>
              </a:defRPr>
            </a:lvl1pPr>
          </a:lstStyle>
          <a:p>
            <a:r>
              <a:rPr lang="en-US" dirty="0"/>
              <a:t>Click to edit Master title style</a:t>
            </a:r>
          </a:p>
        </p:txBody>
      </p:sp>
      <p:sp>
        <p:nvSpPr>
          <p:cNvPr id="8" name="Rectangle 7">
            <a:extLst>
              <a:ext uri="{FF2B5EF4-FFF2-40B4-BE49-F238E27FC236}">
                <a16:creationId xmlns:a16="http://schemas.microsoft.com/office/drawing/2014/main" id="{F66525CB-6A48-724F-BF07-EFCB2CFDF87D}"/>
              </a:ext>
            </a:extLst>
          </p:cNvPr>
          <p:cNvSpPr/>
          <p:nvPr userDrawn="1"/>
        </p:nvSpPr>
        <p:spPr>
          <a:xfrm>
            <a:off x="-3131" y="4594623"/>
            <a:ext cx="9144000" cy="5488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96135D6-A6B1-5E42-8B38-9154612F855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41644" y="4766949"/>
            <a:ext cx="1262038" cy="252407"/>
          </a:xfrm>
          <a:prstGeom prst="rect">
            <a:avLst/>
          </a:prstGeom>
        </p:spPr>
      </p:pic>
      <p:cxnSp>
        <p:nvCxnSpPr>
          <p:cNvPr id="10" name="Straight Connector 9">
            <a:extLst>
              <a:ext uri="{FF2B5EF4-FFF2-40B4-BE49-F238E27FC236}">
                <a16:creationId xmlns:a16="http://schemas.microsoft.com/office/drawing/2014/main" id="{2A40835F-5E7A-AB4C-871E-CB19F5C5D5C0}"/>
              </a:ext>
            </a:extLst>
          </p:cNvPr>
          <p:cNvCxnSpPr>
            <a:cxnSpLocks/>
          </p:cNvCxnSpPr>
          <p:nvPr userDrawn="1"/>
        </p:nvCxnSpPr>
        <p:spPr>
          <a:xfrm>
            <a:off x="557409" y="373094"/>
            <a:ext cx="8022920" cy="0"/>
          </a:xfrm>
          <a:prstGeom prst="line">
            <a:avLst/>
          </a:prstGeom>
          <a:ln w="25400"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53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F7AE8-FC53-E142-9E34-463350A1EC09}"/>
              </a:ext>
            </a:extLst>
          </p:cNvPr>
          <p:cNvSpPr/>
          <p:nvPr userDrawn="1"/>
        </p:nvSpPr>
        <p:spPr>
          <a:xfrm>
            <a:off x="0" y="0"/>
            <a:ext cx="9144000" cy="45946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7409" y="1492469"/>
            <a:ext cx="8022920" cy="2606565"/>
          </a:xfrm>
          <a:prstGeom prst="rect">
            <a:avLst/>
          </a:prstGeom>
        </p:spPr>
        <p:txBody>
          <a:bodyPr>
            <a:normAutofit/>
          </a:bodyPr>
          <a:lstStyle>
            <a:lvl1pPr>
              <a:defRPr sz="1800" b="0" i="0">
                <a:solidFill>
                  <a:schemeClr val="bg1"/>
                </a:solidFill>
                <a:latin typeface="Source Sans Pro" panose="020B0503030403020204" pitchFamily="34" charset="0"/>
                <a:ea typeface="Source Sans Pro" panose="020B0503030403020204" pitchFamily="34" charset="0"/>
                <a:cs typeface="Calibri Light"/>
              </a:defRPr>
            </a:lvl1pPr>
            <a:lvl2pPr>
              <a:defRPr sz="1800" b="0" i="0">
                <a:solidFill>
                  <a:schemeClr val="bg1"/>
                </a:solidFill>
                <a:latin typeface="Source Sans Pro" panose="020B0503030403020204" pitchFamily="34" charset="0"/>
                <a:ea typeface="Source Sans Pro" panose="020B0503030403020204" pitchFamily="34" charset="0"/>
                <a:cs typeface="Calibri Light"/>
              </a:defRPr>
            </a:lvl2pPr>
            <a:lvl3pPr>
              <a:defRPr sz="1800" b="0" i="0">
                <a:solidFill>
                  <a:schemeClr val="bg1"/>
                </a:solidFill>
                <a:latin typeface="Source Sans Pro" panose="020B0503030403020204" pitchFamily="34" charset="0"/>
                <a:ea typeface="Source Sans Pro" panose="020B0503030403020204" pitchFamily="34" charset="0"/>
                <a:cs typeface="Calibri Light"/>
              </a:defRPr>
            </a:lvl3pPr>
            <a:lvl4pPr>
              <a:defRPr sz="1800" b="0" i="0">
                <a:solidFill>
                  <a:schemeClr val="bg1"/>
                </a:solidFill>
                <a:latin typeface="Source Sans Pro" panose="020B0503030403020204" pitchFamily="34" charset="0"/>
                <a:ea typeface="Source Sans Pro" panose="020B0503030403020204" pitchFamily="34" charset="0"/>
                <a:cs typeface="Calibri Light"/>
              </a:defRPr>
            </a:lvl4pPr>
            <a:lvl5pPr>
              <a:defRPr sz="1800" b="0" i="0">
                <a:solidFill>
                  <a:schemeClr val="bg1"/>
                </a:solidFill>
                <a:latin typeface="Source Sans Pro" panose="020B0503030403020204" pitchFamily="34" charset="0"/>
                <a:ea typeface="Source Sans Pro" panose="020B0503030403020204" pitchFamily="34" charset="0"/>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AA31AAF3-4A75-7E46-8118-0018A655CF14}"/>
              </a:ext>
            </a:extLst>
          </p:cNvPr>
          <p:cNvSpPr>
            <a:spLocks noGrp="1"/>
          </p:cNvSpPr>
          <p:nvPr>
            <p:ph type="title"/>
          </p:nvPr>
        </p:nvSpPr>
        <p:spPr>
          <a:xfrm>
            <a:off x="557409" y="467710"/>
            <a:ext cx="8022920" cy="742698"/>
          </a:xfrm>
          <a:prstGeom prst="rect">
            <a:avLst/>
          </a:prstGeom>
        </p:spPr>
        <p:txBody>
          <a:bodyPr vert="horz" lIns="0" tIns="45720" rIns="0" bIns="45720" rtlCol="0" anchor="t" anchorCtr="0">
            <a:normAutofit/>
          </a:bodyPr>
          <a:lstStyle>
            <a:lvl1pPr>
              <a:defRPr sz="2400" b="1" i="0">
                <a:solidFill>
                  <a:schemeClr val="bg1"/>
                </a:solidFill>
                <a:latin typeface="Raleway" panose="020B0503030101060003" pitchFamily="34" charset="77"/>
              </a:defRPr>
            </a:lvl1pPr>
          </a:lstStyle>
          <a:p>
            <a:r>
              <a:rPr lang="en-US" dirty="0"/>
              <a:t>Click to edit Master title style</a:t>
            </a:r>
          </a:p>
        </p:txBody>
      </p:sp>
      <p:sp>
        <p:nvSpPr>
          <p:cNvPr id="8" name="Rectangle 7">
            <a:extLst>
              <a:ext uri="{FF2B5EF4-FFF2-40B4-BE49-F238E27FC236}">
                <a16:creationId xmlns:a16="http://schemas.microsoft.com/office/drawing/2014/main" id="{F66525CB-6A48-724F-BF07-EFCB2CFDF87D}"/>
              </a:ext>
            </a:extLst>
          </p:cNvPr>
          <p:cNvSpPr/>
          <p:nvPr userDrawn="1"/>
        </p:nvSpPr>
        <p:spPr>
          <a:xfrm>
            <a:off x="-3131" y="4594623"/>
            <a:ext cx="9144000" cy="5488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96135D6-A6B1-5E42-8B38-9154612F855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41644" y="4766949"/>
            <a:ext cx="1262038" cy="252407"/>
          </a:xfrm>
          <a:prstGeom prst="rect">
            <a:avLst/>
          </a:prstGeom>
        </p:spPr>
      </p:pic>
      <p:cxnSp>
        <p:nvCxnSpPr>
          <p:cNvPr id="10" name="Straight Connector 9">
            <a:extLst>
              <a:ext uri="{FF2B5EF4-FFF2-40B4-BE49-F238E27FC236}">
                <a16:creationId xmlns:a16="http://schemas.microsoft.com/office/drawing/2014/main" id="{2A40835F-5E7A-AB4C-871E-CB19F5C5D5C0}"/>
              </a:ext>
            </a:extLst>
          </p:cNvPr>
          <p:cNvCxnSpPr>
            <a:cxnSpLocks/>
          </p:cNvCxnSpPr>
          <p:nvPr userDrawn="1"/>
        </p:nvCxnSpPr>
        <p:spPr>
          <a:xfrm>
            <a:off x="557409" y="373094"/>
            <a:ext cx="8022920" cy="0"/>
          </a:xfrm>
          <a:prstGeom prst="line">
            <a:avLst/>
          </a:prstGeom>
          <a:ln w="254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24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F7AE8-FC53-E142-9E34-463350A1EC09}"/>
              </a:ext>
            </a:extLst>
          </p:cNvPr>
          <p:cNvSpPr/>
          <p:nvPr userDrawn="1"/>
        </p:nvSpPr>
        <p:spPr>
          <a:xfrm>
            <a:off x="0" y="0"/>
            <a:ext cx="9144000" cy="45946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7409" y="1492469"/>
            <a:ext cx="8022920" cy="2606565"/>
          </a:xfrm>
          <a:prstGeom prst="rect">
            <a:avLst/>
          </a:prstGeom>
        </p:spPr>
        <p:txBody>
          <a:bodyPr>
            <a:normAutofit/>
          </a:bodyPr>
          <a:lstStyle>
            <a:lvl1pPr>
              <a:defRPr sz="1800" b="0" i="0">
                <a:solidFill>
                  <a:schemeClr val="bg1"/>
                </a:solidFill>
                <a:latin typeface="Source Sans Pro" panose="020B0503030403020204" pitchFamily="34" charset="0"/>
                <a:ea typeface="Source Sans Pro" panose="020B0503030403020204" pitchFamily="34" charset="0"/>
                <a:cs typeface="Calibri Light"/>
              </a:defRPr>
            </a:lvl1pPr>
            <a:lvl2pPr>
              <a:defRPr sz="1800" b="0" i="0">
                <a:solidFill>
                  <a:schemeClr val="bg1"/>
                </a:solidFill>
                <a:latin typeface="Source Sans Pro" panose="020B0503030403020204" pitchFamily="34" charset="0"/>
                <a:ea typeface="Source Sans Pro" panose="020B0503030403020204" pitchFamily="34" charset="0"/>
                <a:cs typeface="Calibri Light"/>
              </a:defRPr>
            </a:lvl2pPr>
            <a:lvl3pPr>
              <a:defRPr sz="1800" b="0" i="0">
                <a:solidFill>
                  <a:schemeClr val="bg1"/>
                </a:solidFill>
                <a:latin typeface="Source Sans Pro" panose="020B0503030403020204" pitchFamily="34" charset="0"/>
                <a:ea typeface="Source Sans Pro" panose="020B0503030403020204" pitchFamily="34" charset="0"/>
                <a:cs typeface="Calibri Light"/>
              </a:defRPr>
            </a:lvl3pPr>
            <a:lvl4pPr>
              <a:defRPr sz="1800" b="0" i="0">
                <a:solidFill>
                  <a:schemeClr val="bg1"/>
                </a:solidFill>
                <a:latin typeface="Source Sans Pro" panose="020B0503030403020204" pitchFamily="34" charset="0"/>
                <a:ea typeface="Source Sans Pro" panose="020B0503030403020204" pitchFamily="34" charset="0"/>
                <a:cs typeface="Calibri Light"/>
              </a:defRPr>
            </a:lvl4pPr>
            <a:lvl5pPr>
              <a:defRPr sz="1800" b="0" i="0">
                <a:solidFill>
                  <a:schemeClr val="bg1"/>
                </a:solidFill>
                <a:latin typeface="Source Sans Pro" panose="020B0503030403020204" pitchFamily="34" charset="0"/>
                <a:ea typeface="Source Sans Pro" panose="020B0503030403020204" pitchFamily="34" charset="0"/>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AA31AAF3-4A75-7E46-8118-0018A655CF14}"/>
              </a:ext>
            </a:extLst>
          </p:cNvPr>
          <p:cNvSpPr>
            <a:spLocks noGrp="1"/>
          </p:cNvSpPr>
          <p:nvPr>
            <p:ph type="title"/>
          </p:nvPr>
        </p:nvSpPr>
        <p:spPr>
          <a:xfrm>
            <a:off x="557409" y="467710"/>
            <a:ext cx="8022920" cy="742698"/>
          </a:xfrm>
          <a:prstGeom prst="rect">
            <a:avLst/>
          </a:prstGeom>
        </p:spPr>
        <p:txBody>
          <a:bodyPr vert="horz" lIns="0" tIns="45720" rIns="0" bIns="45720" rtlCol="0" anchor="t" anchorCtr="0">
            <a:normAutofit/>
          </a:bodyPr>
          <a:lstStyle>
            <a:lvl1pPr>
              <a:defRPr sz="2400" b="1" i="0">
                <a:solidFill>
                  <a:schemeClr val="accent4"/>
                </a:solidFill>
                <a:latin typeface="Raleway" panose="020B0503030101060003" pitchFamily="34" charset="77"/>
              </a:defRPr>
            </a:lvl1pPr>
          </a:lstStyle>
          <a:p>
            <a:r>
              <a:rPr lang="en-US" dirty="0"/>
              <a:t>Click to edit Master title style</a:t>
            </a:r>
          </a:p>
        </p:txBody>
      </p:sp>
      <p:sp>
        <p:nvSpPr>
          <p:cNvPr id="8" name="Rectangle 7">
            <a:extLst>
              <a:ext uri="{FF2B5EF4-FFF2-40B4-BE49-F238E27FC236}">
                <a16:creationId xmlns:a16="http://schemas.microsoft.com/office/drawing/2014/main" id="{F66525CB-6A48-724F-BF07-EFCB2CFDF87D}"/>
              </a:ext>
            </a:extLst>
          </p:cNvPr>
          <p:cNvSpPr/>
          <p:nvPr userDrawn="1"/>
        </p:nvSpPr>
        <p:spPr>
          <a:xfrm>
            <a:off x="-3131" y="4594623"/>
            <a:ext cx="9144000" cy="5488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96135D6-A6B1-5E42-8B38-9154612F855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41644" y="4766949"/>
            <a:ext cx="1262038" cy="252407"/>
          </a:xfrm>
          <a:prstGeom prst="rect">
            <a:avLst/>
          </a:prstGeom>
        </p:spPr>
      </p:pic>
      <p:cxnSp>
        <p:nvCxnSpPr>
          <p:cNvPr id="10" name="Straight Connector 9">
            <a:extLst>
              <a:ext uri="{FF2B5EF4-FFF2-40B4-BE49-F238E27FC236}">
                <a16:creationId xmlns:a16="http://schemas.microsoft.com/office/drawing/2014/main" id="{2A40835F-5E7A-AB4C-871E-CB19F5C5D5C0}"/>
              </a:ext>
            </a:extLst>
          </p:cNvPr>
          <p:cNvCxnSpPr>
            <a:cxnSpLocks/>
          </p:cNvCxnSpPr>
          <p:nvPr userDrawn="1"/>
        </p:nvCxnSpPr>
        <p:spPr>
          <a:xfrm>
            <a:off x="557409" y="373094"/>
            <a:ext cx="8022920" cy="0"/>
          </a:xfrm>
          <a:prstGeom prst="line">
            <a:avLst/>
          </a:prstGeom>
          <a:ln w="25400" cmpd="sng">
            <a:solidFill>
              <a:srgbClr val="9AA9BA"/>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45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Img">
    <p:spTree>
      <p:nvGrpSpPr>
        <p:cNvPr id="1" name=""/>
        <p:cNvGrpSpPr/>
        <p:nvPr/>
      </p:nvGrpSpPr>
      <p:grpSpPr>
        <a:xfrm>
          <a:off x="0" y="0"/>
          <a:ext cx="0" cy="0"/>
          <a:chOff x="0" y="0"/>
          <a:chExt cx="0" cy="0"/>
        </a:xfrm>
      </p:grpSpPr>
      <p:sp>
        <p:nvSpPr>
          <p:cNvPr id="6" name="Rectangle 5"/>
          <p:cNvSpPr/>
          <p:nvPr userDrawn="1"/>
        </p:nvSpPr>
        <p:spPr>
          <a:xfrm>
            <a:off x="199534" y="0"/>
            <a:ext cx="4080235"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4138367" cy="5143500"/>
          </a:xfrm>
          <a:prstGeom prst="rect">
            <a:avLst/>
          </a:prstGeom>
          <a:solidFill>
            <a:srgbClr val="45A5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479302" y="1524000"/>
            <a:ext cx="4207497" cy="2816772"/>
          </a:xfrm>
          <a:prstGeom prst="rect">
            <a:avLst/>
          </a:prstGeom>
        </p:spPr>
        <p:txBody>
          <a:bodyPr>
            <a:normAutofit/>
          </a:bodyPr>
          <a:lstStyle>
            <a:lvl1pPr>
              <a:defRPr sz="1600" b="0" i="0">
                <a:latin typeface="Source Sans Pro" panose="020B0503030403020204" pitchFamily="34" charset="0"/>
                <a:ea typeface="Source Sans Pro" panose="020B0503030403020204" pitchFamily="34" charset="0"/>
                <a:cs typeface="Calibri Light"/>
              </a:defRPr>
            </a:lvl1pPr>
            <a:lvl2pPr>
              <a:defRPr sz="1600" b="0" i="0">
                <a:latin typeface="Source Sans Pro" panose="020B0503030403020204" pitchFamily="34" charset="0"/>
                <a:ea typeface="Source Sans Pro" panose="020B0503030403020204" pitchFamily="34" charset="0"/>
                <a:cs typeface="Calibri Light"/>
              </a:defRPr>
            </a:lvl2pPr>
            <a:lvl3pPr>
              <a:defRPr sz="1600" b="0" i="0">
                <a:latin typeface="Source Sans Pro" panose="020B0503030403020204" pitchFamily="34" charset="0"/>
                <a:ea typeface="Source Sans Pro" panose="020B0503030403020204" pitchFamily="34" charset="0"/>
                <a:cs typeface="Calibri Light"/>
              </a:defRPr>
            </a:lvl3pPr>
            <a:lvl4pPr>
              <a:defRPr sz="1600" b="0" i="0">
                <a:latin typeface="Source Sans Pro" panose="020B0503030403020204" pitchFamily="34" charset="0"/>
                <a:ea typeface="Source Sans Pro" panose="020B0503030403020204" pitchFamily="34" charset="0"/>
                <a:cs typeface="Calibri Light"/>
              </a:defRPr>
            </a:lvl4pPr>
            <a:lvl5pPr>
              <a:defRPr sz="1600" b="0" i="0">
                <a:latin typeface="Source Sans Pro" panose="020B0503030403020204" pitchFamily="34" charset="0"/>
                <a:ea typeface="Source Sans Pro" panose="020B0503030403020204" pitchFamily="34" charset="0"/>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0" hasCustomPrompt="1"/>
          </p:nvPr>
        </p:nvSpPr>
        <p:spPr>
          <a:xfrm>
            <a:off x="4479925" y="562793"/>
            <a:ext cx="4206875" cy="743513"/>
          </a:xfrm>
          <a:prstGeom prst="rect">
            <a:avLst/>
          </a:prstGeom>
        </p:spPr>
        <p:txBody>
          <a:bodyPr lIns="0" rIns="0">
            <a:noAutofit/>
          </a:bodyPr>
          <a:lstStyle>
            <a:lvl1pPr marL="0" indent="0">
              <a:buNone/>
              <a:defRPr sz="2000" b="1" i="0" spc="0" baseline="0">
                <a:solidFill>
                  <a:schemeClr val="accent1"/>
                </a:solidFill>
                <a:latin typeface="Raleway" panose="020B0503030101060003" pitchFamily="34" charset="77"/>
                <a:cs typeface="Arial Black" panose="020B0604020202020204" pitchFamily="34" charset="0"/>
              </a:defRPr>
            </a:lvl1pPr>
          </a:lstStyle>
          <a:p>
            <a:pPr lvl="0"/>
            <a:r>
              <a:rPr lang="en-US" dirty="0"/>
              <a:t>Click to edit master title style</a:t>
            </a:r>
          </a:p>
        </p:txBody>
      </p:sp>
      <p:sp>
        <p:nvSpPr>
          <p:cNvPr id="8" name="Content Placeholder 2"/>
          <p:cNvSpPr>
            <a:spLocks noGrp="1"/>
          </p:cNvSpPr>
          <p:nvPr>
            <p:ph idx="11" hasCustomPrompt="1"/>
          </p:nvPr>
        </p:nvSpPr>
        <p:spPr>
          <a:xfrm>
            <a:off x="0" y="1"/>
            <a:ext cx="4138989" cy="5143499"/>
          </a:xfrm>
          <a:prstGeom prst="rect">
            <a:avLst/>
          </a:prstGeom>
          <a:solidFill>
            <a:schemeClr val="tx2"/>
          </a:solidFill>
        </p:spPr>
        <p:txBody>
          <a:bodyPr lIns="228600" rIns="228600" anchor="ctr" anchorCtr="1">
            <a:noAutofit/>
          </a:bodyPr>
          <a:lstStyle>
            <a:lvl1pPr marL="0" indent="0" algn="ctr" defTabSz="457200" rtl="0" eaLnBrk="1" latinLnBrk="0" hangingPunct="1">
              <a:lnSpc>
                <a:spcPct val="100000"/>
              </a:lnSpc>
              <a:spcBef>
                <a:spcPct val="0"/>
              </a:spcBef>
              <a:buNone/>
              <a:defRPr lang="en-US" sz="3200" kern="1200" dirty="0" smtClean="0">
                <a:solidFill>
                  <a:schemeClr val="bg1"/>
                </a:solidFill>
                <a:effectLst/>
                <a:latin typeface="Raleway" panose="020B0503030101060003" pitchFamily="34" charset="77"/>
                <a:ea typeface="+mj-ea"/>
                <a:cs typeface="Arial" panose="020B0604020202020204" pitchFamily="34" charset="0"/>
              </a:defRPr>
            </a:lvl1pPr>
            <a:lvl2pPr marL="457200" indent="0" algn="ctr" defTabSz="457200" rtl="0" eaLnBrk="1" latinLnBrk="0" hangingPunct="1">
              <a:spcBef>
                <a:spcPct val="0"/>
              </a:spcBef>
              <a:buNone/>
              <a:defRPr lang="en-US" sz="4400" kern="1200" dirty="0" smtClean="0">
                <a:solidFill>
                  <a:schemeClr val="bg1"/>
                </a:solidFill>
                <a:latin typeface="+mj-lt"/>
                <a:ea typeface="+mj-ea"/>
                <a:cs typeface="+mj-cs"/>
              </a:defRPr>
            </a:lvl2pPr>
            <a:lvl3pPr marL="914400" indent="0" algn="ctr" defTabSz="457200" rtl="0" eaLnBrk="1" latinLnBrk="0" hangingPunct="1">
              <a:spcBef>
                <a:spcPct val="0"/>
              </a:spcBef>
              <a:buNone/>
              <a:defRPr lang="en-US" sz="4400" kern="1200" dirty="0" smtClean="0">
                <a:solidFill>
                  <a:schemeClr val="bg1"/>
                </a:solidFill>
                <a:latin typeface="+mj-lt"/>
                <a:ea typeface="+mj-ea"/>
                <a:cs typeface="+mj-cs"/>
              </a:defRPr>
            </a:lvl3pPr>
            <a:lvl4pPr marL="1371600" indent="0" algn="ctr" defTabSz="457200" rtl="0" eaLnBrk="1" latinLnBrk="0" hangingPunct="1">
              <a:spcBef>
                <a:spcPct val="0"/>
              </a:spcBef>
              <a:buNone/>
              <a:defRPr lang="en-US" sz="4400" kern="1200" dirty="0" smtClean="0">
                <a:solidFill>
                  <a:schemeClr val="bg1"/>
                </a:solidFill>
                <a:latin typeface="+mj-lt"/>
                <a:ea typeface="+mj-ea"/>
                <a:cs typeface="+mj-cs"/>
              </a:defRPr>
            </a:lvl4pPr>
            <a:lvl5pPr marL="1828800" indent="0" algn="ctr" defTabSz="457200" rtl="0" eaLnBrk="1" latinLnBrk="0" hangingPunct="1">
              <a:spcBef>
                <a:spcPct val="0"/>
              </a:spcBef>
              <a:buNone/>
              <a:defRPr lang="en-US" sz="4400" kern="1200" dirty="0">
                <a:solidFill>
                  <a:schemeClr val="bg1"/>
                </a:solidFill>
                <a:latin typeface="+mj-lt"/>
                <a:ea typeface="+mj-ea"/>
                <a:cs typeface="+mj-cs"/>
              </a:defRPr>
            </a:lvl5pPr>
          </a:lstStyle>
          <a:p>
            <a:pPr lvl="0"/>
            <a:r>
              <a:rPr lang="en-US" dirty="0"/>
              <a:t>Click to edit Master text styles</a:t>
            </a:r>
          </a:p>
        </p:txBody>
      </p:sp>
      <p:cxnSp>
        <p:nvCxnSpPr>
          <p:cNvPr id="7" name="Straight Connector 6">
            <a:extLst>
              <a:ext uri="{FF2B5EF4-FFF2-40B4-BE49-F238E27FC236}">
                <a16:creationId xmlns:a16="http://schemas.microsoft.com/office/drawing/2014/main" id="{2386F04B-0822-2840-B2CC-0C07CC8E3BD3}"/>
              </a:ext>
            </a:extLst>
          </p:cNvPr>
          <p:cNvCxnSpPr>
            <a:cxnSpLocks/>
          </p:cNvCxnSpPr>
          <p:nvPr userDrawn="1"/>
        </p:nvCxnSpPr>
        <p:spPr>
          <a:xfrm>
            <a:off x="4479302" y="490099"/>
            <a:ext cx="4207497" cy="0"/>
          </a:xfrm>
          <a:prstGeom prst="line">
            <a:avLst/>
          </a:prstGeom>
          <a:ln w="25400"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pic>
        <p:nvPicPr>
          <p:cNvPr id="11" name="Picture 10" descr="A close up of a sign&#10;&#10;Description automatically generated">
            <a:extLst>
              <a:ext uri="{FF2B5EF4-FFF2-40B4-BE49-F238E27FC236}">
                <a16:creationId xmlns:a16="http://schemas.microsoft.com/office/drawing/2014/main" id="{51D9AF94-FF69-A344-BCF6-C78F8ED7ED99}"/>
              </a:ext>
            </a:extLst>
          </p:cNvPr>
          <p:cNvPicPr>
            <a:picLocks noChangeAspect="1"/>
          </p:cNvPicPr>
          <p:nvPr userDrawn="1"/>
        </p:nvPicPr>
        <p:blipFill>
          <a:blip r:embed="rId2"/>
          <a:stretch>
            <a:fillRect/>
          </a:stretch>
        </p:blipFill>
        <p:spPr>
          <a:xfrm>
            <a:off x="8245366" y="4541185"/>
            <a:ext cx="491576" cy="491576"/>
          </a:xfrm>
          <a:prstGeom prst="rect">
            <a:avLst/>
          </a:prstGeom>
        </p:spPr>
      </p:pic>
    </p:spTree>
    <p:extLst>
      <p:ext uri="{BB962C8B-B14F-4D97-AF65-F5344CB8AC3E}">
        <p14:creationId xmlns:p14="http://schemas.microsoft.com/office/powerpoint/2010/main" val="9210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04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top">
    <p:spTree>
      <p:nvGrpSpPr>
        <p:cNvPr id="1" name=""/>
        <p:cNvGrpSpPr/>
        <p:nvPr/>
      </p:nvGrpSpPr>
      <p:grpSpPr>
        <a:xfrm>
          <a:off x="0" y="0"/>
          <a:ext cx="0" cy="0"/>
          <a:chOff x="0" y="0"/>
          <a:chExt cx="0" cy="0"/>
        </a:xfrm>
      </p:grpSpPr>
      <p:sp>
        <p:nvSpPr>
          <p:cNvPr id="5" name="Rectangle 4"/>
          <p:cNvSpPr/>
          <p:nvPr userDrawn="1"/>
        </p:nvSpPr>
        <p:spPr>
          <a:xfrm>
            <a:off x="0" y="0"/>
            <a:ext cx="9144000" cy="3214540"/>
          </a:xfrm>
          <a:prstGeom prst="rect">
            <a:avLst/>
          </a:prstGeom>
          <a:solidFill>
            <a:srgbClr val="9AA9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638503" y="3646636"/>
            <a:ext cx="7866993" cy="1105642"/>
          </a:xfrm>
          <a:prstGeom prst="rect">
            <a:avLst/>
          </a:prstGeom>
        </p:spPr>
        <p:txBody>
          <a:bodyPr>
            <a:normAutofit/>
          </a:bodyPr>
          <a:lstStyle>
            <a:lvl1pPr marL="0" indent="0" algn="l">
              <a:buNone/>
              <a:defRPr sz="1600" b="0" i="0">
                <a:latin typeface="Source Sans Pro" panose="020B0503030403020204" pitchFamily="34" charset="0"/>
                <a:ea typeface="Source Sans Pro" panose="020B0503030403020204" pitchFamily="34" charset="0"/>
                <a:cs typeface="Arial" panose="020B0604020202020204" pitchFamily="34" charset="0"/>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US" dirty="0"/>
              <a:t>Click to edit Master text styles</a:t>
            </a:r>
          </a:p>
        </p:txBody>
      </p:sp>
      <p:sp>
        <p:nvSpPr>
          <p:cNvPr id="8" name="Content Placeholder 2"/>
          <p:cNvSpPr>
            <a:spLocks noGrp="1"/>
          </p:cNvSpPr>
          <p:nvPr>
            <p:ph idx="11" hasCustomPrompt="1"/>
          </p:nvPr>
        </p:nvSpPr>
        <p:spPr>
          <a:xfrm>
            <a:off x="0" y="0"/>
            <a:ext cx="9144622" cy="3214540"/>
          </a:xfrm>
          <a:prstGeom prst="rect">
            <a:avLst/>
          </a:prstGeom>
          <a:noFill/>
        </p:spPr>
        <p:txBody>
          <a:bodyPr lIns="228600" rIns="228600" anchor="ctr" anchorCtr="1">
            <a:noAutofit/>
          </a:bodyPr>
          <a:lstStyle>
            <a:lvl1pPr marL="0" indent="0" algn="ctr" defTabSz="457200" rtl="0" eaLnBrk="1" latinLnBrk="0" hangingPunct="1">
              <a:spcBef>
                <a:spcPct val="0"/>
              </a:spcBef>
              <a:buNone/>
              <a:defRPr lang="en-US" sz="4400" b="1" i="0" kern="1200" dirty="0" smtClean="0">
                <a:solidFill>
                  <a:schemeClr val="bg1"/>
                </a:solidFill>
                <a:effectLst/>
                <a:latin typeface="Raleway" panose="020B0503030101060003" pitchFamily="34" charset="77"/>
                <a:ea typeface="+mj-ea"/>
                <a:cs typeface="Arial" panose="020B0604020202020204" pitchFamily="34" charset="0"/>
              </a:defRPr>
            </a:lvl1pPr>
            <a:lvl2pPr marL="457200" indent="0" algn="ctr" defTabSz="457200" rtl="0" eaLnBrk="1" latinLnBrk="0" hangingPunct="1">
              <a:spcBef>
                <a:spcPct val="0"/>
              </a:spcBef>
              <a:buNone/>
              <a:defRPr lang="en-US" sz="4400" kern="1200" dirty="0" smtClean="0">
                <a:solidFill>
                  <a:schemeClr val="bg1"/>
                </a:solidFill>
                <a:latin typeface="+mj-lt"/>
                <a:ea typeface="+mj-ea"/>
                <a:cs typeface="+mj-cs"/>
              </a:defRPr>
            </a:lvl2pPr>
            <a:lvl3pPr marL="914400" indent="0" algn="ctr" defTabSz="457200" rtl="0" eaLnBrk="1" latinLnBrk="0" hangingPunct="1">
              <a:spcBef>
                <a:spcPct val="0"/>
              </a:spcBef>
              <a:buNone/>
              <a:defRPr lang="en-US" sz="4400" kern="1200" dirty="0" smtClean="0">
                <a:solidFill>
                  <a:schemeClr val="bg1"/>
                </a:solidFill>
                <a:latin typeface="+mj-lt"/>
                <a:ea typeface="+mj-ea"/>
                <a:cs typeface="+mj-cs"/>
              </a:defRPr>
            </a:lvl3pPr>
            <a:lvl4pPr marL="1371600" indent="0" algn="ctr" defTabSz="457200" rtl="0" eaLnBrk="1" latinLnBrk="0" hangingPunct="1">
              <a:spcBef>
                <a:spcPct val="0"/>
              </a:spcBef>
              <a:buNone/>
              <a:defRPr lang="en-US" sz="4400" kern="1200" dirty="0" smtClean="0">
                <a:solidFill>
                  <a:schemeClr val="bg1"/>
                </a:solidFill>
                <a:latin typeface="+mj-lt"/>
                <a:ea typeface="+mj-ea"/>
                <a:cs typeface="+mj-cs"/>
              </a:defRPr>
            </a:lvl4pPr>
            <a:lvl5pPr marL="1828800" indent="0" algn="ctr" defTabSz="457200" rtl="0" eaLnBrk="1" latinLnBrk="0" hangingPunct="1">
              <a:spcBef>
                <a:spcPct val="0"/>
              </a:spcBef>
              <a:buNone/>
              <a:defRPr lang="en-US" sz="4400" kern="1200" dirty="0">
                <a:solidFill>
                  <a:schemeClr val="bg1"/>
                </a:solidFill>
                <a:latin typeface="+mj-lt"/>
                <a:ea typeface="+mj-ea"/>
                <a:cs typeface="+mj-cs"/>
              </a:defRPr>
            </a:lvl5pPr>
          </a:lstStyle>
          <a:p>
            <a:pPr lvl="0"/>
            <a:r>
              <a:rPr lang="en-US" dirty="0"/>
              <a:t>Click to edit Master text styles</a:t>
            </a:r>
          </a:p>
        </p:txBody>
      </p:sp>
      <p:cxnSp>
        <p:nvCxnSpPr>
          <p:cNvPr id="6" name="Straight Connector 5">
            <a:extLst>
              <a:ext uri="{FF2B5EF4-FFF2-40B4-BE49-F238E27FC236}">
                <a16:creationId xmlns:a16="http://schemas.microsoft.com/office/drawing/2014/main" id="{3BCB5849-63CA-B34F-964D-E42580CDC1D8}"/>
              </a:ext>
            </a:extLst>
          </p:cNvPr>
          <p:cNvCxnSpPr>
            <a:cxnSpLocks/>
          </p:cNvCxnSpPr>
          <p:nvPr userDrawn="1"/>
        </p:nvCxnSpPr>
        <p:spPr>
          <a:xfrm>
            <a:off x="560540" y="3499921"/>
            <a:ext cx="8022920" cy="0"/>
          </a:xfrm>
          <a:prstGeom prst="line">
            <a:avLst/>
          </a:prstGeom>
          <a:ln w="12700"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id="{82F9A9FA-ABD7-ED40-9D37-757CA64180E0}"/>
              </a:ext>
            </a:extLst>
          </p:cNvPr>
          <p:cNvPicPr>
            <a:picLocks noChangeAspect="1"/>
          </p:cNvPicPr>
          <p:nvPr userDrawn="1"/>
        </p:nvPicPr>
        <p:blipFill>
          <a:blip r:embed="rId2"/>
          <a:stretch>
            <a:fillRect/>
          </a:stretch>
        </p:blipFill>
        <p:spPr>
          <a:xfrm>
            <a:off x="8505496" y="79258"/>
            <a:ext cx="491576" cy="491576"/>
          </a:xfrm>
          <a:prstGeom prst="rect">
            <a:avLst/>
          </a:prstGeom>
        </p:spPr>
      </p:pic>
    </p:spTree>
    <p:extLst>
      <p:ext uri="{BB962C8B-B14F-4D97-AF65-F5344CB8AC3E}">
        <p14:creationId xmlns:p14="http://schemas.microsoft.com/office/powerpoint/2010/main" val="184640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0859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5" r:id="rId4"/>
    <p:sldLayoutId id="2147483666" r:id="rId5"/>
    <p:sldLayoutId id="2147483667" r:id="rId6"/>
    <p:sldLayoutId id="2147483657" r:id="rId7"/>
    <p:sldLayoutId id="2147483655" r:id="rId8"/>
    <p:sldLayoutId id="2147483658" r:id="rId9"/>
    <p:sldLayoutId id="2147483668" r:id="rId10"/>
    <p:sldLayoutId id="2147483670" r:id="rId11"/>
    <p:sldLayoutId id="2147483671" r:id="rId12"/>
  </p:sldLayoutIdLst>
  <p:txStyles>
    <p:titleStyle>
      <a:lvl1pPr algn="l" defTabSz="457200" rtl="0" eaLnBrk="1" latinLnBrk="0" hangingPunct="1">
        <a:spcBef>
          <a:spcPct val="0"/>
        </a:spcBef>
        <a:buNone/>
        <a:defRPr sz="3500" b="1" i="0" kern="1200">
          <a:solidFill>
            <a:schemeClr val="tx1"/>
          </a:solidFill>
          <a:latin typeface="Arial Black" panose="020B0604020202020204" pitchFamily="34" charset="0"/>
          <a:ea typeface="+mj-ea"/>
          <a:cs typeface="Arial Black"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on20.iltanet.org/schedule/networkin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ltanet.org/communities/community-home/digestviewer/viewthread?MessageKey=251468dd-7ea7-4f49-9b13-9ed57b317304&amp;CommunityKey=61bfb21b-4c93-495e-a463-c55345a6eb11&amp;tab=digestviewer&amp;ssopc=" TargetMode="External"/><Relationship Id="rId7"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on20.iltanet.org/on20/tracks/iltatv" TargetMode="External"/><Relationship Id="rId5" Type="http://schemas.openxmlformats.org/officeDocument/2006/relationships/hyperlink" Target="https://on20.iltanet.org/schedule/watercooler" TargetMode="External"/><Relationship Id="rId4" Type="http://schemas.openxmlformats.org/officeDocument/2006/relationships/hyperlink" Target="https://www.youtube.com/watch?v=wKmyEvF9wvc"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hyperlink" Target="https://on20.iltanet.org/schedule/thursday" TargetMode="Externa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hyperlink" Target="https://on20.iltanet.org/solutions" TargetMode="External"/><Relationship Id="rId5" Type="http://schemas.openxmlformats.org/officeDocument/2006/relationships/hyperlink" Target="https://www.iltaon.org/home?ssopc=1#schedule" TargetMode="External"/><Relationship Id="rId4" Type="http://schemas.openxmlformats.org/officeDocument/2006/relationships/hyperlink" Target="https://on20.iltanet.org/pres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2.xml"/><Relationship Id="rId4" Type="http://schemas.openxmlformats.org/officeDocument/2006/relationships/hyperlink" Target="https://on20.iltanet.org/schedule/networki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ILTA&gt;ON 2020 Daily Press Briefing </a:t>
            </a:r>
          </a:p>
        </p:txBody>
      </p:sp>
      <p:sp>
        <p:nvSpPr>
          <p:cNvPr id="4" name="Text Placeholder 3">
            <a:extLst>
              <a:ext uri="{FF2B5EF4-FFF2-40B4-BE49-F238E27FC236}">
                <a16:creationId xmlns:a16="http://schemas.microsoft.com/office/drawing/2014/main" id="{144D37F5-81E5-0944-86F4-61233C24A8EC}"/>
              </a:ext>
            </a:extLst>
          </p:cNvPr>
          <p:cNvSpPr>
            <a:spLocks noGrp="1"/>
          </p:cNvSpPr>
          <p:nvPr>
            <p:ph type="body" sz="quarter" idx="4294967295"/>
          </p:nvPr>
        </p:nvSpPr>
        <p:spPr>
          <a:xfrm>
            <a:off x="0" y="2930236"/>
            <a:ext cx="8970818" cy="962891"/>
          </a:xfrm>
          <a:prstGeom prst="rect">
            <a:avLst/>
          </a:prstGeom>
        </p:spPr>
        <p:txBody>
          <a:bodyPr/>
          <a:lstStyle/>
          <a:p>
            <a:pPr marL="0" indent="0" algn="ctr">
              <a:buNone/>
            </a:pPr>
            <a:r>
              <a:rPr lang="en-US" dirty="0"/>
              <a:t>Thursday, August 27, 2020, 8:45am – 9am CDT</a:t>
            </a:r>
          </a:p>
          <a:p>
            <a:pPr algn="ctr"/>
            <a:endParaRPr lang="en-US" dirty="0"/>
          </a:p>
        </p:txBody>
      </p:sp>
    </p:spTree>
    <p:extLst>
      <p:ext uri="{BB962C8B-B14F-4D97-AF65-F5344CB8AC3E}">
        <p14:creationId xmlns:p14="http://schemas.microsoft.com/office/powerpoint/2010/main" val="169549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Morning Welcome</a:t>
            </a:r>
          </a:p>
          <a:p>
            <a:r>
              <a:rPr lang="en-US" sz="2000" dirty="0"/>
              <a:t>Prior Day Updates and Highlights</a:t>
            </a:r>
          </a:p>
          <a:p>
            <a:r>
              <a:rPr lang="en-US" sz="2000" dirty="0"/>
              <a:t>Events Update</a:t>
            </a:r>
          </a:p>
          <a:p>
            <a:r>
              <a:rPr lang="en-US" sz="2000" dirty="0"/>
              <a:t>Links and Notable Virtual events for Day 4</a:t>
            </a:r>
          </a:p>
          <a:p>
            <a:r>
              <a:rPr lang="en-US" sz="2000" dirty="0"/>
              <a:t>Looking Ahead and Social Interactions</a:t>
            </a:r>
          </a:p>
          <a:p>
            <a:r>
              <a:rPr lang="en-US" sz="2000" dirty="0"/>
              <a:t>Q&amp;A: Please place your questions in the Zoom chat box!! </a:t>
            </a:r>
          </a:p>
        </p:txBody>
      </p:sp>
      <p:sp>
        <p:nvSpPr>
          <p:cNvPr id="3" name="Title 2"/>
          <p:cNvSpPr>
            <a:spLocks noGrp="1"/>
          </p:cNvSpPr>
          <p:nvPr>
            <p:ph type="title"/>
          </p:nvPr>
        </p:nvSpPr>
        <p:spPr/>
        <p:txBody>
          <a:bodyPr/>
          <a:lstStyle/>
          <a:p>
            <a:r>
              <a:rPr lang="en-US" dirty="0"/>
              <a:t>Schedule</a:t>
            </a:r>
          </a:p>
        </p:txBody>
      </p:sp>
    </p:spTree>
    <p:extLst>
      <p:ext uri="{BB962C8B-B14F-4D97-AF65-F5344CB8AC3E}">
        <p14:creationId xmlns:p14="http://schemas.microsoft.com/office/powerpoint/2010/main" val="131309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51430C-1D7A-A042-912F-4B6EAE3D502F}"/>
              </a:ext>
            </a:extLst>
          </p:cNvPr>
          <p:cNvSpPr>
            <a:spLocks noGrp="1"/>
          </p:cNvSpPr>
          <p:nvPr>
            <p:ph idx="1"/>
          </p:nvPr>
        </p:nvSpPr>
        <p:spPr>
          <a:xfrm>
            <a:off x="557409" y="937886"/>
            <a:ext cx="8022920" cy="3496461"/>
          </a:xfrm>
        </p:spPr>
        <p:txBody>
          <a:bodyPr>
            <a:normAutofit fontScale="77500" lnSpcReduction="20000"/>
          </a:bodyPr>
          <a:lstStyle/>
          <a:p>
            <a:r>
              <a:rPr lang="en-US" dirty="0"/>
              <a:t>Our third full day of ILTA&gt;ON was Wednesday, August 26, 2020.</a:t>
            </a:r>
          </a:p>
          <a:p>
            <a:pPr lvl="1"/>
            <a:r>
              <a:rPr lang="en-US" dirty="0"/>
              <a:t>ILTA had over 2935 attendees in the virtual environment, holding strong around 2200 unique registrants and with dozens of new, single-day registrants every day. </a:t>
            </a:r>
          </a:p>
          <a:p>
            <a:pPr lvl="2"/>
            <a:r>
              <a:rPr lang="en-US" dirty="0"/>
              <a:t>Showing the power of our new tracked-days, plus the engaging virtual space</a:t>
            </a:r>
          </a:p>
          <a:p>
            <a:pPr lvl="1"/>
            <a:r>
              <a:rPr lang="en-US" dirty="0"/>
              <a:t>Attendees arrived virtually from over 21 countries </a:t>
            </a:r>
          </a:p>
          <a:p>
            <a:r>
              <a:rPr lang="en-US" dirty="0"/>
              <a:t>The Wednesday Keynote, “After the Quake: Predictions for an Uncertain Legal Future” given by Richard Punt of Thomson Reuters, took out attendees on a challenging course, asking us to look beyond the here and now – to imagine our legal future. This topics was both timely and relevant as part of ILTA’s first fully virtual annual meeting. This Keynote had well over 600 ILTAns in attendance.</a:t>
            </a:r>
          </a:p>
          <a:p>
            <a:r>
              <a:rPr lang="en-US" dirty="0"/>
              <a:t>Wednesday sessions continued to show a high-level of attendance:</a:t>
            </a:r>
          </a:p>
          <a:p>
            <a:pPr lvl="1"/>
            <a:r>
              <a:rPr lang="en-US" dirty="0"/>
              <a:t>For example, a session entitled “How Suite It Is” had over 225 attendees,  another session, focused on “Customize Collaboration (</a:t>
            </a:r>
            <a:r>
              <a:rPr lang="en-US" dirty="0" err="1"/>
              <a:t>Sharepoint</a:t>
            </a:r>
            <a:r>
              <a:rPr lang="en-US" dirty="0"/>
              <a:t>)” had over 230, and “Power Automate” had well over 250. </a:t>
            </a:r>
          </a:p>
          <a:p>
            <a:r>
              <a:rPr lang="en-US" dirty="0"/>
              <a:t>Last night, we had a rousing game of ILTA-style Family Feud. I’m pretty sure that event was able to fully capture the ILTA-family and peer-powered feeling we always talk about. I hope you were able to catch it! </a:t>
            </a:r>
          </a:p>
          <a:p>
            <a:pPr lvl="1"/>
            <a:r>
              <a:rPr lang="en-US" dirty="0"/>
              <a:t>For more on socials, check out </a:t>
            </a:r>
            <a:r>
              <a:rPr lang="en-US" dirty="0">
                <a:hlinkClick r:id="rId2"/>
              </a:rPr>
              <a:t>https://on20.iltanet.org/schedule/networking</a:t>
            </a:r>
            <a:r>
              <a:rPr lang="en-US" dirty="0"/>
              <a:t> </a:t>
            </a:r>
          </a:p>
        </p:txBody>
      </p:sp>
      <p:sp>
        <p:nvSpPr>
          <p:cNvPr id="3" name="Title 2">
            <a:extLst>
              <a:ext uri="{FF2B5EF4-FFF2-40B4-BE49-F238E27FC236}">
                <a16:creationId xmlns:a16="http://schemas.microsoft.com/office/drawing/2014/main" id="{021307DE-73E5-3848-84C6-0817D7519492}"/>
              </a:ext>
            </a:extLst>
          </p:cNvPr>
          <p:cNvSpPr>
            <a:spLocks noGrp="1"/>
          </p:cNvSpPr>
          <p:nvPr>
            <p:ph type="title"/>
          </p:nvPr>
        </p:nvSpPr>
        <p:spPr>
          <a:xfrm>
            <a:off x="557409" y="408717"/>
            <a:ext cx="8022920" cy="529170"/>
          </a:xfrm>
        </p:spPr>
        <p:txBody>
          <a:bodyPr/>
          <a:lstStyle/>
          <a:p>
            <a:r>
              <a:rPr lang="en-US" dirty="0"/>
              <a:t>Updates from Day 3: ILTA&gt;ON 2020</a:t>
            </a:r>
          </a:p>
        </p:txBody>
      </p:sp>
    </p:spTree>
    <p:extLst>
      <p:ext uri="{BB962C8B-B14F-4D97-AF65-F5344CB8AC3E}">
        <p14:creationId xmlns:p14="http://schemas.microsoft.com/office/powerpoint/2010/main" val="96503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322" y="773374"/>
            <a:ext cx="5609635" cy="3469939"/>
          </a:xfrm>
        </p:spPr>
        <p:txBody>
          <a:bodyPr>
            <a:noAutofit/>
          </a:bodyPr>
          <a:lstStyle/>
          <a:p>
            <a:r>
              <a:rPr lang="en-US" sz="1600" b="1" i="1" dirty="0"/>
              <a:t>Getting the Most out of you ILTA&gt;ON: How to Interact with our ILTA Partners and Members in new and engaging virtual ways! </a:t>
            </a:r>
            <a:endParaRPr lang="en-US" b="1" i="1" dirty="0"/>
          </a:p>
          <a:p>
            <a:pPr lvl="1">
              <a:buFont typeface="Wingdings" pitchFamily="2" charset="2"/>
              <a:buChar char="v"/>
            </a:pPr>
            <a:r>
              <a:rPr lang="en-US" sz="1600" dirty="0"/>
              <a:t>Check out a new </a:t>
            </a:r>
            <a:r>
              <a:rPr lang="en-US" sz="1600" b="1" dirty="0">
                <a:hlinkClick r:id="rId3"/>
              </a:rPr>
              <a:t>ILTA Blog</a:t>
            </a:r>
            <a:r>
              <a:rPr lang="en-US" sz="1600" b="1" dirty="0"/>
              <a:t> </a:t>
            </a:r>
            <a:r>
              <a:rPr lang="en-US" sz="1600" dirty="0"/>
              <a:t>on Virtual versus In-person events! With over 20  comments, ideas, and tricks for staying engaged and excited! </a:t>
            </a:r>
          </a:p>
          <a:p>
            <a:pPr lvl="1">
              <a:buFont typeface="Wingdings" pitchFamily="2" charset="2"/>
              <a:buChar char="v"/>
            </a:pPr>
            <a:r>
              <a:rPr lang="en-US" sz="1600" dirty="0"/>
              <a:t>Visit an ILTA Partner: Check out this great ILTA TV Video that the ILTA Marketing Team created. </a:t>
            </a:r>
            <a:r>
              <a:rPr lang="en-US" sz="1600" dirty="0">
                <a:hlinkClick r:id="rId4"/>
              </a:rPr>
              <a:t>https://www.youtube.com/watch?v=wKmyEvF9wvc</a:t>
            </a:r>
            <a:endParaRPr lang="en-US" sz="1600" dirty="0"/>
          </a:p>
          <a:p>
            <a:pPr lvl="1">
              <a:buFont typeface="Wingdings" pitchFamily="2" charset="2"/>
              <a:buChar char="v"/>
            </a:pPr>
            <a:r>
              <a:rPr lang="en-US" sz="1600" dirty="0"/>
              <a:t>Check out the ILTA&gt;ON Water Cooler chats and connect face to face with global members: </a:t>
            </a:r>
            <a:r>
              <a:rPr lang="en-US" sz="1600" dirty="0">
                <a:hlinkClick r:id="rId5"/>
              </a:rPr>
              <a:t>https://on20.iltanet.org/schedule/watercooler</a:t>
            </a:r>
            <a:r>
              <a:rPr lang="en-US" sz="1600" dirty="0"/>
              <a:t>  </a:t>
            </a:r>
          </a:p>
          <a:p>
            <a:pPr lvl="1">
              <a:buFont typeface="Wingdings" pitchFamily="2" charset="2"/>
              <a:buChar char="v"/>
            </a:pPr>
            <a:r>
              <a:rPr lang="en-US" sz="1600" dirty="0"/>
              <a:t>Watch an episode of ILTA TV: </a:t>
            </a:r>
            <a:r>
              <a:rPr lang="en-US" sz="1600" dirty="0">
                <a:hlinkClick r:id="rId6"/>
              </a:rPr>
              <a:t>https://on20.iltanet.org/on20/tracks/iltatv</a:t>
            </a:r>
            <a:r>
              <a:rPr lang="en-US" sz="1600" dirty="0"/>
              <a:t> </a:t>
            </a:r>
            <a:br>
              <a:rPr lang="en-US" sz="1100" dirty="0"/>
            </a:br>
            <a:endParaRPr lang="en-US" sz="1100" b="1" i="1" dirty="0"/>
          </a:p>
          <a:p>
            <a:pPr lvl="1"/>
            <a:endParaRPr lang="en-US" b="1" i="1" dirty="0"/>
          </a:p>
        </p:txBody>
      </p:sp>
      <p:sp>
        <p:nvSpPr>
          <p:cNvPr id="7" name="Title 6">
            <a:extLst>
              <a:ext uri="{FF2B5EF4-FFF2-40B4-BE49-F238E27FC236}">
                <a16:creationId xmlns:a16="http://schemas.microsoft.com/office/drawing/2014/main" id="{D35A1DB9-72F0-4B0C-955C-206287E7471B}"/>
              </a:ext>
            </a:extLst>
          </p:cNvPr>
          <p:cNvSpPr>
            <a:spLocks noGrp="1"/>
          </p:cNvSpPr>
          <p:nvPr>
            <p:ph type="title"/>
          </p:nvPr>
        </p:nvSpPr>
        <p:spPr>
          <a:xfrm>
            <a:off x="557409" y="375354"/>
            <a:ext cx="8022920" cy="742698"/>
          </a:xfrm>
        </p:spPr>
        <p:txBody>
          <a:bodyPr/>
          <a:lstStyle/>
          <a:p>
            <a:r>
              <a:rPr lang="en-US" dirty="0"/>
              <a:t> ILTA Virtual UPDATE</a:t>
            </a:r>
          </a:p>
        </p:txBody>
      </p:sp>
      <p:pic>
        <p:nvPicPr>
          <p:cNvPr id="4" name="Picture 3">
            <a:extLst>
              <a:ext uri="{FF2B5EF4-FFF2-40B4-BE49-F238E27FC236}">
                <a16:creationId xmlns:a16="http://schemas.microsoft.com/office/drawing/2014/main" id="{7F020846-A9ED-B24C-AF11-7A5C282E4BAF}"/>
              </a:ext>
            </a:extLst>
          </p:cNvPr>
          <p:cNvPicPr>
            <a:picLocks noChangeAspect="1"/>
          </p:cNvPicPr>
          <p:nvPr/>
        </p:nvPicPr>
        <p:blipFill>
          <a:blip r:embed="rId7"/>
          <a:stretch>
            <a:fillRect/>
          </a:stretch>
        </p:blipFill>
        <p:spPr>
          <a:xfrm>
            <a:off x="5973429" y="480346"/>
            <a:ext cx="2715055" cy="1904591"/>
          </a:xfrm>
          <a:prstGeom prst="rect">
            <a:avLst/>
          </a:prstGeom>
        </p:spPr>
      </p:pic>
      <p:pic>
        <p:nvPicPr>
          <p:cNvPr id="6" name="Picture 5" descr="A close up of a sign&#10;&#10;Description automatically generated">
            <a:extLst>
              <a:ext uri="{FF2B5EF4-FFF2-40B4-BE49-F238E27FC236}">
                <a16:creationId xmlns:a16="http://schemas.microsoft.com/office/drawing/2014/main" id="{65F462BA-D01D-4C41-99D4-6C816DFCC1D7}"/>
              </a:ext>
            </a:extLst>
          </p:cNvPr>
          <p:cNvPicPr>
            <a:picLocks noChangeAspect="1"/>
          </p:cNvPicPr>
          <p:nvPr/>
        </p:nvPicPr>
        <p:blipFill>
          <a:blip r:embed="rId8"/>
          <a:stretch>
            <a:fillRect/>
          </a:stretch>
        </p:blipFill>
        <p:spPr>
          <a:xfrm>
            <a:off x="5683175" y="2650451"/>
            <a:ext cx="3362503" cy="1816057"/>
          </a:xfrm>
          <a:prstGeom prst="rect">
            <a:avLst/>
          </a:prstGeom>
        </p:spPr>
      </p:pic>
    </p:spTree>
    <p:extLst>
      <p:ext uri="{BB962C8B-B14F-4D97-AF65-F5344CB8AC3E}">
        <p14:creationId xmlns:p14="http://schemas.microsoft.com/office/powerpoint/2010/main" val="175999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938" y="0"/>
            <a:ext cx="8022920" cy="412980"/>
          </a:xfrm>
        </p:spPr>
        <p:txBody>
          <a:bodyPr anchor="t">
            <a:normAutofit fontScale="90000"/>
          </a:bodyPr>
          <a:lstStyle/>
          <a:p>
            <a:r>
              <a:rPr lang="en-US" dirty="0"/>
              <a:t>Day 4 Links</a:t>
            </a:r>
          </a:p>
        </p:txBody>
      </p:sp>
      <p:sp>
        <p:nvSpPr>
          <p:cNvPr id="4" name="Content Placeholder 3">
            <a:extLst>
              <a:ext uri="{FF2B5EF4-FFF2-40B4-BE49-F238E27FC236}">
                <a16:creationId xmlns:a16="http://schemas.microsoft.com/office/drawing/2014/main" id="{E8BE9B55-4C7B-4F0E-9D7C-19DEE174918E}"/>
              </a:ext>
            </a:extLst>
          </p:cNvPr>
          <p:cNvSpPr>
            <a:spLocks noGrp="1"/>
          </p:cNvSpPr>
          <p:nvPr>
            <p:ph idx="1"/>
          </p:nvPr>
        </p:nvSpPr>
        <p:spPr>
          <a:xfrm>
            <a:off x="0" y="412980"/>
            <a:ext cx="7649906" cy="3766980"/>
          </a:xfrm>
        </p:spPr>
        <p:txBody>
          <a:bodyPr>
            <a:normAutofit fontScale="92500" lnSpcReduction="10000"/>
          </a:bodyPr>
          <a:lstStyle/>
          <a:p>
            <a:r>
              <a:rPr lang="en-US" sz="1600" dirty="0"/>
              <a:t>Press Room:  </a:t>
            </a:r>
            <a:r>
              <a:rPr lang="en-US" sz="1600" dirty="0">
                <a:hlinkClick r:id="rId4"/>
              </a:rPr>
              <a:t>https://on20.iltanet.org/press</a:t>
            </a:r>
            <a:r>
              <a:rPr lang="en-US" sz="1600" dirty="0"/>
              <a:t> </a:t>
            </a:r>
          </a:p>
          <a:p>
            <a:r>
              <a:rPr lang="en-US" sz="1600" dirty="0"/>
              <a:t>Full ILTA&gt;ON Grid schedule:  </a:t>
            </a:r>
            <a:r>
              <a:rPr lang="en-US" sz="1600" dirty="0">
                <a:hlinkClick r:id="rId5"/>
              </a:rPr>
              <a:t>https://www.iltaon.org/home?ssopc=1#schedule</a:t>
            </a:r>
            <a:r>
              <a:rPr lang="en-US" sz="1600" dirty="0"/>
              <a:t> </a:t>
            </a:r>
            <a:endParaRPr lang="en-US" sz="1600" dirty="0">
              <a:sym typeface="Wingdings" pitchFamily="2" charset="2"/>
            </a:endParaRPr>
          </a:p>
          <a:p>
            <a:r>
              <a:rPr lang="en-US" sz="1600" dirty="0">
                <a:sym typeface="Wingdings" pitchFamily="2" charset="2"/>
              </a:rPr>
              <a:t>ILTA Solutions Center:  </a:t>
            </a:r>
            <a:r>
              <a:rPr lang="en-US" sz="1600" dirty="0">
                <a:sym typeface="Wingdings" pitchFamily="2" charset="2"/>
                <a:hlinkClick r:id="rId6"/>
              </a:rPr>
              <a:t>https://on20.iltanet.org/solutions</a:t>
            </a:r>
            <a:r>
              <a:rPr lang="en-US" sz="1600" dirty="0">
                <a:sym typeface="Wingdings" pitchFamily="2" charset="2"/>
              </a:rPr>
              <a:t> </a:t>
            </a:r>
          </a:p>
          <a:p>
            <a:r>
              <a:rPr lang="en-US" sz="1600" dirty="0">
                <a:sym typeface="Wingdings" pitchFamily="2" charset="2"/>
              </a:rPr>
              <a:t>ILTA&gt;ON Session Schedule for Thursday: </a:t>
            </a:r>
            <a:r>
              <a:rPr lang="en-US" sz="1600" dirty="0">
                <a:sym typeface="Wingdings" pitchFamily="2" charset="2"/>
                <a:hlinkClick r:id="rId7"/>
              </a:rPr>
              <a:t>https://on20.iltanet.org/schedule/thursday</a:t>
            </a:r>
            <a:r>
              <a:rPr lang="en-US" sz="1600" dirty="0">
                <a:sym typeface="Wingdings" pitchFamily="2" charset="2"/>
              </a:rPr>
              <a:t> </a:t>
            </a:r>
            <a:endParaRPr lang="en-US" dirty="0">
              <a:sym typeface="Wingdings" pitchFamily="2" charset="2"/>
            </a:endParaRPr>
          </a:p>
          <a:p>
            <a:endParaRPr lang="en-US" dirty="0">
              <a:sym typeface="Wingdings" pitchFamily="2" charset="2"/>
            </a:endParaRPr>
          </a:p>
          <a:p>
            <a:endParaRPr lang="en-US" dirty="0">
              <a:sym typeface="Wingdings" pitchFamily="2" charset="2"/>
            </a:endParaRPr>
          </a:p>
          <a:p>
            <a:r>
              <a:rPr lang="en-US" dirty="0">
                <a:sym typeface="Wingdings" pitchFamily="2" charset="2"/>
              </a:rPr>
              <a:t>Highlighted Sessions, Staff Pick </a:t>
            </a:r>
          </a:p>
          <a:p>
            <a:pPr marL="0" indent="0">
              <a:buNone/>
            </a:pPr>
            <a:r>
              <a:rPr lang="en-US" dirty="0">
                <a:sym typeface="Wingdings" pitchFamily="2" charset="2"/>
              </a:rPr>
              <a:t>(Nicole Gomez, Edu. Content Manager):</a:t>
            </a:r>
          </a:p>
          <a:p>
            <a:pPr lvl="1">
              <a:buFont typeface="Wingdings" pitchFamily="2" charset="2"/>
              <a:buChar char="Ø"/>
            </a:pPr>
            <a:r>
              <a:rPr lang="en-US" sz="1400" dirty="0"/>
              <a:t>Like, Share and Subscribe: Building and </a:t>
            </a:r>
          </a:p>
          <a:p>
            <a:pPr marL="457200" lvl="1" indent="0">
              <a:buNone/>
            </a:pPr>
            <a:r>
              <a:rPr lang="en-US" sz="1400" dirty="0"/>
              <a:t>Maintaining a Successful Influencer Network</a:t>
            </a:r>
          </a:p>
          <a:p>
            <a:pPr lvl="1">
              <a:buFont typeface="Wingdings" pitchFamily="2" charset="2"/>
              <a:buChar char="Ø"/>
            </a:pPr>
            <a:r>
              <a:rPr lang="en-US" sz="1400" dirty="0"/>
              <a:t>Financial Warehouses – If You Build It </a:t>
            </a:r>
          </a:p>
          <a:p>
            <a:pPr marL="457200" lvl="1" indent="0">
              <a:buNone/>
            </a:pPr>
            <a:r>
              <a:rPr lang="en-US" sz="1400" dirty="0"/>
              <a:t>the Rewards Will Come</a:t>
            </a:r>
          </a:p>
          <a:p>
            <a:pPr lvl="1">
              <a:buFont typeface="Wingdings" pitchFamily="2" charset="2"/>
              <a:buChar char="Ø"/>
            </a:pPr>
            <a:r>
              <a:rPr lang="en-US" sz="1400" dirty="0"/>
              <a:t>Case Studies in Modern IG</a:t>
            </a:r>
          </a:p>
          <a:p>
            <a:pPr lvl="1">
              <a:buFont typeface="Wingdings" pitchFamily="2" charset="2"/>
              <a:buChar char="Ø"/>
            </a:pPr>
            <a:r>
              <a:rPr lang="en-US" sz="1400" dirty="0"/>
              <a:t>Accidental project manager</a:t>
            </a:r>
          </a:p>
          <a:p>
            <a:pPr marL="457200" lvl="1" indent="0">
              <a:buNone/>
            </a:pPr>
            <a:endParaRPr lang="en-US" dirty="0"/>
          </a:p>
        </p:txBody>
      </p:sp>
      <p:pic>
        <p:nvPicPr>
          <p:cNvPr id="5" name="Picture 4" descr="A picture containing phone, sitting, computer, person&#10;&#10;Description automatically generated">
            <a:extLst>
              <a:ext uri="{FF2B5EF4-FFF2-40B4-BE49-F238E27FC236}">
                <a16:creationId xmlns:a16="http://schemas.microsoft.com/office/drawing/2014/main" id="{EA4AA835-AF7F-8342-8883-A856A20A7D3C}"/>
              </a:ext>
            </a:extLst>
          </p:cNvPr>
          <p:cNvPicPr>
            <a:picLocks noChangeAspect="1"/>
          </p:cNvPicPr>
          <p:nvPr/>
        </p:nvPicPr>
        <p:blipFill>
          <a:blip r:embed="rId8"/>
          <a:stretch>
            <a:fillRect/>
          </a:stretch>
        </p:blipFill>
        <p:spPr>
          <a:xfrm>
            <a:off x="4119716" y="1553522"/>
            <a:ext cx="5024284" cy="2910323"/>
          </a:xfrm>
          <a:prstGeom prst="rect">
            <a:avLst/>
          </a:prstGeom>
        </p:spPr>
      </p:pic>
    </p:spTree>
    <p:extLst>
      <p:ext uri="{BB962C8B-B14F-4D97-AF65-F5344CB8AC3E}">
        <p14:creationId xmlns:p14="http://schemas.microsoft.com/office/powerpoint/2010/main" val="405246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038" y="353940"/>
            <a:ext cx="8022920" cy="412980"/>
          </a:xfrm>
        </p:spPr>
        <p:txBody>
          <a:bodyPr anchor="t">
            <a:normAutofit fontScale="90000"/>
          </a:bodyPr>
          <a:lstStyle/>
          <a:p>
            <a:r>
              <a:rPr lang="en-US" dirty="0"/>
              <a:t>Day 4 : Looking Ahead</a:t>
            </a:r>
          </a:p>
        </p:txBody>
      </p:sp>
      <p:sp>
        <p:nvSpPr>
          <p:cNvPr id="4" name="Content Placeholder 3">
            <a:extLst>
              <a:ext uri="{FF2B5EF4-FFF2-40B4-BE49-F238E27FC236}">
                <a16:creationId xmlns:a16="http://schemas.microsoft.com/office/drawing/2014/main" id="{E8BE9B55-4C7B-4F0E-9D7C-19DEE174918E}"/>
              </a:ext>
            </a:extLst>
          </p:cNvPr>
          <p:cNvSpPr>
            <a:spLocks noGrp="1"/>
          </p:cNvSpPr>
          <p:nvPr>
            <p:ph idx="1"/>
          </p:nvPr>
        </p:nvSpPr>
        <p:spPr>
          <a:xfrm>
            <a:off x="294412" y="766920"/>
            <a:ext cx="8810172" cy="3865328"/>
          </a:xfrm>
        </p:spPr>
        <p:txBody>
          <a:bodyPr>
            <a:normAutofit/>
          </a:bodyPr>
          <a:lstStyle/>
          <a:p>
            <a:r>
              <a:rPr lang="en-US" dirty="0"/>
              <a:t>Thursday’s Keynote talks about making Big, Bold Moves. And while this may sound a little challenging during the pandemic, it doesn’t have to be: the Keynoter will speak about implementing innovative ideas successfully.</a:t>
            </a:r>
          </a:p>
          <a:p>
            <a:pPr lvl="1"/>
            <a:r>
              <a:rPr lang="en-US" sz="1400" i="1" dirty="0"/>
              <a:t>Please note that Keynotes are open to the Press</a:t>
            </a:r>
          </a:p>
          <a:p>
            <a:r>
              <a:rPr lang="en-US" dirty="0"/>
              <a:t>We have tons of socials today and tomorrow! Check out </a:t>
            </a:r>
            <a:r>
              <a:rPr lang="en-US" dirty="0">
                <a:hlinkClick r:id="rId4"/>
              </a:rPr>
              <a:t>https://on20.iltanet.org/schedule/networking</a:t>
            </a:r>
            <a:r>
              <a:rPr lang="en-US" dirty="0"/>
              <a:t> and hang out tonight for a virtual Match Game, sponsored by Traveling Coaches  from 5-6pm CT.</a:t>
            </a:r>
          </a:p>
          <a:p>
            <a:pPr lvl="1"/>
            <a:r>
              <a:rPr lang="en-US" dirty="0"/>
              <a:t>There’s also another awesome comedian on deck today: Andy "Big A" Forrester hosts a laugh session sponsored by Zero from 4:30-5:30 CT.</a:t>
            </a:r>
          </a:p>
          <a:p>
            <a:r>
              <a:rPr lang="en-US" dirty="0"/>
              <a:t>As for Education: Have you checked out our Masters Classes? A great way to continue and future-proof your career. </a:t>
            </a:r>
          </a:p>
          <a:p>
            <a:r>
              <a:rPr lang="en-US" dirty="0"/>
              <a:t>The last of ILTA&gt;ON is tomorrow! For Friday, we’ll get together to think about the legal tech future…</a:t>
            </a:r>
          </a:p>
        </p:txBody>
      </p:sp>
    </p:spTree>
    <p:extLst>
      <p:ext uri="{BB962C8B-B14F-4D97-AF65-F5344CB8AC3E}">
        <p14:creationId xmlns:p14="http://schemas.microsoft.com/office/powerpoint/2010/main" val="2505598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5639" y="1118052"/>
            <a:ext cx="8113661" cy="3469939"/>
          </a:xfrm>
        </p:spPr>
        <p:txBody>
          <a:bodyPr>
            <a:noAutofit/>
          </a:bodyPr>
          <a:lstStyle/>
          <a:p>
            <a:r>
              <a:rPr lang="en-US" dirty="0"/>
              <a:t>Visit your favorite (or brand new) partner and click Chat.</a:t>
            </a:r>
          </a:p>
          <a:p>
            <a:pPr>
              <a:buFont typeface="Wingdings" pitchFamily="2" charset="2"/>
              <a:buChar char="Ø"/>
            </a:pPr>
            <a:r>
              <a:rPr lang="en-US" dirty="0"/>
              <a:t>While you are chatting with our fabulous sponsors, take notes! Find out what they see as the most important legal tech trends of the year.  What's new with their products and services.</a:t>
            </a:r>
          </a:p>
          <a:p>
            <a:pPr>
              <a:buFont typeface="Wingdings" pitchFamily="2" charset="2"/>
              <a:buChar char="Ø"/>
            </a:pPr>
            <a:r>
              <a:rPr lang="en-US" dirty="0"/>
              <a:t>Make of note of these important learnings and share them with the ILTA community! </a:t>
            </a:r>
            <a:r>
              <a:rPr lang="en-US" b="1" dirty="0"/>
              <a:t>Chat with 10 sponsors and collect 10 Tidbits to share!  </a:t>
            </a:r>
          </a:p>
          <a:p>
            <a:pPr>
              <a:buFont typeface="Wingdings" pitchFamily="2" charset="2"/>
              <a:buChar char="Ø"/>
            </a:pPr>
            <a:r>
              <a:rPr lang="en-US" dirty="0"/>
              <a:t>For every 10 Chats/10 </a:t>
            </a:r>
            <a:r>
              <a:rPr lang="en-US" dirty="0" err="1"/>
              <a:t>Tibits</a:t>
            </a:r>
            <a:r>
              <a:rPr lang="en-US" dirty="0"/>
              <a:t>, you’ll be entered into a drawing for a $100 American Express Gift Card.</a:t>
            </a:r>
          </a:p>
          <a:p>
            <a:pPr>
              <a:buFont typeface="Wingdings" pitchFamily="2" charset="2"/>
              <a:buChar char="Ø"/>
            </a:pPr>
            <a:r>
              <a:rPr lang="en-US" dirty="0"/>
              <a:t>Do this every day, Wednesday through Friday.  There will be a $100 drawing each day! Our sponsors meet with dozens of legal technologists every months - hundreds every year!  </a:t>
            </a:r>
            <a:r>
              <a:rPr lang="en-US" b="1" dirty="0"/>
              <a:t>Take advantage of their wisdom!</a:t>
            </a:r>
            <a:br>
              <a:rPr lang="en-US" sz="1100" dirty="0"/>
            </a:br>
            <a:endParaRPr lang="en-US" sz="1100" b="1" i="1" dirty="0"/>
          </a:p>
          <a:p>
            <a:pPr lvl="1"/>
            <a:endParaRPr lang="en-US" b="1" i="1" dirty="0"/>
          </a:p>
        </p:txBody>
      </p:sp>
      <p:sp>
        <p:nvSpPr>
          <p:cNvPr id="7" name="Title 6">
            <a:extLst>
              <a:ext uri="{FF2B5EF4-FFF2-40B4-BE49-F238E27FC236}">
                <a16:creationId xmlns:a16="http://schemas.microsoft.com/office/drawing/2014/main" id="{D35A1DB9-72F0-4B0C-955C-206287E7471B}"/>
              </a:ext>
            </a:extLst>
          </p:cNvPr>
          <p:cNvSpPr>
            <a:spLocks noGrp="1"/>
          </p:cNvSpPr>
          <p:nvPr>
            <p:ph type="title"/>
          </p:nvPr>
        </p:nvSpPr>
        <p:spPr>
          <a:xfrm>
            <a:off x="557409" y="375354"/>
            <a:ext cx="8022920" cy="742698"/>
          </a:xfrm>
        </p:spPr>
        <p:txBody>
          <a:bodyPr>
            <a:normAutofit fontScale="90000"/>
          </a:bodyPr>
          <a:lstStyle/>
          <a:p>
            <a:r>
              <a:rPr lang="en-US" dirty="0"/>
              <a:t>Reminder!!! ILTA  Members! We have some fun, engaging ways to interact with our Partners!</a:t>
            </a:r>
          </a:p>
        </p:txBody>
      </p:sp>
    </p:spTree>
    <p:extLst>
      <p:ext uri="{BB962C8B-B14F-4D97-AF65-F5344CB8AC3E}">
        <p14:creationId xmlns:p14="http://schemas.microsoft.com/office/powerpoint/2010/main" val="3573515891"/>
      </p:ext>
    </p:extLst>
  </p:cSld>
  <p:clrMapOvr>
    <a:masterClrMapping/>
  </p:clrMapOvr>
</p:sld>
</file>

<file path=ppt/theme/theme1.xml><?xml version="1.0" encoding="utf-8"?>
<a:theme xmlns:a="http://schemas.openxmlformats.org/drawingml/2006/main" name="INSIGHT 2014 template">
  <a:themeElements>
    <a:clrScheme name="Custom 17">
      <a:dk1>
        <a:srgbClr val="000000"/>
      </a:dk1>
      <a:lt1>
        <a:srgbClr val="FFFFFF"/>
      </a:lt1>
      <a:dk2>
        <a:srgbClr val="202A32"/>
      </a:dk2>
      <a:lt2>
        <a:srgbClr val="D2D2D2"/>
      </a:lt2>
      <a:accent1>
        <a:srgbClr val="A30134"/>
      </a:accent1>
      <a:accent2>
        <a:srgbClr val="4F5269"/>
      </a:accent2>
      <a:accent3>
        <a:srgbClr val="2E3E46"/>
      </a:accent3>
      <a:accent4>
        <a:srgbClr val="99A8B9"/>
      </a:accent4>
      <a:accent5>
        <a:srgbClr val="A30134"/>
      </a:accent5>
      <a:accent6>
        <a:srgbClr val="A30134"/>
      </a:accent6>
      <a:hlink>
        <a:srgbClr val="99A8B9"/>
      </a:hlink>
      <a:folHlink>
        <a:srgbClr val="A301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8C2FD13-4DC0-5248-8E6D-E7E89CCDDA5B}" vid="{749C713E-1B83-034A-809D-B897AF287D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1AD8AC45A9C04BB8687EA27D915502" ma:contentTypeVersion="6" ma:contentTypeDescription="Create a new document." ma:contentTypeScope="" ma:versionID="a5e1c5c1e8a977c289aa525b53c445c9">
  <xsd:schema xmlns:xsd="http://www.w3.org/2001/XMLSchema" xmlns:xs="http://www.w3.org/2001/XMLSchema" xmlns:p="http://schemas.microsoft.com/office/2006/metadata/properties" xmlns:ns3="13ba5eb1-da07-4755-ab45-a85a60f5dbac" targetNamespace="http://schemas.microsoft.com/office/2006/metadata/properties" ma:root="true" ma:fieldsID="361b9f131e91b3bd43b60fb36d729a34" ns3:_="">
    <xsd:import namespace="13ba5eb1-da07-4755-ab45-a85a60f5dba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a5eb1-da07-4755-ab45-a85a60f5db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BA12A8-3F4A-4E47-8BEE-99FD58642139}">
  <ds:schemaRefs>
    <ds:schemaRef ds:uri="http://schemas.microsoft.com/sharepoint/v3/contenttype/forms"/>
  </ds:schemaRefs>
</ds:datastoreItem>
</file>

<file path=customXml/itemProps2.xml><?xml version="1.0" encoding="utf-8"?>
<ds:datastoreItem xmlns:ds="http://schemas.openxmlformats.org/officeDocument/2006/customXml" ds:itemID="{0BC6C5A2-5839-451D-93B3-6FE90CD1E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ba5eb1-da07-4755-ab45-a85a60f5db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6A7BCE-2CFB-49BF-AAB6-1C540E542030}">
  <ds:schemaRefs>
    <ds:schemaRef ds:uri="13ba5eb1-da07-4755-ab45-a85a60f5dba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2017_INSIGHT</Template>
  <TotalTime>639</TotalTime>
  <Words>894</Words>
  <Application>Microsoft Macintosh PowerPoint</Application>
  <PresentationFormat>On-screen Show (16:9)</PresentationFormat>
  <Paragraphs>59</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Source Sans Pro</vt:lpstr>
      <vt:lpstr>Calibri Light</vt:lpstr>
      <vt:lpstr>Raleway</vt:lpstr>
      <vt:lpstr>Arial Black</vt:lpstr>
      <vt:lpstr>Calibri</vt:lpstr>
      <vt:lpstr>Arial</vt:lpstr>
      <vt:lpstr>Wingdings</vt:lpstr>
      <vt:lpstr>INSIGHT 2014 template</vt:lpstr>
      <vt:lpstr>ILTA&gt;ON 2020 Daily Press Briefing </vt:lpstr>
      <vt:lpstr>Schedule</vt:lpstr>
      <vt:lpstr>Updates from Day 3: ILTA&gt;ON 2020</vt:lpstr>
      <vt:lpstr> ILTA Virtual UPDATE</vt:lpstr>
      <vt:lpstr>Day 4 Links</vt:lpstr>
      <vt:lpstr>Day 4 : Looking Ahead</vt:lpstr>
      <vt:lpstr>Reminder!!! ILTA  Members! We have some fun, engaging ways to interact with our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pow12k18@aol.com</dc:creator>
  <cp:lastModifiedBy>Beth Anne Stuebe</cp:lastModifiedBy>
  <cp:revision>220</cp:revision>
  <dcterms:created xsi:type="dcterms:W3CDTF">2018-10-18T14:43:30Z</dcterms:created>
  <dcterms:modified xsi:type="dcterms:W3CDTF">2020-08-27T13:57:48Z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0x010100901AD8AC45A9C04BB8687EA27D915502</vt:lpwstr>
  </property>
</Properties>
</file>