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73" r:id="rId5"/>
  </p:sldMasterIdLst>
  <p:notesMasterIdLst>
    <p:notesMasterId r:id="rId16"/>
  </p:notesMasterIdLst>
  <p:sldIdLst>
    <p:sldId id="270" r:id="rId6"/>
    <p:sldId id="425" r:id="rId7"/>
    <p:sldId id="431" r:id="rId8"/>
    <p:sldId id="414" r:id="rId9"/>
    <p:sldId id="284" r:id="rId10"/>
    <p:sldId id="424" r:id="rId11"/>
    <p:sldId id="429" r:id="rId12"/>
    <p:sldId id="430" r:id="rId13"/>
    <p:sldId id="432" r:id="rId14"/>
    <p:sldId id="427" r:id="rId15"/>
  </p:sldIdLst>
  <p:sldSz cx="12192000" cy="6858000"/>
  <p:notesSz cx="6858000" cy="9144000"/>
  <p:embeddedFontLst>
    <p:embeddedFont>
      <p:font typeface="Aleo Light" panose="00000400000000000000" pitchFamily="2" charset="0"/>
      <p:regular r:id="rId17"/>
      <p:italic r:id="rId18"/>
    </p:embeddedFont>
    <p:embeddedFont>
      <p:font typeface="Aleo Regular" panose="020B0604020202020204" charset="0"/>
      <p:regular r:id="rId19"/>
      <p:bold r:id="rId20"/>
      <p:italic r:id="rId21"/>
      <p:boldItalic r:id="rId22"/>
    </p:embeddedFont>
    <p:embeddedFont>
      <p:font typeface="Poppins" panose="00000500000000000000" pitchFamily="2" charset="0"/>
      <p:regular r:id="rId23"/>
      <p:bold r:id="rId24"/>
      <p:italic r:id="rId25"/>
      <p:boldItalic r:id="rId26"/>
    </p:embeddedFont>
    <p:embeddedFont>
      <p:font typeface="Poppins SemiBold" panose="00000700000000000000" pitchFamily="2" charset="0"/>
      <p:bold r:id="rId27"/>
      <p:boldItalic r:id="rId28"/>
    </p:embeddedFont>
    <p:embeddedFont>
      <p:font typeface="Rajdhani Semibold" panose="020B0604020202020204" charset="0"/>
      <p:regular r:id="rId29"/>
      <p:bold r:id="rId30"/>
    </p:embeddedFont>
    <p:embeddedFont>
      <p:font typeface="Roboto Slab" pitchFamily="2" charset="0"/>
      <p:regular r:id="rId31"/>
    </p:embeddedFont>
    <p:embeddedFont>
      <p:font typeface="Segoe UI" panose="020B0502040204020203" pitchFamily="34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  <p:embeddedFont>
      <p:font typeface="Source Sans Pro Black" panose="020B0803030403020204" pitchFamily="34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134"/>
    <a:srgbClr val="BBCEE2"/>
    <a:srgbClr val="AABBCD"/>
    <a:srgbClr val="9AA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1FC3F-2F99-13B8-5A04-C9390C52935D}" v="232" dt="2026-04-02T13:31:53.057"/>
    <p1510:client id="{8B09D3E2-48CF-18E4-46F0-04160162B19C}" v="77" dt="2026-04-03T12:15:49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microsoft.com/office/2015/10/relationships/revisionInfo" Target="revisionInfo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7EB0C-2594-554A-A41D-3868BB50E187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6F972-F2E9-8B49-A075-934B5E70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8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6F972-F2E9-8B49-A075-934B5E70BA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4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379FC-6708-4818-B735-546807AE17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pPr marL="0" marR="0" lvl="0" indent="0" algn="r" defTabSz="7257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409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175CCE-7D98-9A47-EB0A-E41BDF4A6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558" r="9558"/>
          <a:stretch/>
        </p:blipFill>
        <p:spPr>
          <a:xfrm>
            <a:off x="1878294" y="1382812"/>
            <a:ext cx="8435411" cy="5475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10A38B-7721-703C-5A27-5D6803F59D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15392" y="2772180"/>
            <a:ext cx="6561214" cy="17851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500" spc="-150">
                <a:solidFill>
                  <a:schemeClr val="bg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861AE-EEE5-A4C4-90EE-943F3AA4F8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8292" y="5458039"/>
            <a:ext cx="8435411" cy="714644"/>
          </a:xfrm>
        </p:spPr>
        <p:txBody>
          <a:bodyPr>
            <a:normAutofit/>
          </a:bodyPr>
          <a:lstStyle>
            <a:lvl1pPr marL="0" indent="0" algn="ctr">
              <a:buNone/>
              <a:defRPr sz="1600" b="1" i="0" spc="300">
                <a:solidFill>
                  <a:srgbClr val="A30134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66FB1-2372-0B5D-E125-068F120C68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91" b="691"/>
          <a:stretch/>
        </p:blipFill>
        <p:spPr>
          <a:xfrm>
            <a:off x="5292057" y="592627"/>
            <a:ext cx="1607885" cy="15856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16149F-A17D-A5FE-F42D-6E7F1BE7F149}"/>
              </a:ext>
            </a:extLst>
          </p:cNvPr>
          <p:cNvSpPr/>
          <p:nvPr userDrawn="1"/>
        </p:nvSpPr>
        <p:spPr>
          <a:xfrm>
            <a:off x="11355184" y="0"/>
            <a:ext cx="836815" cy="839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4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BBAEB-5D3B-78C5-1F05-21EC9CB5A29F}"/>
              </a:ext>
            </a:extLst>
          </p:cNvPr>
          <p:cNvSpPr/>
          <p:nvPr userDrawn="1"/>
        </p:nvSpPr>
        <p:spPr>
          <a:xfrm>
            <a:off x="0" y="0"/>
            <a:ext cx="12192000" cy="4657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2192000" cy="465745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48538-84B6-1A71-4CA2-8700D2AB9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487" y="523278"/>
            <a:ext cx="6160353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02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D13047-176A-4CCE-AFDD-FA96040257A2}"/>
              </a:ext>
            </a:extLst>
          </p:cNvPr>
          <p:cNvSpPr/>
          <p:nvPr userDrawn="1"/>
        </p:nvSpPr>
        <p:spPr>
          <a:xfrm>
            <a:off x="5136023" y="871405"/>
            <a:ext cx="7056466" cy="5221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36267" y="871404"/>
            <a:ext cx="7055977" cy="52217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3666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0">
            <a:extLst>
              <a:ext uri="{FF2B5EF4-FFF2-40B4-BE49-F238E27FC236}">
                <a16:creationId xmlns:a16="http://schemas.microsoft.com/office/drawing/2014/main" id="{3395CB18-F4F6-2DB6-2C43-C92CD39ACA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34115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4D716-556D-FC9B-93DD-5EB65E413BF6}"/>
              </a:ext>
            </a:extLst>
          </p:cNvPr>
          <p:cNvSpPr/>
          <p:nvPr userDrawn="1"/>
        </p:nvSpPr>
        <p:spPr>
          <a:xfrm>
            <a:off x="7875791" y="1736971"/>
            <a:ext cx="2642075" cy="2516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56B64-0479-7EE9-924D-531CC85574CD}"/>
              </a:ext>
            </a:extLst>
          </p:cNvPr>
          <p:cNvSpPr/>
          <p:nvPr userDrawn="1"/>
        </p:nvSpPr>
        <p:spPr>
          <a:xfrm>
            <a:off x="4774961" y="1728591"/>
            <a:ext cx="2642075" cy="2516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89F58-CF28-18EE-6B9A-85C1B6635926}"/>
              </a:ext>
            </a:extLst>
          </p:cNvPr>
          <p:cNvSpPr/>
          <p:nvPr userDrawn="1"/>
        </p:nvSpPr>
        <p:spPr>
          <a:xfrm>
            <a:off x="1616267" y="1728590"/>
            <a:ext cx="2642075" cy="25161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16268" y="1741338"/>
            <a:ext cx="2642075" cy="2489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774961" y="1736971"/>
            <a:ext cx="2642075" cy="2489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0BE69-117A-69AA-EBC4-D953DCE9FB68}"/>
              </a:ext>
            </a:extLst>
          </p:cNvPr>
          <p:cNvSpPr/>
          <p:nvPr userDrawn="1"/>
        </p:nvSpPr>
        <p:spPr>
          <a:xfrm>
            <a:off x="2599747" y="3886786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E4C05-105C-6338-8182-0FA7A6B3483D}"/>
              </a:ext>
            </a:extLst>
          </p:cNvPr>
          <p:cNvSpPr/>
          <p:nvPr userDrawn="1"/>
        </p:nvSpPr>
        <p:spPr>
          <a:xfrm>
            <a:off x="5752386" y="3870071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AF5D6CC-74C8-1DE1-6DFA-0B6A4421704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875792" y="1736971"/>
            <a:ext cx="2642075" cy="248905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B0D4F-D498-7BC8-658F-EF3BCD33F206}"/>
              </a:ext>
            </a:extLst>
          </p:cNvPr>
          <p:cNvSpPr/>
          <p:nvPr userDrawn="1"/>
        </p:nvSpPr>
        <p:spPr>
          <a:xfrm>
            <a:off x="8853218" y="3882419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99FF7D5-464E-CFB3-2460-CD6B90B9E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1096"/>
            <a:ext cx="12192000" cy="689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SPEAKERS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6B31CA0-651D-E2BF-4EBA-E5691BD499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74127" y="4766617"/>
            <a:ext cx="2585706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B9D85E-AB19-F339-DD2C-DF7F09381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4125" y="5112624"/>
            <a:ext cx="2585706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C0CBBC-0F08-E3FF-CFFA-CA2915AFA3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03146" y="4766617"/>
            <a:ext cx="2585706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4E05DD-D03A-BF36-BA3C-378716C3CA0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3144" y="5112624"/>
            <a:ext cx="2585706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63FC638-940E-B78B-DE34-46C18F5639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32163" y="4766617"/>
            <a:ext cx="2585706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F16A6D6-E474-50A9-5DB6-A9C027D94C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32161" y="5112624"/>
            <a:ext cx="2585706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852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89F58-CF28-18EE-6B9A-85C1B6635926}"/>
              </a:ext>
            </a:extLst>
          </p:cNvPr>
          <p:cNvSpPr/>
          <p:nvPr userDrawn="1"/>
        </p:nvSpPr>
        <p:spPr>
          <a:xfrm>
            <a:off x="1140780" y="2167434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40780" y="2175458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0BE69-117A-69AA-EBC4-D953DCE9FB68}"/>
              </a:ext>
            </a:extLst>
          </p:cNvPr>
          <p:cNvSpPr/>
          <p:nvPr userDrawn="1"/>
        </p:nvSpPr>
        <p:spPr>
          <a:xfrm>
            <a:off x="1921864" y="4020161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99FF7D5-464E-CFB3-2460-CD6B90B9E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41096"/>
            <a:ext cx="12192000" cy="68999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lang="en-US" sz="36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SPEAKERS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6B31CA0-651D-E2BF-4EBA-E5691BD499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40780" y="4766617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8B9D85E-AB19-F339-DD2C-DF7F093814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0778" y="5112624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E20ED0-4A31-12EC-F794-51AFC9D0D39C}"/>
              </a:ext>
            </a:extLst>
          </p:cNvPr>
          <p:cNvSpPr/>
          <p:nvPr userDrawn="1"/>
        </p:nvSpPr>
        <p:spPr>
          <a:xfrm>
            <a:off x="3695277" y="2181778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724FF-8450-19CD-1AC7-563BE8FA13F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3695277" y="2189802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E30047-C461-59C3-663C-D0AA5FC7BBD4}"/>
              </a:ext>
            </a:extLst>
          </p:cNvPr>
          <p:cNvSpPr/>
          <p:nvPr userDrawn="1"/>
        </p:nvSpPr>
        <p:spPr>
          <a:xfrm>
            <a:off x="4476361" y="4034505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4F9E9DAC-8B99-C025-B898-5340E13CA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95277" y="4780961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4DFACC6C-7982-81BE-34E9-65AD89FC8F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695275" y="5126968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7FF1DD-CD60-4476-04EE-1A599164723D}"/>
              </a:ext>
            </a:extLst>
          </p:cNvPr>
          <p:cNvSpPr/>
          <p:nvPr userDrawn="1"/>
        </p:nvSpPr>
        <p:spPr>
          <a:xfrm>
            <a:off x="6249776" y="2181778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F0D5668E-FDAB-4CF4-0DE8-36BCA07E72A2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6249776" y="2189802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77257BE-4824-BEC3-C245-2BD0A5989BCF}"/>
              </a:ext>
            </a:extLst>
          </p:cNvPr>
          <p:cNvSpPr/>
          <p:nvPr userDrawn="1"/>
        </p:nvSpPr>
        <p:spPr>
          <a:xfrm>
            <a:off x="7030860" y="4034505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AEDB051-A4BE-9604-D4C9-760C5DF03B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9776" y="4780961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CC963A03-58FE-BF09-4D19-6F61DE13D7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49774" y="5126968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FA33B0-5333-5103-B25E-5A794918E58F}"/>
              </a:ext>
            </a:extLst>
          </p:cNvPr>
          <p:cNvSpPr/>
          <p:nvPr userDrawn="1"/>
        </p:nvSpPr>
        <p:spPr>
          <a:xfrm>
            <a:off x="8804272" y="2181778"/>
            <a:ext cx="2181268" cy="2077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246A3B90-092D-3F29-DA4B-A5522A46FA4C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8804272" y="2189802"/>
            <a:ext cx="2181267" cy="205493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09595FF-06BA-4243-CD9B-25D46AD3B594}"/>
              </a:ext>
            </a:extLst>
          </p:cNvPr>
          <p:cNvSpPr/>
          <p:nvPr userDrawn="1"/>
        </p:nvSpPr>
        <p:spPr>
          <a:xfrm>
            <a:off x="9585356" y="4034505"/>
            <a:ext cx="484829" cy="48482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20BDE35-2A95-C8AE-AE78-5C3FCC3F07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272" y="4780961"/>
            <a:ext cx="2181267" cy="27555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lang="en-US" sz="14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E0579043-51C6-7B5C-4EB9-725B94C5C3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04270" y="5126968"/>
            <a:ext cx="2181267" cy="95251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lang="en-US" sz="11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21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99FF7D5-464E-CFB3-2460-CD6B90B9E6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6981" y="3123043"/>
            <a:ext cx="3319531" cy="68999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4400" b="1" i="0" kern="1200" smtClean="0">
                <a:solidFill>
                  <a:schemeClr val="tx1"/>
                </a:solidFill>
                <a:latin typeface="Rajdhani Semibold" panose="02000000000000000000" pitchFamily="2" charset="77"/>
                <a:ea typeface="+mj-ea"/>
                <a:cs typeface="Rajdhani Semibold" panose="02000000000000000000" pitchFamily="2" charset="77"/>
              </a:defRPr>
            </a:lvl1pPr>
          </a:lstStyle>
          <a:p>
            <a:r>
              <a:rPr lang="en-US"/>
              <a:t>SPEAKERS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E20ED0-4A31-12EC-F794-51AFC9D0D39C}"/>
              </a:ext>
            </a:extLst>
          </p:cNvPr>
          <p:cNvSpPr/>
          <p:nvPr userDrawn="1"/>
        </p:nvSpPr>
        <p:spPr>
          <a:xfrm>
            <a:off x="4871840" y="819822"/>
            <a:ext cx="1706018" cy="16212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18724FF-8450-19CD-1AC7-563BE8FA13F0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4871839" y="819822"/>
            <a:ext cx="1706018" cy="160689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4F9E9DAC-8B99-C025-B898-5340E13CA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1840" y="2584982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4DFACC6C-7982-81BE-34E9-65AD89FC8F9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71838" y="2845646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7FF1DD-CD60-4476-04EE-1A599164723D}"/>
              </a:ext>
            </a:extLst>
          </p:cNvPr>
          <p:cNvSpPr/>
          <p:nvPr userDrawn="1"/>
        </p:nvSpPr>
        <p:spPr>
          <a:xfrm>
            <a:off x="7163389" y="819820"/>
            <a:ext cx="1706019" cy="1621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F0D5668E-FDAB-4CF4-0DE8-36BCA07E72A2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7163390" y="819822"/>
            <a:ext cx="1706564" cy="160689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BAEDB051-A4BE-9604-D4C9-760C5DF03B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63390" y="2584982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CC963A03-58FE-BF09-4D19-6F61DE13D76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63388" y="2845646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FA33B0-5333-5103-B25E-5A794918E58F}"/>
              </a:ext>
            </a:extLst>
          </p:cNvPr>
          <p:cNvSpPr/>
          <p:nvPr userDrawn="1"/>
        </p:nvSpPr>
        <p:spPr>
          <a:xfrm>
            <a:off x="9449661" y="805478"/>
            <a:ext cx="1706019" cy="1635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2">
            <a:extLst>
              <a:ext uri="{FF2B5EF4-FFF2-40B4-BE49-F238E27FC236}">
                <a16:creationId xmlns:a16="http://schemas.microsoft.com/office/drawing/2014/main" id="{246A3B90-092D-3F29-DA4B-A5522A46FA4C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9449662" y="819820"/>
            <a:ext cx="1688003" cy="160689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20BDE35-2A95-C8AE-AE78-5C3FCC3F076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49662" y="2584982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E0579043-51C6-7B5C-4EB9-725B94C5C39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449660" y="2845646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4DEFB0-331F-7934-7408-4AAA800B355D}"/>
              </a:ext>
            </a:extLst>
          </p:cNvPr>
          <p:cNvSpPr/>
          <p:nvPr userDrawn="1"/>
        </p:nvSpPr>
        <p:spPr>
          <a:xfrm>
            <a:off x="4871840" y="3759801"/>
            <a:ext cx="1706018" cy="16212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1E5879B-83D6-03DD-D46A-6FCA4A7F6753}"/>
              </a:ext>
            </a:extLst>
          </p:cNvPr>
          <p:cNvSpPr>
            <a:spLocks noGrp="1"/>
          </p:cNvSpPr>
          <p:nvPr>
            <p:ph type="pic" idx="33"/>
          </p:nvPr>
        </p:nvSpPr>
        <p:spPr>
          <a:xfrm>
            <a:off x="4871839" y="3759801"/>
            <a:ext cx="1706018" cy="160689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BC9460B2-4489-BD1E-E17B-B18002FE6A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71840" y="5524961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FC9083C-8F78-2A60-4EE9-B386ED64C0C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71838" y="5785625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D89868-FD98-F0D5-EA39-3BF79DBD5082}"/>
              </a:ext>
            </a:extLst>
          </p:cNvPr>
          <p:cNvSpPr/>
          <p:nvPr userDrawn="1"/>
        </p:nvSpPr>
        <p:spPr>
          <a:xfrm>
            <a:off x="7163389" y="3759799"/>
            <a:ext cx="1706019" cy="1621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0259BC4-4659-6BEB-F37E-C82D4DC26DE8}"/>
              </a:ext>
            </a:extLst>
          </p:cNvPr>
          <p:cNvSpPr>
            <a:spLocks noGrp="1"/>
          </p:cNvSpPr>
          <p:nvPr>
            <p:ph type="pic" idx="36"/>
          </p:nvPr>
        </p:nvSpPr>
        <p:spPr>
          <a:xfrm>
            <a:off x="7163390" y="3759801"/>
            <a:ext cx="1706564" cy="160689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A52C527B-5535-35BD-0840-B7E0D097F81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163390" y="5524961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27A56115-94E5-F420-D38B-17F1E81846D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63388" y="5785625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A57DB2-E1C7-3D55-2B35-A57A7138540C}"/>
              </a:ext>
            </a:extLst>
          </p:cNvPr>
          <p:cNvSpPr/>
          <p:nvPr userDrawn="1"/>
        </p:nvSpPr>
        <p:spPr>
          <a:xfrm>
            <a:off x="9449661" y="3745457"/>
            <a:ext cx="1706019" cy="1635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3FE22750-EFD5-AA81-2B1E-5D11B1857E52}"/>
              </a:ext>
            </a:extLst>
          </p:cNvPr>
          <p:cNvSpPr>
            <a:spLocks noGrp="1"/>
          </p:cNvSpPr>
          <p:nvPr>
            <p:ph type="pic" idx="39"/>
          </p:nvPr>
        </p:nvSpPr>
        <p:spPr>
          <a:xfrm>
            <a:off x="9449662" y="3759799"/>
            <a:ext cx="1688003" cy="160689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AE37F22D-480E-CE08-A290-B8DEB3EF90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449662" y="5524961"/>
            <a:ext cx="1706018" cy="275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lang="en-US" sz="1200" b="1" kern="1200" dirty="0" smtClean="0">
                <a:solidFill>
                  <a:schemeClr val="tx1"/>
                </a:solidFill>
                <a:latin typeface="Rajdhani Semibold" panose="02000000000000000000" pitchFamily="2" charset="77"/>
                <a:ea typeface="+mn-ea"/>
                <a:cs typeface="Rajdhani Semibold" panose="02000000000000000000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Name Goes Here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96033B51-A0D5-D263-C3C2-89DB0CF5998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49660" y="5785625"/>
            <a:ext cx="1706018" cy="692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lang="en-US" sz="900" kern="1200" dirty="0" smtClean="0">
                <a:solidFill>
                  <a:schemeClr val="bg2">
                    <a:lumMod val="50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448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2BE99D-9988-E77E-91BF-F5BD3143A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333" r="3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C2D836DE-639C-820E-4496-C84AE859A8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78293" y="4412981"/>
            <a:ext cx="8435411" cy="40011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spc="300">
                <a:solidFill>
                  <a:srgbClr val="A30134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1B7B1-8B7F-F28C-34F1-222BD3A58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2783205"/>
            <a:ext cx="10515600" cy="1325563"/>
          </a:xfrm>
        </p:spPr>
        <p:txBody>
          <a:bodyPr>
            <a:noAutofit/>
          </a:bodyPr>
          <a:lstStyle>
            <a:lvl1pPr algn="ctr">
              <a:defRPr sz="100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1CF65-2970-4D3A-0645-F7ECB24865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691" b="691"/>
          <a:stretch/>
        </p:blipFill>
        <p:spPr>
          <a:xfrm>
            <a:off x="5292057" y="592627"/>
            <a:ext cx="1393223" cy="137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37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spcBef>
                <a:spcPts val="1000"/>
              </a:spcBef>
              <a:defRPr>
                <a:latin typeface="IBM Plex Sans Regular"/>
                <a:ea typeface="IBM Plex Sans Regular"/>
                <a:cs typeface="IBM Plex Sans Regular"/>
                <a:sym typeface="IBM Plex Sans Regular"/>
              </a:defRPr>
            </a:pPr>
            <a:endParaRPr sz="1429" b="0" i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712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id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5815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69C64994-CA81-7515-5CCF-F3F8BCB787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4796" y="687221"/>
            <a:ext cx="3810489" cy="24622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 b="1" spc="300">
                <a:solidFill>
                  <a:srgbClr val="A3013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080E5E76-8ACC-4197-30DD-EB0FDCA9B1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4796" y="945199"/>
            <a:ext cx="8811693" cy="51937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000" b="1" i="0" spc="0">
                <a:solidFill>
                  <a:schemeClr val="tx1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229E309C-C510-D0DC-3675-509756D715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70819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/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4214EA-B17B-93C1-2A64-8334B6661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673" y="968750"/>
            <a:ext cx="6199187" cy="1325563"/>
          </a:xfrm>
        </p:spPr>
        <p:txBody>
          <a:bodyPr>
            <a:noAutofit/>
          </a:bodyPr>
          <a:lstStyle>
            <a:lvl1pPr>
              <a:defRPr sz="4500"/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2A49CE-657B-4F61-C066-4193FB347A06}"/>
              </a:ext>
            </a:extLst>
          </p:cNvPr>
          <p:cNvSpPr/>
          <p:nvPr userDrawn="1"/>
        </p:nvSpPr>
        <p:spPr>
          <a:xfrm>
            <a:off x="7520298" y="3912549"/>
            <a:ext cx="4671701" cy="2945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7520297" y="3912549"/>
            <a:ext cx="4671703" cy="295653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CABBC-AA27-B546-F0F3-87CAEC64CFA8}"/>
              </a:ext>
            </a:extLst>
          </p:cNvPr>
          <p:cNvSpPr/>
          <p:nvPr userDrawn="1"/>
        </p:nvSpPr>
        <p:spPr>
          <a:xfrm>
            <a:off x="7520299" y="0"/>
            <a:ext cx="4671701" cy="38370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20297" y="0"/>
            <a:ext cx="4671703" cy="383706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7BC10DC-BF58-F9A6-62EC-F0ACEC815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673" y="2927350"/>
            <a:ext cx="6199187" cy="3746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  <a:lvl2pPr marL="457200" indent="0">
              <a:buNone/>
              <a:defRPr sz="1600">
                <a:solidFill>
                  <a:srgbClr val="A30134"/>
                </a:solidFill>
              </a:defRPr>
            </a:lvl2pPr>
            <a:lvl3pPr marL="914400" indent="0">
              <a:buNone/>
              <a:defRPr sz="1600">
                <a:solidFill>
                  <a:srgbClr val="A30134"/>
                </a:solidFill>
              </a:defRPr>
            </a:lvl3pPr>
            <a:lvl4pPr marL="1371600" indent="0">
              <a:buNone/>
              <a:defRPr sz="1600">
                <a:solidFill>
                  <a:srgbClr val="A30134"/>
                </a:solidFill>
              </a:defRPr>
            </a:lvl4pPr>
            <a:lvl5pPr marL="1828800" indent="0">
              <a:buNone/>
              <a:defRPr sz="1600">
                <a:solidFill>
                  <a:srgbClr val="A30134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0561ED-191C-8490-695C-069E1FC44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74" y="3401568"/>
            <a:ext cx="6199188" cy="2877270"/>
          </a:xfrm>
        </p:spPr>
        <p:txBody>
          <a:bodyPr/>
          <a:lstStyle>
            <a:lvl1pPr>
              <a:defRPr baseline="0">
                <a:latin typeface="Roboto Slab" pitchFamily="2" charset="0"/>
                <a:ea typeface="Roboto Slab" pitchFamily="2" charset="0"/>
              </a:defRPr>
            </a:lvl1pPr>
          </a:lstStyle>
          <a:p>
            <a:pPr>
              <a:lnSpc>
                <a:spcPct val="175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08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/2 Pic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6CC3-0B08-CFCD-3CB3-FAC189663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672" y="997045"/>
            <a:ext cx="415797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LOREM IPSUM DOLOR SIT AMET.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6AE1F-E644-1915-5CC7-32ED3F08BC10}"/>
              </a:ext>
            </a:extLst>
          </p:cNvPr>
          <p:cNvSpPr/>
          <p:nvPr userDrawn="1"/>
        </p:nvSpPr>
        <p:spPr>
          <a:xfrm>
            <a:off x="9131180" y="0"/>
            <a:ext cx="30608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131180" y="0"/>
            <a:ext cx="3060819" cy="6858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EDC358-311B-388D-14C2-7F5D29701FFF}"/>
              </a:ext>
            </a:extLst>
          </p:cNvPr>
          <p:cNvSpPr/>
          <p:nvPr userDrawn="1"/>
        </p:nvSpPr>
        <p:spPr>
          <a:xfrm>
            <a:off x="5978229" y="0"/>
            <a:ext cx="30608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78229" y="-1"/>
            <a:ext cx="3060819" cy="6858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7BC10DC-BF58-F9A6-62EC-F0ACEC815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673" y="2560320"/>
            <a:ext cx="4157977" cy="3746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 i="0">
                <a:solidFill>
                  <a:srgbClr val="A30134"/>
                </a:solidFill>
                <a:latin typeface="Rajdhani Semibold" panose="02000000000000000000" pitchFamily="2" charset="77"/>
                <a:cs typeface="Rajdhani Semibold" panose="02000000000000000000" pitchFamily="2" charset="77"/>
              </a:defRPr>
            </a:lvl1pPr>
            <a:lvl2pPr marL="457200" indent="0">
              <a:buNone/>
              <a:defRPr sz="1600">
                <a:solidFill>
                  <a:srgbClr val="A30134"/>
                </a:solidFill>
              </a:defRPr>
            </a:lvl2pPr>
            <a:lvl3pPr marL="914400" indent="0">
              <a:buNone/>
              <a:defRPr sz="1600">
                <a:solidFill>
                  <a:srgbClr val="A30134"/>
                </a:solidFill>
              </a:defRPr>
            </a:lvl3pPr>
            <a:lvl4pPr marL="1371600" indent="0">
              <a:buNone/>
              <a:defRPr sz="1600">
                <a:solidFill>
                  <a:srgbClr val="A30134"/>
                </a:solidFill>
              </a:defRPr>
            </a:lvl4pPr>
            <a:lvl5pPr marL="1828800" indent="0">
              <a:buNone/>
              <a:defRPr sz="1600">
                <a:solidFill>
                  <a:srgbClr val="A30134"/>
                </a:solidFill>
              </a:defRPr>
            </a:lvl5pPr>
          </a:lstStyle>
          <a:p>
            <a:pPr lvl="0"/>
            <a:r>
              <a:rPr lang="en-US"/>
              <a:t>Lorem Ipsum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70561ED-191C-8490-695C-069E1FC441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5672" y="3035808"/>
            <a:ext cx="4157976" cy="2877270"/>
          </a:xfrm>
        </p:spPr>
        <p:txBody>
          <a:bodyPr/>
          <a:lstStyle/>
          <a:p>
            <a:pPr>
              <a:lnSpc>
                <a:spcPct val="175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Lorem ipsum dolor sit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amet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consectetur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adipiscing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elit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sed do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eiusmod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tempor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incididunt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labore et dolore magna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Ut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enim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ad minim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veniam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quis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nostrud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exercitation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ullamco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laboris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nisi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ut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aliquip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ex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commodo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consequat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Duis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aute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irure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 in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reprehenderit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voluptate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velit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esse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cillum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dolore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eu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fugiat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nulla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pariatur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Excepteur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sint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occaecat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cupidatat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non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proident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, sunt in culpa qui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officia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deserunt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mollit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anim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id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est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1200" err="1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laborum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cs typeface="Poppins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46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EAA3F-C8AC-CBCA-4A60-CE800F59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4788453"/>
            <a:ext cx="6940296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1A9FCF-AAB5-2D17-A1F7-15077B2D4C32}"/>
              </a:ext>
            </a:extLst>
          </p:cNvPr>
          <p:cNvSpPr/>
          <p:nvPr userDrawn="1"/>
        </p:nvSpPr>
        <p:spPr>
          <a:xfrm>
            <a:off x="0" y="0"/>
            <a:ext cx="3466742" cy="39471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A6AE1F-E644-1915-5CC7-32ED3F08BC10}"/>
              </a:ext>
            </a:extLst>
          </p:cNvPr>
          <p:cNvSpPr/>
          <p:nvPr userDrawn="1"/>
        </p:nvSpPr>
        <p:spPr>
          <a:xfrm>
            <a:off x="9131180" y="0"/>
            <a:ext cx="306081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131180" y="0"/>
            <a:ext cx="3060819" cy="68579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466742" cy="394711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8900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2E082F-D741-AB61-E924-7101FED52DCA}"/>
              </a:ext>
            </a:extLst>
          </p:cNvPr>
          <p:cNvSpPr/>
          <p:nvPr userDrawn="1"/>
        </p:nvSpPr>
        <p:spPr>
          <a:xfrm>
            <a:off x="363196" y="345970"/>
            <a:ext cx="3099273" cy="2926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94CA7E-A9F3-F7B0-2ACE-026EC8DC548E}"/>
              </a:ext>
            </a:extLst>
          </p:cNvPr>
          <p:cNvSpPr/>
          <p:nvPr userDrawn="1"/>
        </p:nvSpPr>
        <p:spPr>
          <a:xfrm>
            <a:off x="363195" y="3276136"/>
            <a:ext cx="3099273" cy="96140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11ECED-4F57-A5E0-0474-5681B96EAA12}"/>
              </a:ext>
            </a:extLst>
          </p:cNvPr>
          <p:cNvSpPr/>
          <p:nvPr userDrawn="1"/>
        </p:nvSpPr>
        <p:spPr>
          <a:xfrm>
            <a:off x="363196" y="3485727"/>
            <a:ext cx="3099273" cy="2926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8B8A0-6B3D-412D-A3EB-907F2FC91DC3}"/>
              </a:ext>
            </a:extLst>
          </p:cNvPr>
          <p:cNvSpPr/>
          <p:nvPr userDrawn="1"/>
        </p:nvSpPr>
        <p:spPr>
          <a:xfrm>
            <a:off x="363195" y="6415890"/>
            <a:ext cx="3099273" cy="96140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3195" y="341884"/>
            <a:ext cx="3085433" cy="292608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49293" y="3485725"/>
            <a:ext cx="3099273" cy="29260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7227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 Left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940C23-34B3-05D1-441D-6FE28EA8F15D}"/>
              </a:ext>
            </a:extLst>
          </p:cNvPr>
          <p:cNvSpPr/>
          <p:nvPr userDrawn="1"/>
        </p:nvSpPr>
        <p:spPr>
          <a:xfrm>
            <a:off x="1" y="3474720"/>
            <a:ext cx="4671701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17B09-DFA2-B777-A971-7D9A7C235218}"/>
              </a:ext>
            </a:extLst>
          </p:cNvPr>
          <p:cNvSpPr/>
          <p:nvPr userDrawn="1"/>
        </p:nvSpPr>
        <p:spPr>
          <a:xfrm>
            <a:off x="0" y="0"/>
            <a:ext cx="4671701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-5148"/>
            <a:ext cx="4671700" cy="338842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" y="3485726"/>
            <a:ext cx="4671700" cy="336712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1245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24D716-556D-FC9B-93DD-5EB65E413BF6}"/>
              </a:ext>
            </a:extLst>
          </p:cNvPr>
          <p:cNvSpPr/>
          <p:nvPr userDrawn="1"/>
        </p:nvSpPr>
        <p:spPr>
          <a:xfrm>
            <a:off x="8340693" y="948013"/>
            <a:ext cx="2642075" cy="2725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B1342-8A50-B106-DC9B-5CC8D03DFB98}"/>
              </a:ext>
            </a:extLst>
          </p:cNvPr>
          <p:cNvSpPr/>
          <p:nvPr userDrawn="1"/>
        </p:nvSpPr>
        <p:spPr>
          <a:xfrm>
            <a:off x="0" y="6702037"/>
            <a:ext cx="12191999" cy="168779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356B64-0479-7EE9-924D-531CC85574CD}"/>
              </a:ext>
            </a:extLst>
          </p:cNvPr>
          <p:cNvSpPr/>
          <p:nvPr userDrawn="1"/>
        </p:nvSpPr>
        <p:spPr>
          <a:xfrm>
            <a:off x="4774961" y="966724"/>
            <a:ext cx="2642075" cy="2725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889F58-CF28-18EE-6B9A-85C1B6635926}"/>
              </a:ext>
            </a:extLst>
          </p:cNvPr>
          <p:cNvSpPr/>
          <p:nvPr userDrawn="1"/>
        </p:nvSpPr>
        <p:spPr>
          <a:xfrm>
            <a:off x="1226322" y="966724"/>
            <a:ext cx="2642075" cy="27250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26321" y="966724"/>
            <a:ext cx="2642075" cy="27063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774961" y="966724"/>
            <a:ext cx="2642075" cy="27063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40BE69-117A-69AA-EBC4-D953DCE9FB68}"/>
              </a:ext>
            </a:extLst>
          </p:cNvPr>
          <p:cNvSpPr/>
          <p:nvPr userDrawn="1"/>
        </p:nvSpPr>
        <p:spPr>
          <a:xfrm>
            <a:off x="2209800" y="3329460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E4C05-105C-6338-8182-0FA7A6B3483D}"/>
              </a:ext>
            </a:extLst>
          </p:cNvPr>
          <p:cNvSpPr/>
          <p:nvPr userDrawn="1"/>
        </p:nvSpPr>
        <p:spPr>
          <a:xfrm>
            <a:off x="5752386" y="3317112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AF5D6CC-74C8-1DE1-6DFA-0B6A4421704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40692" y="961181"/>
            <a:ext cx="2642075" cy="27063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47B0D4F-D498-7BC8-658F-EF3BCD33F206}"/>
              </a:ext>
            </a:extLst>
          </p:cNvPr>
          <p:cNvSpPr/>
          <p:nvPr userDrawn="1"/>
        </p:nvSpPr>
        <p:spPr>
          <a:xfrm>
            <a:off x="9318118" y="3323917"/>
            <a:ext cx="687224" cy="687224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318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C54C80-0347-40EF-9879-0DD6EF23178B}"/>
              </a:ext>
            </a:extLst>
          </p:cNvPr>
          <p:cNvSpPr/>
          <p:nvPr userDrawn="1"/>
        </p:nvSpPr>
        <p:spPr>
          <a:xfrm>
            <a:off x="0" y="347472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C0A32C-D181-3FA5-4A99-4D016580C000}"/>
              </a:ext>
            </a:extLst>
          </p:cNvPr>
          <p:cNvSpPr/>
          <p:nvPr userDrawn="1"/>
        </p:nvSpPr>
        <p:spPr>
          <a:xfrm>
            <a:off x="-1" y="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9FA79-00EB-125D-13BF-557BFC458FD2}"/>
              </a:ext>
            </a:extLst>
          </p:cNvPr>
          <p:cNvSpPr/>
          <p:nvPr userDrawn="1"/>
        </p:nvSpPr>
        <p:spPr>
          <a:xfrm>
            <a:off x="2399944" y="347472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28C66-DBD3-9DF6-69B4-EC5C7341A18C}"/>
              </a:ext>
            </a:extLst>
          </p:cNvPr>
          <p:cNvSpPr/>
          <p:nvPr userDrawn="1"/>
        </p:nvSpPr>
        <p:spPr>
          <a:xfrm>
            <a:off x="2399943" y="0"/>
            <a:ext cx="2315909" cy="338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8C97EA-D384-416B-7027-0893B3E51746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0">
            <a:extLst>
              <a:ext uri="{FF2B5EF4-FFF2-40B4-BE49-F238E27FC236}">
                <a16:creationId xmlns:a16="http://schemas.microsoft.com/office/drawing/2014/main" id="{AC931EC8-7F3D-812F-7F68-1A29EE3723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738" y="58189"/>
            <a:ext cx="506527" cy="629032"/>
          </a:xfrm>
        </p:spPr>
        <p:txBody>
          <a:bodyPr lIns="0" tIns="0" rIns="0" bIns="0" anchor="ctr">
            <a:noAutofit/>
          </a:bodyPr>
          <a:lstStyle>
            <a:lvl1pPr marL="0" indent="0" algn="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r">
              <a:buNone/>
              <a:defRPr sz="2000">
                <a:solidFill>
                  <a:schemeClr val="bg1"/>
                </a:solidFill>
              </a:defRPr>
            </a:lvl2pPr>
            <a:lvl3pPr marL="914400" indent="0" algn="r">
              <a:buNone/>
              <a:defRPr sz="2000">
                <a:solidFill>
                  <a:schemeClr val="bg1"/>
                </a:solidFill>
              </a:defRPr>
            </a:lvl3pPr>
            <a:lvl4pPr marL="1371600" indent="0" algn="r">
              <a:buNone/>
              <a:defRPr sz="2000">
                <a:solidFill>
                  <a:schemeClr val="bg1"/>
                </a:solidFill>
              </a:defRPr>
            </a:lvl4pPr>
            <a:lvl5pPr marL="1828800" indent="0" algn="r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2AABFDBC-BEA1-1856-F759-E79ECD872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5148"/>
            <a:ext cx="2315909" cy="337298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7E76771-5678-6041-9C54-59B54AC1E30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" y="3479868"/>
            <a:ext cx="2315909" cy="337298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3FD87B1-22BC-E03B-802A-4D02A2CBF5E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399942" y="0"/>
            <a:ext cx="2329811" cy="338328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5748AE2-4C1D-8FF3-398B-0BE9108EBFF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99942" y="3485726"/>
            <a:ext cx="2315909" cy="338328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4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0CA4A-C77E-4D1F-FB40-7AE40679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35AC6-9C4E-C4FA-67E9-62FC56ABFAC5}"/>
              </a:ext>
            </a:extLst>
          </p:cNvPr>
          <p:cNvSpPr/>
          <p:nvPr userDrawn="1"/>
        </p:nvSpPr>
        <p:spPr>
          <a:xfrm>
            <a:off x="11502639" y="0"/>
            <a:ext cx="689360" cy="687222"/>
          </a:xfrm>
          <a:prstGeom prst="rect">
            <a:avLst/>
          </a:prstGeom>
          <a:solidFill>
            <a:srgbClr val="A3013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8E8879E1-CAF8-A5CC-270F-CBFE3BD8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5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55" r:id="rId12"/>
    <p:sldLayoutId id="2147483670" r:id="rId13"/>
    <p:sldLayoutId id="2147483671" r:id="rId14"/>
    <p:sldLayoutId id="2147483672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Rajdhani Semibold" panose="02000000000000000000" pitchFamily="2" charset="77"/>
          <a:ea typeface="+mj-ea"/>
          <a:cs typeface="Rajdhani Semibold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ct val="175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1pPr>
      <a:lvl2pPr marL="4572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2pPr>
      <a:lvl3pPr marL="9144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3pPr>
      <a:lvl4pPr marL="13716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4pPr>
      <a:lvl5pPr marL="1828800" indent="0" algn="l" defTabSz="914400" rtl="0" eaLnBrk="1" latinLnBrk="0" hangingPunct="1">
        <a:lnSpc>
          <a:spcPct val="175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>
              <a:lumMod val="50000"/>
              <a:lumOff val="50000"/>
            </a:schemeClr>
          </a:solidFill>
          <a:latin typeface="Poppins" pitchFamily="2" charset="77"/>
          <a:ea typeface="Roboto Slab" pitchFamily="2" charset="0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0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rgbClr val="5D5D5D"/>
          </a:solidFill>
          <a:latin typeface="Aleo Light"/>
          <a:ea typeface="+mj-ea"/>
          <a:cs typeface="Aleo Light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Aleo Regular"/>
          <a:ea typeface="+mn-ea"/>
          <a:cs typeface="Aleo Regular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Aleo Regular"/>
          <a:ea typeface="+mn-ea"/>
          <a:cs typeface="Aleo Regular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leo Regular"/>
          <a:ea typeface="+mn-ea"/>
          <a:cs typeface="Aleo Regular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leo Regular"/>
          <a:ea typeface="+mn-ea"/>
          <a:cs typeface="Aleo Regular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Aleo Regular"/>
          <a:ea typeface="+mn-ea"/>
          <a:cs typeface="Aleo Regular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B1C9C-4597-2338-580C-BD8AA7931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Rajdhani Semibold"/>
                <a:cs typeface="Rajdhani Semibold"/>
              </a:rPr>
              <a:t>2026 ILTACON</a:t>
            </a:r>
            <a:br>
              <a:rPr lang="en-US" dirty="0"/>
            </a:br>
            <a:r>
              <a:rPr lang="en-US" sz="3600" dirty="0">
                <a:latin typeface="Rajdhani Semibold"/>
                <a:cs typeface="Rajdhani Semibold"/>
              </a:rPr>
              <a:t>The Booth Lottery</a:t>
            </a:r>
            <a:endParaRPr lang="en-US" dirty="0">
              <a:latin typeface="Rajdhani Semibold"/>
              <a:cs typeface="Rajdhani Semibold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D39D5-62F3-49AE-97D3-A698E19AB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Poppins SemiBold"/>
                <a:ea typeface="Roboto Slab"/>
                <a:cs typeface="Poppins SemiBold"/>
              </a:rPr>
              <a:t>Thursday 2 April 2026</a:t>
            </a:r>
          </a:p>
        </p:txBody>
      </p:sp>
    </p:spTree>
    <p:extLst>
      <p:ext uri="{BB962C8B-B14F-4D97-AF65-F5344CB8AC3E}">
        <p14:creationId xmlns:p14="http://schemas.microsoft.com/office/powerpoint/2010/main" val="386971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CA40E-71F9-A323-52F1-1D82BA0F6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1CABA50-FF95-5173-4828-A62C3BC3F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YOU IN NASHVILLE!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B8A39-EFF1-B429-7BD4-CD870017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3482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A828C-E35D-6040-B811-7EDCD7849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FFD36E-1669-0EF2-63FA-BC77F4A3E762}"/>
              </a:ext>
            </a:extLst>
          </p:cNvPr>
          <p:cNvSpPr txBox="1"/>
          <p:nvPr/>
        </p:nvSpPr>
        <p:spPr>
          <a:xfrm>
            <a:off x="7333485" y="2057"/>
            <a:ext cx="42747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jdhani Semibold"/>
                <a:ea typeface="+mn-ea"/>
                <a:cs typeface="+mn-cs"/>
              </a:rPr>
              <a:t>Booth Selection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 Semibold"/>
              <a:ea typeface="+mn-ea"/>
              <a:cs typeface="Rajdhani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8B663B-B2C0-2E36-7361-CF143BD7D4DD}"/>
              </a:ext>
            </a:extLst>
          </p:cNvPr>
          <p:cNvSpPr txBox="1"/>
          <p:nvPr/>
        </p:nvSpPr>
        <p:spPr>
          <a:xfrm>
            <a:off x="2988618" y="1285188"/>
            <a:ext cx="761810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</a:rPr>
              <a:t>Initial Booth Selection Calls Begin (Qualified for Lottery)</a:t>
            </a: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  <a:cs typeface="Calibri" panose="020F0502020204030204"/>
              </a:rPr>
              <a:t>Initial Booth Selection Calls Conclude (Qualified for Lottery)</a:t>
            </a: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</a:rPr>
              <a:t>Calls will last approximately 20 minutes.  </a:t>
            </a:r>
            <a:endParaRPr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</a:rPr>
              <a:t>Please be prepared with alternate selections for booth spaces as well as demo rooms and other sponsorship opportunities.</a:t>
            </a: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285750" marR="0" lvl="0" indent="-28575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</a:rPr>
              <a:t>Select booth space</a:t>
            </a: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285750" marR="0" lvl="0" indent="-28575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</a:rPr>
              <a:t>Select demo room(s) and/or hospitality suites</a:t>
            </a: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285750" marR="0" lvl="0" indent="-28575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</a:rPr>
              <a:t>Select any additional opportunities such as clings, banners, or meeting bags</a:t>
            </a: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>
              <a:defRPr/>
            </a:pP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85750" indent="-285750">
              <a:buChar char="-"/>
              <a:defRPr/>
            </a:pPr>
            <a:endParaRPr lang="en-US" sz="1800" u="sng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urce Sans Pro"/>
                <a:ea typeface="Source Sans Pro"/>
              </a:rPr>
              <a:t>An email will be sent after the call to confirm all choices made during the call</a:t>
            </a:r>
            <a:r>
              <a:rPr lang="en-US" sz="1800" u="sng">
                <a:solidFill>
                  <a:srgbClr val="000000"/>
                </a:solidFill>
                <a:latin typeface="Source Sans Pro"/>
                <a:ea typeface="Source Sans Pro"/>
              </a:rPr>
              <a:t> and to provide the space request form.</a:t>
            </a:r>
            <a:endParaRPr lang="en-US" sz="18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3A98582-40E2-41C1-4BB6-35CE73229B3A}"/>
              </a:ext>
            </a:extLst>
          </p:cNvPr>
          <p:cNvSpPr txBox="1"/>
          <p:nvPr/>
        </p:nvSpPr>
        <p:spPr>
          <a:xfrm>
            <a:off x="704783" y="1285188"/>
            <a:ext cx="169671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ARPIL </a:t>
            </a:r>
            <a:r>
              <a:rPr lang="en-US" sz="1800" b="1">
                <a:solidFill>
                  <a:srgbClr val="A30134"/>
                </a:solidFill>
                <a:latin typeface="Source Sans Pro"/>
                <a:ea typeface="Source Sans Pro"/>
              </a:rPr>
              <a:t>6</a:t>
            </a:r>
            <a:endParaRPr lang="en-US" sz="2850"/>
          </a:p>
          <a:p>
            <a:pPr algn="r">
              <a:defRPr/>
            </a:pPr>
            <a:endParaRPr lang="en-US" sz="1800" b="1" dirty="0">
              <a:solidFill>
                <a:srgbClr val="A30134"/>
              </a:solidFill>
              <a:latin typeface="Source Sans Pro"/>
              <a:ea typeface="Source Sans Pro"/>
            </a:endParaRPr>
          </a:p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APRIL </a:t>
            </a:r>
            <a:r>
              <a:rPr lang="en-US" sz="1800" b="1">
                <a:solidFill>
                  <a:srgbClr val="A30134"/>
                </a:solidFill>
                <a:latin typeface="Source Sans Pro"/>
                <a:ea typeface="Source Sans Pro"/>
              </a:rPr>
              <a:t>27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rgbClr val="A30134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A30134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A30134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A30134"/>
              </a:solidFill>
              <a:effectLst/>
              <a:highlight>
                <a:srgbClr val="FFFF00"/>
              </a:highlight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A30134"/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A30134"/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0" marR="0" lvl="0" indent="0" algn="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DURING CALL &amp; TIPS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A30134"/>
              </a:solidFill>
              <a:effectLst/>
              <a:uLnTx/>
              <a:uFillTx/>
              <a:latin typeface="Source Sans Pro" panose="020B0503030403020204" pitchFamily="34" charset="0"/>
              <a:ea typeface="Source Sans Pro"/>
              <a:cs typeface="+mn-cs"/>
            </a:endParaRPr>
          </a:p>
        </p:txBody>
      </p:sp>
      <p:sp>
        <p:nvSpPr>
          <p:cNvPr id="4" name="Rechteck">
            <a:extLst>
              <a:ext uri="{FF2B5EF4-FFF2-40B4-BE49-F238E27FC236}">
                <a16:creationId xmlns:a16="http://schemas.microsoft.com/office/drawing/2014/main" id="{22CFD761-9B57-773F-2AC5-0CA8797DDF18}"/>
              </a:ext>
            </a:extLst>
          </p:cNvPr>
          <p:cNvSpPr/>
          <p:nvPr/>
        </p:nvSpPr>
        <p:spPr>
          <a:xfrm flipH="1">
            <a:off x="2606158" y="908632"/>
            <a:ext cx="59540" cy="5505498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25400" tIns="25400" rIns="25400" bIns="25400" anchor="ctr"/>
          <a:lstStyle>
            <a:defPPr>
              <a:defRPr lang="en-US"/>
            </a:defPPr>
            <a:lvl1pPr marL="0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71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427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14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2854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56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281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79995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5708" algn="l" defTabSz="725714" rtl="0" eaLnBrk="1" latinLnBrk="0" hangingPunct="1">
              <a:defRPr sz="28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2571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IBM Plex Sans Regular"/>
                <a:ea typeface="IBM Plex Sans Regular"/>
                <a:cs typeface="IBM Plex Sans Regular"/>
                <a:sym typeface="IBM Plex Sans Regular"/>
              </a:defRPr>
            </a:pPr>
            <a:endParaRPr kumimoji="0" sz="142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 panose="020B0503030403020204" pitchFamily="34" charset="0"/>
              <a:sym typeface="IBM Plex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01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900AFE-2B17-48E7-261F-7BEF133D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72" y="3537652"/>
            <a:ext cx="3910633" cy="689993"/>
          </a:xfrm>
        </p:spPr>
        <p:txBody>
          <a:bodyPr/>
          <a:lstStyle/>
          <a:p>
            <a:pPr algn="ctr"/>
            <a:r>
              <a:rPr lang="en-US"/>
              <a:t>SAVE THE DATES</a:t>
            </a:r>
            <a:br>
              <a:rPr lang="en-US"/>
            </a:br>
            <a:br>
              <a:rPr lang="en-US"/>
            </a:br>
            <a:r>
              <a:rPr lang="en-US" sz="1800" b="0"/>
              <a:t>All webinars will be recorded and posted for viewing at a later date.</a:t>
            </a:r>
            <a:br>
              <a:rPr lang="en-US" sz="1800" b="0"/>
            </a:br>
            <a:br>
              <a:rPr lang="en-US" sz="1800" b="0"/>
            </a:br>
            <a:r>
              <a:rPr lang="en-US" sz="1800" b="0"/>
              <a:t>iltacon.org/about/webinars</a:t>
            </a:r>
            <a:br>
              <a:rPr lang="en-US" sz="1800"/>
            </a:br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EBCC844-F043-3014-A3C3-6BBA2217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44" y="749711"/>
            <a:ext cx="2123124" cy="229705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5C150BF-94C7-361A-8A68-A04A3DC3F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836" y="749712"/>
            <a:ext cx="2017254" cy="21458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54B62B-D027-6526-29F3-64225E90B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958" y="749710"/>
            <a:ext cx="1929282" cy="22970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B46462-B6BA-09BA-543A-3CF631ACB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790" y="3373602"/>
            <a:ext cx="2136846" cy="24085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659A03F-7049-5564-E72D-0F6330E27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2067" y="3429804"/>
            <a:ext cx="2064712" cy="22826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4C41D-A06C-CFF5-9555-4F28654EE2D0}"/>
              </a:ext>
            </a:extLst>
          </p:cNvPr>
          <p:cNvSpPr/>
          <p:nvPr/>
        </p:nvSpPr>
        <p:spPr>
          <a:xfrm>
            <a:off x="4862297" y="2132375"/>
            <a:ext cx="17599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57E0F-FFC2-A22E-DA7D-7F4A9BF6C342}"/>
              </a:ext>
            </a:extLst>
          </p:cNvPr>
          <p:cNvSpPr/>
          <p:nvPr/>
        </p:nvSpPr>
        <p:spPr>
          <a:xfrm>
            <a:off x="7157261" y="1997904"/>
            <a:ext cx="17599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9E21E-252A-57BB-C6C2-990AB2193C6D}"/>
              </a:ext>
            </a:extLst>
          </p:cNvPr>
          <p:cNvSpPr/>
          <p:nvPr/>
        </p:nvSpPr>
        <p:spPr>
          <a:xfrm>
            <a:off x="9434297" y="2105480"/>
            <a:ext cx="17599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B51773-0646-1B35-F03A-746A886CD11E}"/>
              </a:ext>
            </a:extLst>
          </p:cNvPr>
          <p:cNvSpPr/>
          <p:nvPr/>
        </p:nvSpPr>
        <p:spPr>
          <a:xfrm>
            <a:off x="5292602" y="2562680"/>
            <a:ext cx="17599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0B544-23D3-76F9-8646-70FD5E8E46ED}"/>
              </a:ext>
            </a:extLst>
          </p:cNvPr>
          <p:cNvSpPr/>
          <p:nvPr/>
        </p:nvSpPr>
        <p:spPr>
          <a:xfrm>
            <a:off x="4960219" y="4763860"/>
            <a:ext cx="17599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81A98F-378A-F810-F34E-F11209F7EFBC}"/>
              </a:ext>
            </a:extLst>
          </p:cNvPr>
          <p:cNvSpPr/>
          <p:nvPr/>
        </p:nvSpPr>
        <p:spPr>
          <a:xfrm>
            <a:off x="2083238" y="4938327"/>
            <a:ext cx="17599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68274-6C71-F46D-C628-EE81C8168193}"/>
              </a:ext>
            </a:extLst>
          </p:cNvPr>
          <p:cNvSpPr/>
          <p:nvPr/>
        </p:nvSpPr>
        <p:spPr>
          <a:xfrm>
            <a:off x="7058649" y="4803857"/>
            <a:ext cx="17599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81B8EC-6213-FDD9-B458-00899BEBF12D}"/>
              </a:ext>
            </a:extLst>
          </p:cNvPr>
          <p:cNvSpPr/>
          <p:nvPr/>
        </p:nvSpPr>
        <p:spPr>
          <a:xfrm>
            <a:off x="9449813" y="4759032"/>
            <a:ext cx="1916213" cy="951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BA383-3D13-B85E-BF4F-65C2D8E9FF34}"/>
              </a:ext>
            </a:extLst>
          </p:cNvPr>
          <p:cNvSpPr txBox="1"/>
          <p:nvPr/>
        </p:nvSpPr>
        <p:spPr>
          <a:xfrm>
            <a:off x="4843182" y="2001370"/>
            <a:ext cx="276112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Poppins"/>
                <a:cs typeface="Poppins"/>
              </a:rPr>
              <a:t>All about the Booth</a:t>
            </a:r>
            <a:endParaRPr lang="en-US"/>
          </a:p>
          <a:p>
            <a:r>
              <a:rPr lang="en-US" sz="1200" b="1">
                <a:latin typeface="Poppins"/>
                <a:cs typeface="Poppins"/>
              </a:rPr>
              <a:t> Lottery</a:t>
            </a:r>
            <a:endParaRPr lang="en-US"/>
          </a:p>
          <a:p>
            <a:endParaRPr lang="en-US" sz="1200" b="1">
              <a:solidFill>
                <a:srgbClr val="000000"/>
              </a:solidFill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Wed 25 March- 12pm-1pm</a:t>
            </a: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 ET</a:t>
            </a:r>
            <a:r>
              <a:rPr lang="en-US" sz="1000">
                <a:solidFill>
                  <a:schemeClr val="bg1"/>
                </a:solidFill>
                <a:latin typeface="Poppins"/>
                <a:cs typeface="Poppins"/>
              </a:rPr>
              <a:t>ET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CAC80-3CD9-FA19-51DC-EF17ED4DCDF1}"/>
              </a:ext>
            </a:extLst>
          </p:cNvPr>
          <p:cNvSpPr txBox="1"/>
          <p:nvPr/>
        </p:nvSpPr>
        <p:spPr>
          <a:xfrm>
            <a:off x="7158317" y="1999129"/>
            <a:ext cx="27432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Poppins"/>
                <a:cs typeface="Poppins"/>
              </a:rPr>
              <a:t>2026 Booth</a:t>
            </a:r>
            <a:endParaRPr lang="en-US" sz="1200">
              <a:latin typeface="Poppins"/>
              <a:cs typeface="Poppins"/>
            </a:endParaRPr>
          </a:p>
          <a:p>
            <a:r>
              <a:rPr lang="en-US" sz="1200" b="1">
                <a:latin typeface="Poppins"/>
                <a:cs typeface="Poppins"/>
              </a:rPr>
              <a:t>Lottery</a:t>
            </a:r>
            <a:endParaRPr lang="en-US" sz="1200">
              <a:latin typeface="Poppins"/>
              <a:cs typeface="Poppins"/>
            </a:endParaRPr>
          </a:p>
          <a:p>
            <a:endParaRPr lang="en-US" sz="1200"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Thurs 2 April- 12pm-1pm</a:t>
            </a:r>
            <a:endParaRPr lang="en-US" sz="1000">
              <a:solidFill>
                <a:schemeClr val="bg1">
                  <a:lumMod val="49000"/>
                </a:schemeClr>
              </a:solidFill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 ET</a:t>
            </a:r>
            <a:r>
              <a:rPr lang="en-US" sz="1000">
                <a:solidFill>
                  <a:schemeClr val="bg1"/>
                </a:solidFill>
                <a:latin typeface="Poppins"/>
                <a:cs typeface="Poppins"/>
              </a:rPr>
              <a:t>ET</a:t>
            </a:r>
            <a:endParaRPr lang="en-US" sz="1000">
              <a:latin typeface="Poppins"/>
              <a:cs typeface="Poppins"/>
            </a:endParaRPr>
          </a:p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DF8803-3C22-76C8-8411-1C8C7228787D}"/>
              </a:ext>
            </a:extLst>
          </p:cNvPr>
          <p:cNvSpPr txBox="1"/>
          <p:nvPr/>
        </p:nvSpPr>
        <p:spPr>
          <a:xfrm>
            <a:off x="9451040" y="2003611"/>
            <a:ext cx="2743200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Poppins"/>
                <a:cs typeface="Poppins"/>
              </a:rPr>
              <a:t>All about Housing,</a:t>
            </a:r>
            <a:endParaRPr lang="en-US" sz="1200">
              <a:latin typeface="Poppins"/>
              <a:cs typeface="Poppins"/>
            </a:endParaRPr>
          </a:p>
          <a:p>
            <a:r>
              <a:rPr lang="en-US" sz="1200" b="1">
                <a:latin typeface="Poppins"/>
                <a:cs typeface="Poppins"/>
              </a:rPr>
              <a:t>Registration, and the </a:t>
            </a:r>
          </a:p>
          <a:p>
            <a:r>
              <a:rPr lang="en-US" sz="1200" b="1">
                <a:latin typeface="Poppins"/>
                <a:cs typeface="Poppins"/>
              </a:rPr>
              <a:t>ILTACON Portal</a:t>
            </a:r>
          </a:p>
          <a:p>
            <a:endParaRPr lang="en-US" sz="1200"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Wed 13 April- 12pm-1pm</a:t>
            </a:r>
            <a:endParaRPr lang="en-US" sz="1000">
              <a:solidFill>
                <a:schemeClr val="bg1">
                  <a:lumMod val="49000"/>
                </a:schemeClr>
              </a:solidFill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 ET</a:t>
            </a:r>
            <a:r>
              <a:rPr lang="en-US" sz="1000">
                <a:solidFill>
                  <a:schemeClr val="bg1"/>
                </a:solidFill>
                <a:latin typeface="Poppins"/>
                <a:cs typeface="Poppins"/>
              </a:rPr>
              <a:t>ET</a:t>
            </a:r>
            <a:endParaRPr lang="en-US" sz="1000">
              <a:latin typeface="Poppins"/>
              <a:cs typeface="Poppins"/>
            </a:endParaRPr>
          </a:p>
          <a:p>
            <a:pPr algn="l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3758F-46A4-5306-CBD4-4EA49AB834BA}"/>
              </a:ext>
            </a:extLst>
          </p:cNvPr>
          <p:cNvSpPr txBox="1"/>
          <p:nvPr/>
        </p:nvSpPr>
        <p:spPr>
          <a:xfrm>
            <a:off x="5097181" y="4662912"/>
            <a:ext cx="2743200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Poppins"/>
                <a:cs typeface="Poppins"/>
              </a:rPr>
              <a:t>All about Hosting </a:t>
            </a:r>
          </a:p>
          <a:p>
            <a:r>
              <a:rPr lang="en-US" sz="1200" b="1">
                <a:latin typeface="Poppins"/>
                <a:cs typeface="Poppins"/>
              </a:rPr>
              <a:t>Events, Service Kit</a:t>
            </a:r>
          </a:p>
          <a:p>
            <a:r>
              <a:rPr lang="en-US" sz="1200" b="1">
                <a:latin typeface="Poppins"/>
                <a:cs typeface="Poppins"/>
              </a:rPr>
              <a:t>&amp; Booth Orders</a:t>
            </a:r>
          </a:p>
          <a:p>
            <a:endParaRPr lang="en-US" sz="1200">
              <a:solidFill>
                <a:srgbClr val="000000"/>
              </a:solidFill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Wed 13 May- 12pm-1pm</a:t>
            </a:r>
            <a:endParaRPr lang="en-US" sz="1000">
              <a:solidFill>
                <a:schemeClr val="bg1">
                  <a:lumMod val="49000"/>
                </a:schemeClr>
              </a:solidFill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 ET</a:t>
            </a:r>
            <a:r>
              <a:rPr lang="en-US" sz="1000">
                <a:solidFill>
                  <a:schemeClr val="bg1"/>
                </a:solidFill>
                <a:latin typeface="Poppins"/>
                <a:cs typeface="Poppins"/>
              </a:rPr>
              <a:t>ET</a:t>
            </a:r>
            <a:endParaRPr lang="en-US" sz="1000">
              <a:latin typeface="Poppins"/>
              <a:cs typeface="Poppins"/>
            </a:endParaRPr>
          </a:p>
          <a:p>
            <a:pPr algn="l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8293DD-0E8C-6F47-A082-B55C13C95D6B}"/>
              </a:ext>
            </a:extLst>
          </p:cNvPr>
          <p:cNvSpPr txBox="1"/>
          <p:nvPr/>
        </p:nvSpPr>
        <p:spPr>
          <a:xfrm>
            <a:off x="9448224" y="4666129"/>
            <a:ext cx="27432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Poppins"/>
                <a:cs typeface="Poppins"/>
              </a:rPr>
              <a:t>ILTACON 2026: What to</a:t>
            </a:r>
            <a:endParaRPr lang="en-US"/>
          </a:p>
          <a:p>
            <a:r>
              <a:rPr lang="en-US" sz="1200" b="1">
                <a:latin typeface="Poppins"/>
                <a:cs typeface="Poppins"/>
              </a:rPr>
              <a:t>Expect</a:t>
            </a:r>
          </a:p>
          <a:p>
            <a:endParaRPr lang="en-US" sz="1200"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Wed 29 July- 12pm-1pm</a:t>
            </a:r>
            <a:endParaRPr lang="en-US" sz="1000">
              <a:solidFill>
                <a:schemeClr val="bg1">
                  <a:lumMod val="49000"/>
                </a:schemeClr>
              </a:solidFill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 ET</a:t>
            </a:r>
            <a:r>
              <a:rPr lang="en-US" sz="1000">
                <a:solidFill>
                  <a:schemeClr val="bg1"/>
                </a:solidFill>
                <a:latin typeface="Poppins"/>
                <a:cs typeface="Poppins"/>
              </a:rPr>
              <a:t>ET</a:t>
            </a:r>
            <a:endParaRPr lang="en-US" sz="1000">
              <a:latin typeface="Poppins"/>
              <a:cs typeface="Poppins"/>
            </a:endParaRPr>
          </a:p>
          <a:p>
            <a:pPr algn="l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4034B2-6317-F410-D3E0-0C48B04A7561}"/>
              </a:ext>
            </a:extLst>
          </p:cNvPr>
          <p:cNvSpPr/>
          <p:nvPr/>
        </p:nvSpPr>
        <p:spPr>
          <a:xfrm>
            <a:off x="11360926" y="3485834"/>
            <a:ext cx="658561" cy="2036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04614B-96E8-696E-F02D-017D27FD75AB}"/>
              </a:ext>
            </a:extLst>
          </p:cNvPr>
          <p:cNvSpPr/>
          <p:nvPr/>
        </p:nvSpPr>
        <p:spPr>
          <a:xfrm>
            <a:off x="7155789" y="3533990"/>
            <a:ext cx="569259" cy="1981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3AFAE4-F5B4-502C-2CB7-34101CF7D0C9}"/>
              </a:ext>
            </a:extLst>
          </p:cNvPr>
          <p:cNvSpPr/>
          <p:nvPr/>
        </p:nvSpPr>
        <p:spPr>
          <a:xfrm>
            <a:off x="6719046" y="750793"/>
            <a:ext cx="246530" cy="1963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 descr="A screenshot of a webinar&#10;&#10;AI-generated content may be incorrect.">
            <a:extLst>
              <a:ext uri="{FF2B5EF4-FFF2-40B4-BE49-F238E27FC236}">
                <a16:creationId xmlns:a16="http://schemas.microsoft.com/office/drawing/2014/main" id="{314F8FA8-3451-6E51-3E61-D45B85612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020" y="3422448"/>
            <a:ext cx="2136846" cy="240858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EAE288F-CAA8-DC58-61E3-4B41BED365F7}"/>
              </a:ext>
            </a:extLst>
          </p:cNvPr>
          <p:cNvSpPr/>
          <p:nvPr/>
        </p:nvSpPr>
        <p:spPr>
          <a:xfrm rot="5400000">
            <a:off x="7565981" y="4203930"/>
            <a:ext cx="1098176" cy="2017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78F33B-96DC-BBF3-50FC-8FB601F80569}"/>
              </a:ext>
            </a:extLst>
          </p:cNvPr>
          <p:cNvSpPr txBox="1"/>
          <p:nvPr/>
        </p:nvSpPr>
        <p:spPr>
          <a:xfrm>
            <a:off x="7588250" y="5005916"/>
            <a:ext cx="2743199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73F19-9ABA-489E-AA62-8C9DCC6074A3}"/>
              </a:ext>
            </a:extLst>
          </p:cNvPr>
          <p:cNvSpPr txBox="1"/>
          <p:nvPr/>
        </p:nvSpPr>
        <p:spPr>
          <a:xfrm>
            <a:off x="7271564" y="4689231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Poppins"/>
                <a:cs typeface="Poppins"/>
              </a:rPr>
              <a:t>Startup Hub</a:t>
            </a:r>
            <a:endParaRPr lang="en-US"/>
          </a:p>
          <a:p>
            <a:endParaRPr lang="en-US" sz="1200"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Wed 10 June- 11am-12pm</a:t>
            </a:r>
            <a:endParaRPr lang="en-US" sz="1000">
              <a:solidFill>
                <a:schemeClr val="bg1">
                  <a:lumMod val="49000"/>
                </a:schemeClr>
              </a:solidFill>
              <a:latin typeface="Poppins"/>
              <a:cs typeface="Poppins"/>
            </a:endParaRPr>
          </a:p>
          <a:p>
            <a:r>
              <a:rPr lang="en-US" sz="1000" b="1">
                <a:solidFill>
                  <a:schemeClr val="bg1">
                    <a:lumMod val="49000"/>
                  </a:schemeClr>
                </a:solidFill>
                <a:latin typeface="Poppins"/>
                <a:cs typeface="Poppins"/>
              </a:rPr>
              <a:t> ET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F0FA88-0476-B440-DEC7-FFBCD62AF837}"/>
              </a:ext>
            </a:extLst>
          </p:cNvPr>
          <p:cNvSpPr/>
          <p:nvPr/>
        </p:nvSpPr>
        <p:spPr>
          <a:xfrm rot="5400000">
            <a:off x="7605057" y="2914391"/>
            <a:ext cx="873484" cy="6559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07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D7EA4B-E101-9F79-A459-91263D5D9B80}"/>
              </a:ext>
            </a:extLst>
          </p:cNvPr>
          <p:cNvSpPr txBox="1"/>
          <p:nvPr/>
        </p:nvSpPr>
        <p:spPr>
          <a:xfrm>
            <a:off x="820695" y="255921"/>
            <a:ext cx="10833638" cy="62258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725714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 Black"/>
                <a:ea typeface="Source Sans Pro Black"/>
                <a:cs typeface="+mn-cs"/>
              </a:rPr>
              <a:t>Lottery – Order of Selection Criteria</a:t>
            </a:r>
          </a:p>
          <a:p>
            <a:pPr marL="0" marR="0" lvl="0" indent="0" algn="ctr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57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514350" indent="-514350" defTabSz="725714">
              <a:buFontTx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Sponsorship Level  (ILTAMAX, Titanium, Platinum, Gold, Silver</a:t>
            </a:r>
            <a:r>
              <a:rPr lang="en-US" sz="3200">
                <a:solidFill>
                  <a:srgbClr val="FFFFFF"/>
                </a:solidFill>
                <a:latin typeface="Source Sans Pro"/>
                <a:ea typeface="Source Sans Pro"/>
              </a:rPr>
              <a:t>, Step Up)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514350" marR="0" lvl="0" indent="-51435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Source Sans Pro"/>
              <a:ea typeface="Source Sans Pro"/>
              <a:cs typeface="+mn-cs"/>
            </a:endParaRPr>
          </a:p>
          <a:p>
            <a:pPr marL="514350" marR="0" lvl="0" indent="-51435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Category Level within each Sponsorship Level </a:t>
            </a:r>
          </a:p>
          <a:p>
            <a:pPr marL="914400" lvl="1" indent="-457200" defTabSz="725714"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Category 1:  6 plus years 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L="914400" lvl="1" indent="-457200" defTabSz="725714"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Category 2:  4-5 years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 defTabSz="725714"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Category 3:  2-3 years</a:t>
            </a: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lvl="1" indent="-457200" defTabSz="725714"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Category 4:  1 year (new sponsors)  </a:t>
            </a:r>
            <a:endParaRPr kumimoji="0" lang="en-US" sz="2857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/>
              <a:ea typeface="Source Sans Pro"/>
            </a:endParaRPr>
          </a:p>
          <a:p>
            <a:pPr marR="0" lvl="0" algn="l" defTabSz="7257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>
                <a:solidFill>
                  <a:schemeClr val="bg1"/>
                </a:solidFill>
                <a:latin typeface="Source Sans Pro"/>
                <a:ea typeface="Source Sans Pro"/>
              </a:rPr>
              <a:t>3.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Lottery Number 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 (established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NEXT!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/>
                <a:ea typeface="Source Sans Pro"/>
                <a:cs typeface="Calibri"/>
              </a:rPr>
              <a:t>) 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  </a:t>
            </a:r>
            <a:endParaRPr kumimoji="0" lang="en-US" sz="285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26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A633C2-F7DE-265C-478B-614D8BE62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Poppins SemiBold"/>
                <a:ea typeface="Roboto Slab"/>
                <a:cs typeface="Poppins SemiBold"/>
              </a:rPr>
              <a:t>SEE YOU IN NASHVILLE!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622EA-CBBB-E309-46F3-368E7932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ajdhani Semibold"/>
                <a:cs typeface="Rajdhani Semibold"/>
              </a:rPr>
              <a:t>Booth Lottery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7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1267-A1EB-0E01-714C-3FE6C971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4467C7-38A6-EC98-4902-B5608A5776C4}"/>
              </a:ext>
            </a:extLst>
          </p:cNvPr>
          <p:cNvSpPr txBox="1"/>
          <p:nvPr/>
        </p:nvSpPr>
        <p:spPr>
          <a:xfrm>
            <a:off x="6301704" y="0"/>
            <a:ext cx="54089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jdhani Semibold"/>
                <a:ea typeface="+mn-ea"/>
                <a:cs typeface="+mn-cs"/>
              </a:rPr>
              <a:t>Booth Lottery Results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 Semibold"/>
              <a:ea typeface="+mn-ea"/>
              <a:cs typeface="Rajdhani Semi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C8AC34-AE26-B272-D1CB-14BA10F3AAA2}"/>
              </a:ext>
            </a:extLst>
          </p:cNvPr>
          <p:cNvGrpSpPr/>
          <p:nvPr/>
        </p:nvGrpSpPr>
        <p:grpSpPr>
          <a:xfrm>
            <a:off x="819444" y="894421"/>
            <a:ext cx="2393701" cy="345350"/>
            <a:chOff x="3828507" y="467660"/>
            <a:chExt cx="2393701" cy="345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E3921D0-68EB-526B-DDDA-7E7A96DD7C22}"/>
                </a:ext>
              </a:extLst>
            </p:cNvPr>
            <p:cNvSpPr txBox="1"/>
            <p:nvPr/>
          </p:nvSpPr>
          <p:spPr>
            <a:xfrm>
              <a:off x="4143766" y="474456"/>
              <a:ext cx="2078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Poppins" pitchFamily="2" charset="77"/>
                  <a:cs typeface="Poppins" pitchFamily="2" charset="77"/>
                </a:rPr>
                <a:t>ILTAMAX Results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805A7F-0918-ECAC-A520-0EC0B4EF1382}"/>
                </a:ext>
              </a:extLst>
            </p:cNvPr>
            <p:cNvSpPr/>
            <p:nvPr/>
          </p:nvSpPr>
          <p:spPr>
            <a:xfrm>
              <a:off x="3828507" y="467660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latin typeface="Poppins" pitchFamily="2" charset="77"/>
                  <a:cs typeface="Poppins" pitchFamily="2" charset="77"/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9BD6357-71DD-C729-7D68-3CBA190C80EB}"/>
              </a:ext>
            </a:extLst>
          </p:cNvPr>
          <p:cNvSpPr/>
          <p:nvPr/>
        </p:nvSpPr>
        <p:spPr>
          <a:xfrm>
            <a:off x="6498638" y="2616319"/>
            <a:ext cx="315259" cy="31525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BB382-8B2E-AA5C-14BF-A5F20812AD4D}"/>
              </a:ext>
            </a:extLst>
          </p:cNvPr>
          <p:cNvSpPr txBox="1"/>
          <p:nvPr/>
        </p:nvSpPr>
        <p:spPr>
          <a:xfrm>
            <a:off x="6813897" y="2593024"/>
            <a:ext cx="195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Poppins" pitchFamily="2" charset="77"/>
                <a:cs typeface="Poppins" pitchFamily="2" charset="77"/>
              </a:rPr>
              <a:t>Platinum Results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824490-AD67-26CA-FDEB-67D0757AEB7D}"/>
              </a:ext>
            </a:extLst>
          </p:cNvPr>
          <p:cNvGrpSpPr/>
          <p:nvPr/>
        </p:nvGrpSpPr>
        <p:grpSpPr>
          <a:xfrm>
            <a:off x="819914" y="3436166"/>
            <a:ext cx="2271350" cy="338554"/>
            <a:chOff x="5461698" y="2479863"/>
            <a:chExt cx="1939763" cy="3385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956DE2-ABD1-8054-C21B-F70BF29C6AAF}"/>
                </a:ext>
              </a:extLst>
            </p:cNvPr>
            <p:cNvSpPr txBox="1"/>
            <p:nvPr/>
          </p:nvSpPr>
          <p:spPr>
            <a:xfrm>
              <a:off x="5726511" y="2479863"/>
              <a:ext cx="16749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Poppins" pitchFamily="2" charset="77"/>
                  <a:cs typeface="Poppins" pitchFamily="2" charset="77"/>
                </a:rPr>
                <a:t>Titanium Results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5719074-8DC5-96FE-8DED-99EE75E4155A}"/>
                </a:ext>
              </a:extLst>
            </p:cNvPr>
            <p:cNvSpPr/>
            <p:nvPr/>
          </p:nvSpPr>
          <p:spPr>
            <a:xfrm>
              <a:off x="5461698" y="2491511"/>
              <a:ext cx="264813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>
                  <a:latin typeface="Poppins" pitchFamily="2" charset="77"/>
                  <a:cs typeface="Poppins" pitchFamily="2" charset="77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EC9E26-D0B0-4386-21F7-472977C3BE43}"/>
              </a:ext>
            </a:extLst>
          </p:cNvPr>
          <p:cNvSpPr txBox="1"/>
          <p:nvPr/>
        </p:nvSpPr>
        <p:spPr>
          <a:xfrm>
            <a:off x="6301705" y="843906"/>
            <a:ext cx="510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rgbClr val="A30134"/>
                </a:solidFill>
              </a:rPr>
              <a:t>Reminder: Order of booth selection is based on sponsorship level, category level, and the booth lottery. 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43A671-0E0E-C781-0532-607E700D9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572" y="1242680"/>
            <a:ext cx="3091858" cy="2175244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99BFCD-0154-9BB4-A189-CAD630F9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20" y="3857957"/>
            <a:ext cx="3779876" cy="1676179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E7A887-8A0F-B98F-21A7-6DE357408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800" y="3057825"/>
            <a:ext cx="3942627" cy="32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458C6-B4CB-8E68-17B0-35CE3B14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8CC44F-B049-31AE-FF86-26A8B720D39F}"/>
              </a:ext>
            </a:extLst>
          </p:cNvPr>
          <p:cNvSpPr txBox="1"/>
          <p:nvPr/>
        </p:nvSpPr>
        <p:spPr>
          <a:xfrm>
            <a:off x="6301704" y="0"/>
            <a:ext cx="54089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jdhani Semibold"/>
                <a:ea typeface="+mn-ea"/>
                <a:cs typeface="+mn-cs"/>
              </a:rPr>
              <a:t>Booth Lottery Results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 Semibold"/>
              <a:ea typeface="+mn-ea"/>
              <a:cs typeface="Rajdhani Semibold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25D55A-4366-B520-C8C4-0480A331DF48}"/>
              </a:ext>
            </a:extLst>
          </p:cNvPr>
          <p:cNvSpPr/>
          <p:nvPr/>
        </p:nvSpPr>
        <p:spPr>
          <a:xfrm>
            <a:off x="644549" y="1282465"/>
            <a:ext cx="315259" cy="315259"/>
          </a:xfrm>
          <a:prstGeom prst="ellipse">
            <a:avLst/>
          </a:prstGeom>
          <a:solidFill>
            <a:srgbClr val="A3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4C3F09-164C-5834-18A4-96EF8B69214C}"/>
              </a:ext>
            </a:extLst>
          </p:cNvPr>
          <p:cNvSpPr txBox="1"/>
          <p:nvPr/>
        </p:nvSpPr>
        <p:spPr>
          <a:xfrm>
            <a:off x="1063277" y="1270818"/>
            <a:ext cx="4126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Gold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CA066-0130-25BC-8052-151A289945A7}"/>
              </a:ext>
            </a:extLst>
          </p:cNvPr>
          <p:cNvSpPr txBox="1"/>
          <p:nvPr/>
        </p:nvSpPr>
        <p:spPr>
          <a:xfrm>
            <a:off x="6301705" y="843906"/>
            <a:ext cx="510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Reminder: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Order of booth selection is based on sponsorship level,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category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level, and the booth lottery. </a:t>
            </a:r>
          </a:p>
        </p:txBody>
      </p:sp>
      <p:pic>
        <p:nvPicPr>
          <p:cNvPr id="2" name="Picture 1" descr="A list of company names&#10;&#10;AI-generated content may be incorrect.">
            <a:extLst>
              <a:ext uri="{FF2B5EF4-FFF2-40B4-BE49-F238E27FC236}">
                <a16:creationId xmlns:a16="http://schemas.microsoft.com/office/drawing/2014/main" id="{0073ECD8-C04C-7A15-6DBC-3CEA1BDE1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32" y="1605505"/>
            <a:ext cx="4864863" cy="499737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AF2EA57-79A8-D076-F824-2771AA0F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13" y="1609543"/>
            <a:ext cx="3792397" cy="500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0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40102-2F0C-655B-480D-1369178E8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9B4F71-EE8C-765B-AF06-7C6C49E4DB4A}"/>
              </a:ext>
            </a:extLst>
          </p:cNvPr>
          <p:cNvSpPr txBox="1"/>
          <p:nvPr/>
        </p:nvSpPr>
        <p:spPr>
          <a:xfrm>
            <a:off x="6301704" y="0"/>
            <a:ext cx="54089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jdhani Semibold"/>
                <a:ea typeface="+mn-ea"/>
                <a:cs typeface="+mn-cs"/>
              </a:rPr>
              <a:t>Booth Lottery Results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 Semibold"/>
              <a:ea typeface="+mn-ea"/>
              <a:cs typeface="Rajdhani Semibold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C486C0-3843-3CF1-FBD7-FE038772DC48}"/>
              </a:ext>
            </a:extLst>
          </p:cNvPr>
          <p:cNvGrpSpPr/>
          <p:nvPr/>
        </p:nvGrpSpPr>
        <p:grpSpPr>
          <a:xfrm>
            <a:off x="831293" y="674629"/>
            <a:ext cx="3870792" cy="338554"/>
            <a:chOff x="5461698" y="2469857"/>
            <a:chExt cx="3870792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FF2979-2943-6B4F-D34C-4EB0FAB45480}"/>
                </a:ext>
              </a:extLst>
            </p:cNvPr>
            <p:cNvSpPr txBox="1"/>
            <p:nvPr/>
          </p:nvSpPr>
          <p:spPr>
            <a:xfrm>
              <a:off x="5875248" y="2469857"/>
              <a:ext cx="3457242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Silver Results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3119BAC-77E8-32B5-2A15-8A8ECF106CA1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77D7E72-BD4F-941B-BB9B-0873407F24DB}"/>
              </a:ext>
            </a:extLst>
          </p:cNvPr>
          <p:cNvSpPr txBox="1"/>
          <p:nvPr/>
        </p:nvSpPr>
        <p:spPr>
          <a:xfrm>
            <a:off x="6301705" y="843906"/>
            <a:ext cx="510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Reminder: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Order of booth selection is based on sponsorship level, category level, and the booth lottery. </a:t>
            </a:r>
          </a:p>
        </p:txBody>
      </p:sp>
      <p:pic>
        <p:nvPicPr>
          <p:cNvPr id="8" name="Picture 7" descr="A list of words on a white background&#10;&#10;AI-generated content may be incorrect.">
            <a:extLst>
              <a:ext uri="{FF2B5EF4-FFF2-40B4-BE49-F238E27FC236}">
                <a16:creationId xmlns:a16="http://schemas.microsoft.com/office/drawing/2014/main" id="{2997D3AE-4091-B1F5-580E-C9656199B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9" y="1109240"/>
            <a:ext cx="3852504" cy="5227899"/>
          </a:xfrm>
          <a:prstGeom prst="rect">
            <a:avLst/>
          </a:prstGeom>
        </p:spPr>
      </p:pic>
      <p:pic>
        <p:nvPicPr>
          <p:cNvPr id="10" name="Picture 9" descr="A list of words on a white background&#10;&#10;AI-generated content may be incorrect.">
            <a:extLst>
              <a:ext uri="{FF2B5EF4-FFF2-40B4-BE49-F238E27FC236}">
                <a16:creationId xmlns:a16="http://schemas.microsoft.com/office/drawing/2014/main" id="{D9787726-F786-B049-94D9-912387ACE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729" y="1369671"/>
            <a:ext cx="3245151" cy="5208608"/>
          </a:xfrm>
          <a:prstGeom prst="rect">
            <a:avLst/>
          </a:prstGeom>
        </p:spPr>
      </p:pic>
      <p:pic>
        <p:nvPicPr>
          <p:cNvPr id="11" name="Picture 10" descr="A list of company names&#10;&#10;AI-generated content may be incorrect.">
            <a:extLst>
              <a:ext uri="{FF2B5EF4-FFF2-40B4-BE49-F238E27FC236}">
                <a16:creationId xmlns:a16="http://schemas.microsoft.com/office/drawing/2014/main" id="{9B29FCCB-4290-28FE-D0BD-6DE6B57FE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003" y="1714922"/>
            <a:ext cx="3340020" cy="443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A8AEB-0D89-C1C0-8750-F038A166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544F17-7B38-071A-E23C-821E4E23CE4C}"/>
              </a:ext>
            </a:extLst>
          </p:cNvPr>
          <p:cNvSpPr txBox="1"/>
          <p:nvPr/>
        </p:nvSpPr>
        <p:spPr>
          <a:xfrm>
            <a:off x="6301704" y="0"/>
            <a:ext cx="540892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jdhani Semibold"/>
                <a:ea typeface="+mn-ea"/>
                <a:cs typeface="+mn-cs"/>
              </a:rPr>
              <a:t>Booth Lottery Results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jdhani Semibold"/>
              <a:ea typeface="+mn-ea"/>
              <a:cs typeface="Rajdhani Semibold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E9FCCE-C56A-73D4-C114-9021B8E1D391}"/>
              </a:ext>
            </a:extLst>
          </p:cNvPr>
          <p:cNvGrpSpPr/>
          <p:nvPr/>
        </p:nvGrpSpPr>
        <p:grpSpPr>
          <a:xfrm>
            <a:off x="831293" y="674629"/>
            <a:ext cx="3870792" cy="338554"/>
            <a:chOff x="5461698" y="2469857"/>
            <a:chExt cx="3870792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6F32283-A071-4323-098E-52B94912134B}"/>
                </a:ext>
              </a:extLst>
            </p:cNvPr>
            <p:cNvSpPr txBox="1"/>
            <p:nvPr/>
          </p:nvSpPr>
          <p:spPr>
            <a:xfrm>
              <a:off x="5875248" y="2469857"/>
              <a:ext cx="3457242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prstClr val="black"/>
                  </a:solidFill>
                  <a:latin typeface="Poppins"/>
                  <a:cs typeface="Poppins"/>
                </a:rPr>
                <a:t>Step Up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/>
                  <a:ea typeface="+mn-ea"/>
                  <a:cs typeface="Poppins"/>
                </a:rPr>
                <a:t> Results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7FBB5B8-BAEE-58B6-608E-FFF05F072F4B}"/>
                </a:ext>
              </a:extLst>
            </p:cNvPr>
            <p:cNvSpPr/>
            <p:nvPr/>
          </p:nvSpPr>
          <p:spPr>
            <a:xfrm>
              <a:off x="5461698" y="2491511"/>
              <a:ext cx="315259" cy="315259"/>
            </a:xfrm>
            <a:prstGeom prst="ellipse">
              <a:avLst/>
            </a:prstGeom>
            <a:solidFill>
              <a:srgbClr val="A3013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5DD00A-6404-7D54-102A-697305292200}"/>
              </a:ext>
            </a:extLst>
          </p:cNvPr>
          <p:cNvSpPr txBox="1"/>
          <p:nvPr/>
        </p:nvSpPr>
        <p:spPr>
          <a:xfrm>
            <a:off x="6301705" y="843906"/>
            <a:ext cx="510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Reminder: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A3013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Order of booth selection is based on sponsorship level, category level, and the booth lottery. </a:t>
            </a:r>
          </a:p>
        </p:txBody>
      </p:sp>
      <p:pic>
        <p:nvPicPr>
          <p:cNvPr id="2" name="Picture 1" descr="A white text on a white background&#10;&#10;AI-generated content may be incorrect.">
            <a:extLst>
              <a:ext uri="{FF2B5EF4-FFF2-40B4-BE49-F238E27FC236}">
                <a16:creationId xmlns:a16="http://schemas.microsoft.com/office/drawing/2014/main" id="{65F1879D-492F-4F96-3CFE-20BE7AF8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1" y="1364180"/>
            <a:ext cx="56102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9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TACON25" id="{4AC7F176-CDC3-9C47-BFC9-7E71A8F75DC0}" vid="{EF0E5F51-AB58-0246-812E-122A09B5DD99}"/>
    </a:ext>
  </a:extLst>
</a:theme>
</file>

<file path=ppt/theme/theme2.xml><?xml version="1.0" encoding="utf-8"?>
<a:theme xmlns:a="http://schemas.openxmlformats.org/drawingml/2006/main" name="Default Theme">
  <a:themeElements>
    <a:clrScheme name="ILTA (2016)">
      <a:dk1>
        <a:srgbClr val="000000"/>
      </a:dk1>
      <a:lt1>
        <a:srgbClr val="FFFFFF"/>
      </a:lt1>
      <a:dk2>
        <a:srgbClr val="202A32"/>
      </a:dk2>
      <a:lt2>
        <a:srgbClr val="D2D2D2"/>
      </a:lt2>
      <a:accent1>
        <a:srgbClr val="A30134"/>
      </a:accent1>
      <a:accent2>
        <a:srgbClr val="4CAECB"/>
      </a:accent2>
      <a:accent3>
        <a:srgbClr val="2E3E46"/>
      </a:accent3>
      <a:accent4>
        <a:srgbClr val="828B90"/>
      </a:accent4>
      <a:accent5>
        <a:srgbClr val="A30134"/>
      </a:accent5>
      <a:accent6>
        <a:srgbClr val="A30134"/>
      </a:accent6>
      <a:hlink>
        <a:srgbClr val="4CAECB"/>
      </a:hlink>
      <a:folHlink>
        <a:srgbClr val="A3013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LTAdeck" id="{A5C81FC3-0640-7046-9A50-D5921C61014D}" vid="{859C03CE-3271-6243-A1FD-3EE7FD1FB0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conOverlay xmlns="http://schemas.microsoft.com/sharepoint/v4" xsi:nil="true"/>
    <lcf76f155ced4ddcb4097134ff3c332f xmlns="f127a0dd-5156-4e19-ba45-322db16bb7f8">
      <Terms xmlns="http://schemas.microsoft.com/office/infopath/2007/PartnerControls"/>
    </lcf76f155ced4ddcb4097134ff3c332f>
    <_ip_UnifiedCompliancePolicyProperties xmlns="http://schemas.microsoft.com/sharepoint/v3" xsi:nil="true"/>
    <TaxCatchAll xmlns="b9da40c6-49a4-4226-9f4c-a7da0475d55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100994B277747BF2426269A4695E9" ma:contentTypeVersion="22" ma:contentTypeDescription="Create a new document." ma:contentTypeScope="" ma:versionID="5e52205e55bc82a197429aa59a093f7c">
  <xsd:schema xmlns:xsd="http://www.w3.org/2001/XMLSchema" xmlns:xs="http://www.w3.org/2001/XMLSchema" xmlns:p="http://schemas.microsoft.com/office/2006/metadata/properties" xmlns:ns1="http://schemas.microsoft.com/sharepoint/v3" xmlns:ns2="f127a0dd-5156-4e19-ba45-322db16bb7f8" xmlns:ns3="b9da40c6-49a4-4226-9f4c-a7da0475d558" xmlns:ns4="http://schemas.microsoft.com/sharepoint/v4" targetNamespace="http://schemas.microsoft.com/office/2006/metadata/properties" ma:root="true" ma:fieldsID="7c0a8aeb1443031c0afd4a7806331fa5" ns1:_="" ns2:_="" ns3:_="" ns4:_="">
    <xsd:import namespace="http://schemas.microsoft.com/sharepoint/v3"/>
    <xsd:import namespace="f127a0dd-5156-4e19-ba45-322db16bb7f8"/>
    <xsd:import namespace="b9da40c6-49a4-4226-9f4c-a7da0475d55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4:IconOverlay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7a0dd-5156-4e19-ba45-322db16bb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description="" ma:indexed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349dd3f-b04a-4cac-856f-e0f62e77eb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da40c6-49a4-4226-9f4c-a7da0475d5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d038f66-85c4-49a1-b800-345acb44b787}" ma:internalName="TaxCatchAll" ma:showField="CatchAllData" ma:web="b9da40c6-49a4-4226-9f4c-a7da0475d5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6192FF-AEA4-4D01-976D-039CCECF1DDE}">
  <ds:schemaRefs>
    <ds:schemaRef ds:uri="b9da40c6-49a4-4226-9f4c-a7da0475d558"/>
    <ds:schemaRef ds:uri="f127a0dd-5156-4e19-ba45-322db16bb7f8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8AD4FF53-C425-44F7-BB23-779E86ED8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27a0dd-5156-4e19-ba45-322db16bb7f8"/>
    <ds:schemaRef ds:uri="b9da40c6-49a4-4226-9f4c-a7da0475d558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191BB7-B9BE-44C4-91B6-CCC7AA60B0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ILTACON25</Template>
  <TotalTime>0</TotalTime>
  <Words>408</Words>
  <Application>Microsoft Office PowerPoint</Application>
  <PresentationFormat>Widescreen</PresentationFormat>
  <Paragraphs>96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Poppins SemiBold</vt:lpstr>
      <vt:lpstr>Calibri</vt:lpstr>
      <vt:lpstr>Poppins</vt:lpstr>
      <vt:lpstr>Segoe UI</vt:lpstr>
      <vt:lpstr>Source Sans Pro</vt:lpstr>
      <vt:lpstr>Rajdhani Semibold</vt:lpstr>
      <vt:lpstr>Aptos</vt:lpstr>
      <vt:lpstr>Aleo Regular</vt:lpstr>
      <vt:lpstr>Roboto Slab</vt:lpstr>
      <vt:lpstr>Source Sans Pro Black</vt:lpstr>
      <vt:lpstr>Aleo Light</vt:lpstr>
      <vt:lpstr>Arial</vt:lpstr>
      <vt:lpstr>Office Theme</vt:lpstr>
      <vt:lpstr>Default Theme</vt:lpstr>
      <vt:lpstr>2026 ILTACON The Booth Lottery</vt:lpstr>
      <vt:lpstr>PowerPoint Presentation</vt:lpstr>
      <vt:lpstr>SAVE THE DATES  All webinars will be recorded and posted for viewing at a later date.  iltacon.org/about/webinars </vt:lpstr>
      <vt:lpstr>PowerPoint Presentation</vt:lpstr>
      <vt:lpstr>Booth Lottery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Tracie McCray</dc:creator>
  <cp:lastModifiedBy>Ashley Kowitz</cp:lastModifiedBy>
  <cp:revision>82</cp:revision>
  <dcterms:created xsi:type="dcterms:W3CDTF">2025-03-12T12:41:37Z</dcterms:created>
  <dcterms:modified xsi:type="dcterms:W3CDTF">2026-04-03T12:21:05Z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0x010100760100994B277747BF2426269A4695E9</vt:lpwstr>
  </property>
  <property fmtid="{D5CDD505-2E9C-101B-9397-08002B2CF9AE}" pid="3" name="MediaServiceImageTags">
    <vt:lpwstr/>
  </property>
</Properties>
</file>