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embedTrueTypeFonts="1" autoCompressPictures="0">
  <p:sldMasterIdLst>
    <p:sldMasterId id="2147483648" r:id="rId4"/>
    <p:sldMasterId id="2147483702" r:id="rId5"/>
    <p:sldMasterId id="2147483721" r:id="rId6"/>
  </p:sldMasterIdLst>
  <p:notesMasterIdLst>
    <p:notesMasterId r:id="rId47"/>
  </p:notesMasterIdLst>
  <p:sldIdLst>
    <p:sldId id="259" r:id="rId7"/>
    <p:sldId id="552" r:id="rId8"/>
    <p:sldId id="549" r:id="rId9"/>
    <p:sldId id="498" r:id="rId10"/>
    <p:sldId id="496" r:id="rId11"/>
    <p:sldId id="497" r:id="rId12"/>
    <p:sldId id="550" r:id="rId13"/>
    <p:sldId id="531" r:id="rId14"/>
    <p:sldId id="530" r:id="rId15"/>
    <p:sldId id="528" r:id="rId16"/>
    <p:sldId id="529" r:id="rId17"/>
    <p:sldId id="575" r:id="rId18"/>
    <p:sldId id="409" r:id="rId19"/>
    <p:sldId id="573" r:id="rId20"/>
    <p:sldId id="568" r:id="rId21"/>
    <p:sldId id="551" r:id="rId22"/>
    <p:sldId id="541" r:id="rId23"/>
    <p:sldId id="421" r:id="rId24"/>
    <p:sldId id="535" r:id="rId25"/>
    <p:sldId id="546" r:id="rId26"/>
    <p:sldId id="576" r:id="rId27"/>
    <p:sldId id="537" r:id="rId28"/>
    <p:sldId id="534" r:id="rId29"/>
    <p:sldId id="538" r:id="rId30"/>
    <p:sldId id="570" r:id="rId31"/>
    <p:sldId id="577" r:id="rId32"/>
    <p:sldId id="561" r:id="rId33"/>
    <p:sldId id="578" r:id="rId34"/>
    <p:sldId id="580" r:id="rId35"/>
    <p:sldId id="579" r:id="rId36"/>
    <p:sldId id="563" r:id="rId37"/>
    <p:sldId id="571" r:id="rId38"/>
    <p:sldId id="564" r:id="rId39"/>
    <p:sldId id="565" r:id="rId40"/>
    <p:sldId id="567" r:id="rId41"/>
    <p:sldId id="572" r:id="rId42"/>
    <p:sldId id="503" r:id="rId43"/>
    <p:sldId id="574" r:id="rId44"/>
    <p:sldId id="466" r:id="rId45"/>
    <p:sldId id="480" r:id="rId46"/>
  </p:sldIdLst>
  <p:sldSz cx="12192000" cy="6858000"/>
  <p:notesSz cx="6858000" cy="9144000"/>
  <p:embeddedFontLst>
    <p:embeddedFont>
      <p:font typeface="Aleo Light" panose="00000400000000000000" pitchFamily="2" charset="77"/>
      <p:regular r:id="rId48"/>
      <p:italic r:id="rId49"/>
    </p:embeddedFont>
    <p:embeddedFont>
      <p:font typeface="Aleo Regular" panose="020F0502020204030203" pitchFamily="34" charset="77"/>
      <p:regular r:id="rId50"/>
      <p:bold r:id="rId51"/>
      <p:italic r:id="rId52"/>
      <p:boldItalic r:id="rId53"/>
    </p:embeddedFont>
    <p:embeddedFont>
      <p:font typeface="Montserrat" pitchFamily="2" charset="77"/>
      <p:regular r:id="rId54"/>
      <p:bold r:id="rId55"/>
      <p:italic r:id="rId56"/>
      <p:boldItalic r:id="rId57"/>
    </p:embeddedFont>
    <p:embeddedFont>
      <p:font typeface="Poppins" pitchFamily="2" charset="77"/>
      <p:regular r:id="rId58"/>
      <p:bold r:id="rId59"/>
      <p:italic r:id="rId60"/>
      <p:boldItalic r:id="rId61"/>
    </p:embeddedFont>
    <p:embeddedFont>
      <p:font typeface="Poppins SemiBold" panose="00000700000000000000" pitchFamily="2" charset="77"/>
      <p:regular r:id="rId62"/>
      <p:bold r:id="rId63"/>
      <p:italic r:id="rId64"/>
      <p:boldItalic r:id="rId65"/>
    </p:embeddedFont>
    <p:embeddedFont>
      <p:font typeface="Roboto" panose="02000000000000000000" pitchFamily="2" charset="0"/>
      <p:regular r:id="rId66"/>
      <p:bold r:id="rId67"/>
      <p:italic r:id="rId68"/>
      <p:boldItalic r:id="rId69"/>
    </p:embeddedFont>
    <p:embeddedFont>
      <p:font typeface="Roboto Slab" pitchFamily="2" charset="0"/>
      <p:regular r:id="rId70"/>
      <p:bold r:id="rId71"/>
    </p:embeddedFont>
    <p:embeddedFont>
      <p:font typeface="Source Sans Pro" panose="020B0503030403020204" pitchFamily="34" charset="0"/>
      <p:regular r:id="rId72"/>
      <p:bold r:id="rId73"/>
      <p:italic r:id="rId74"/>
      <p:boldItalic r:id="rId75"/>
    </p:embeddedFont>
  </p:embeddedFontLst>
  <p:defaultTextStyle>
    <a:defPPr>
      <a:defRPr lang="en-US"/>
    </a:defPPr>
    <a:lvl1pPr marL="0" algn="l" defTabSz="725714" rtl="0" eaLnBrk="1" latinLnBrk="0" hangingPunct="1">
      <a:defRPr sz="2857" kern="1200">
        <a:solidFill>
          <a:schemeClr val="tx1"/>
        </a:solidFill>
        <a:latin typeface="+mn-lt"/>
        <a:ea typeface="+mn-ea"/>
        <a:cs typeface="+mn-cs"/>
      </a:defRPr>
    </a:lvl1pPr>
    <a:lvl2pPr marL="725714" algn="l" defTabSz="725714" rtl="0" eaLnBrk="1" latinLnBrk="0" hangingPunct="1">
      <a:defRPr sz="2857" kern="1200">
        <a:solidFill>
          <a:schemeClr val="tx1"/>
        </a:solidFill>
        <a:latin typeface="+mn-lt"/>
        <a:ea typeface="+mn-ea"/>
        <a:cs typeface="+mn-cs"/>
      </a:defRPr>
    </a:lvl2pPr>
    <a:lvl3pPr marL="1451427" algn="l" defTabSz="725714" rtl="0" eaLnBrk="1" latinLnBrk="0" hangingPunct="1">
      <a:defRPr sz="2857" kern="1200">
        <a:solidFill>
          <a:schemeClr val="tx1"/>
        </a:solidFill>
        <a:latin typeface="+mn-lt"/>
        <a:ea typeface="+mn-ea"/>
        <a:cs typeface="+mn-cs"/>
      </a:defRPr>
    </a:lvl3pPr>
    <a:lvl4pPr marL="2177141" algn="l" defTabSz="725714" rtl="0" eaLnBrk="1" latinLnBrk="0" hangingPunct="1">
      <a:defRPr sz="2857" kern="1200">
        <a:solidFill>
          <a:schemeClr val="tx1"/>
        </a:solidFill>
        <a:latin typeface="+mn-lt"/>
        <a:ea typeface="+mn-ea"/>
        <a:cs typeface="+mn-cs"/>
      </a:defRPr>
    </a:lvl4pPr>
    <a:lvl5pPr marL="2902854" algn="l" defTabSz="725714" rtl="0" eaLnBrk="1" latinLnBrk="0" hangingPunct="1">
      <a:defRPr sz="2857" kern="1200">
        <a:solidFill>
          <a:schemeClr val="tx1"/>
        </a:solidFill>
        <a:latin typeface="+mn-lt"/>
        <a:ea typeface="+mn-ea"/>
        <a:cs typeface="+mn-cs"/>
      </a:defRPr>
    </a:lvl5pPr>
    <a:lvl6pPr marL="3628568" algn="l" defTabSz="725714" rtl="0" eaLnBrk="1" latinLnBrk="0" hangingPunct="1">
      <a:defRPr sz="2857" kern="1200">
        <a:solidFill>
          <a:schemeClr val="tx1"/>
        </a:solidFill>
        <a:latin typeface="+mn-lt"/>
        <a:ea typeface="+mn-ea"/>
        <a:cs typeface="+mn-cs"/>
      </a:defRPr>
    </a:lvl6pPr>
    <a:lvl7pPr marL="4354281" algn="l" defTabSz="725714" rtl="0" eaLnBrk="1" latinLnBrk="0" hangingPunct="1">
      <a:defRPr sz="2857" kern="1200">
        <a:solidFill>
          <a:schemeClr val="tx1"/>
        </a:solidFill>
        <a:latin typeface="+mn-lt"/>
        <a:ea typeface="+mn-ea"/>
        <a:cs typeface="+mn-cs"/>
      </a:defRPr>
    </a:lvl7pPr>
    <a:lvl8pPr marL="5079995" algn="l" defTabSz="725714" rtl="0" eaLnBrk="1" latinLnBrk="0" hangingPunct="1">
      <a:defRPr sz="2857" kern="1200">
        <a:solidFill>
          <a:schemeClr val="tx1"/>
        </a:solidFill>
        <a:latin typeface="+mn-lt"/>
        <a:ea typeface="+mn-ea"/>
        <a:cs typeface="+mn-cs"/>
      </a:defRPr>
    </a:lvl8pPr>
    <a:lvl9pPr marL="5805708" algn="l" defTabSz="725714" rtl="0" eaLnBrk="1" latinLnBrk="0" hangingPunct="1">
      <a:defRPr sz="2857"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wn Hudgins" initials="DH" lastIdx="1" clrIdx="0">
    <p:extLst>
      <p:ext uri="{19B8F6BF-5375-455C-9EA6-DF929625EA0E}">
        <p15:presenceInfo xmlns:p15="http://schemas.microsoft.com/office/powerpoint/2012/main" userId="S::dawn@iltanet.org::fab11c84-9871-42bb-81c5-f878547ff13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D6E258"/>
    <a:srgbClr val="1B7AAB"/>
    <a:srgbClr val="642202"/>
    <a:srgbClr val="FFC000"/>
    <a:srgbClr val="82ABCD"/>
    <a:srgbClr val="FF99FF"/>
    <a:srgbClr val="080000"/>
    <a:srgbClr val="0000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7"/>
    <p:restoredTop sz="94698"/>
  </p:normalViewPr>
  <p:slideViewPr>
    <p:cSldViewPr snapToGrid="0">
      <p:cViewPr varScale="1">
        <p:scale>
          <a:sx n="122" d="100"/>
          <a:sy n="122" d="100"/>
        </p:scale>
        <p:origin x="224" y="2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notesMaster" Target="notesMasters/notesMaster1.xml"/><Relationship Id="rId63" Type="http://schemas.openxmlformats.org/officeDocument/2006/relationships/font" Target="fonts/font16.fntdata"/><Relationship Id="rId68" Type="http://schemas.openxmlformats.org/officeDocument/2006/relationships/font" Target="fonts/font21.fntdata"/><Relationship Id="rId16" Type="http://schemas.openxmlformats.org/officeDocument/2006/relationships/slide" Target="slides/slide10.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font" Target="fonts/font6.fntdata"/><Relationship Id="rId58" Type="http://schemas.openxmlformats.org/officeDocument/2006/relationships/font" Target="fonts/font11.fntdata"/><Relationship Id="rId66" Type="http://schemas.openxmlformats.org/officeDocument/2006/relationships/font" Target="fonts/font19.fntdata"/><Relationship Id="rId74" Type="http://schemas.openxmlformats.org/officeDocument/2006/relationships/font" Target="fonts/font27.fntdata"/><Relationship Id="rId79" Type="http://schemas.openxmlformats.org/officeDocument/2006/relationships/theme" Target="theme/theme1.xml"/><Relationship Id="rId5" Type="http://schemas.openxmlformats.org/officeDocument/2006/relationships/slideMaster" Target="slideMasters/slideMaster2.xml"/><Relationship Id="rId61" Type="http://schemas.openxmlformats.org/officeDocument/2006/relationships/font" Target="fonts/font14.fntdata"/><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font" Target="fonts/font1.fntdata"/><Relationship Id="rId56" Type="http://schemas.openxmlformats.org/officeDocument/2006/relationships/font" Target="fonts/font9.fntdata"/><Relationship Id="rId64" Type="http://schemas.openxmlformats.org/officeDocument/2006/relationships/font" Target="fonts/font17.fntdata"/><Relationship Id="rId69" Type="http://schemas.openxmlformats.org/officeDocument/2006/relationships/font" Target="fonts/font22.fntdata"/><Relationship Id="rId77"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font" Target="fonts/font4.fntdata"/><Relationship Id="rId72" Type="http://schemas.openxmlformats.org/officeDocument/2006/relationships/font" Target="fonts/font25.fntdata"/><Relationship Id="rId80"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font" Target="fonts/font12.fntdata"/><Relationship Id="rId67" Type="http://schemas.openxmlformats.org/officeDocument/2006/relationships/font" Target="fonts/font20.fntdata"/><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font" Target="fonts/font7.fntdata"/><Relationship Id="rId62" Type="http://schemas.openxmlformats.org/officeDocument/2006/relationships/font" Target="fonts/font15.fntdata"/><Relationship Id="rId70" Type="http://schemas.openxmlformats.org/officeDocument/2006/relationships/font" Target="fonts/font23.fntdata"/><Relationship Id="rId75" Type="http://schemas.openxmlformats.org/officeDocument/2006/relationships/font" Target="fonts/font28.fntdata"/><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font" Target="fonts/font2.fntdata"/><Relationship Id="rId57" Type="http://schemas.openxmlformats.org/officeDocument/2006/relationships/font" Target="fonts/font10.fntdata"/><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font" Target="fonts/font5.fntdata"/><Relationship Id="rId60" Type="http://schemas.openxmlformats.org/officeDocument/2006/relationships/font" Target="fonts/font13.fntdata"/><Relationship Id="rId65" Type="http://schemas.openxmlformats.org/officeDocument/2006/relationships/font" Target="fonts/font18.fntdata"/><Relationship Id="rId73" Type="http://schemas.openxmlformats.org/officeDocument/2006/relationships/font" Target="fonts/font26.fntdata"/><Relationship Id="rId78"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font" Target="fonts/font3.fntdata"/><Relationship Id="rId55" Type="http://schemas.openxmlformats.org/officeDocument/2006/relationships/font" Target="fonts/font8.fntdata"/><Relationship Id="rId76" Type="http://schemas.openxmlformats.org/officeDocument/2006/relationships/commentAuthors" Target="commentAuthors.xml"/><Relationship Id="rId7" Type="http://schemas.openxmlformats.org/officeDocument/2006/relationships/slide" Target="slides/slide1.xml"/><Relationship Id="rId71" Type="http://schemas.openxmlformats.org/officeDocument/2006/relationships/font" Target="fonts/font24.fntdata"/><Relationship Id="rId2" Type="http://schemas.openxmlformats.org/officeDocument/2006/relationships/customXml" Target="../customXml/item2.xml"/><Relationship Id="rId29" Type="http://schemas.openxmlformats.org/officeDocument/2006/relationships/slide" Target="slides/slide2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Source Sans Pro" panose="020B0503030403020204"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Source Sans Pro" panose="020B0503030403020204" pitchFamily="34" charset="0"/>
              </a:defRPr>
            </a:lvl1pPr>
          </a:lstStyle>
          <a:p>
            <a:fld id="{4C61B40E-6902-4A43-B377-AC345C6FF741}" type="datetimeFigureOut">
              <a:rPr lang="en-US" smtClean="0"/>
              <a:pPr/>
              <a:t>8/11/26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Source Sans Pro" panose="020B0503030403020204"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Source Sans Pro" panose="020B0503030403020204" pitchFamily="34" charset="0"/>
              </a:defRPr>
            </a:lvl1pPr>
          </a:lstStyle>
          <a:p>
            <a:fld id="{FE8379FC-6708-4818-B735-546807AE17C8}" type="slidenum">
              <a:rPr lang="en-US" smtClean="0"/>
              <a:pPr/>
              <a:t>‹#›</a:t>
            </a:fld>
            <a:endParaRPr lang="en-US"/>
          </a:p>
        </p:txBody>
      </p:sp>
    </p:spTree>
    <p:extLst>
      <p:ext uri="{BB962C8B-B14F-4D97-AF65-F5344CB8AC3E}">
        <p14:creationId xmlns:p14="http://schemas.microsoft.com/office/powerpoint/2010/main" val="2022517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Source Sans Pro" panose="020B0503030403020204" pitchFamily="34" charset="0"/>
        <a:ea typeface="+mn-ea"/>
        <a:cs typeface="+mn-cs"/>
      </a:defRPr>
    </a:lvl1pPr>
    <a:lvl2pPr marL="457200" algn="l" defTabSz="914400" rtl="0" eaLnBrk="1" latinLnBrk="0" hangingPunct="1">
      <a:defRPr sz="1200" b="0" i="0" kern="1200">
        <a:solidFill>
          <a:schemeClr val="tx1"/>
        </a:solidFill>
        <a:latin typeface="Source Sans Pro" panose="020B0503030403020204" pitchFamily="34" charset="0"/>
        <a:ea typeface="+mn-ea"/>
        <a:cs typeface="+mn-cs"/>
      </a:defRPr>
    </a:lvl2pPr>
    <a:lvl3pPr marL="914400" algn="l" defTabSz="914400" rtl="0" eaLnBrk="1" latinLnBrk="0" hangingPunct="1">
      <a:defRPr sz="1200" b="0" i="0" kern="1200">
        <a:solidFill>
          <a:schemeClr val="tx1"/>
        </a:solidFill>
        <a:latin typeface="Source Sans Pro" panose="020B0503030403020204" pitchFamily="34" charset="0"/>
        <a:ea typeface="+mn-ea"/>
        <a:cs typeface="+mn-cs"/>
      </a:defRPr>
    </a:lvl3pPr>
    <a:lvl4pPr marL="1371600" algn="l" defTabSz="914400" rtl="0" eaLnBrk="1" latinLnBrk="0" hangingPunct="1">
      <a:defRPr sz="1200" b="0" i="0" kern="1200">
        <a:solidFill>
          <a:schemeClr val="tx1"/>
        </a:solidFill>
        <a:latin typeface="Source Sans Pro" panose="020B0503030403020204" pitchFamily="34" charset="0"/>
        <a:ea typeface="+mn-ea"/>
        <a:cs typeface="+mn-cs"/>
      </a:defRPr>
    </a:lvl4pPr>
    <a:lvl5pPr marL="1828800" algn="l" defTabSz="914400" rtl="0" eaLnBrk="1" latinLnBrk="0" hangingPunct="1">
      <a:defRPr sz="1200" b="0" i="0" kern="1200">
        <a:solidFill>
          <a:schemeClr val="tx1"/>
        </a:solidFill>
        <a:latin typeface="Source Sans Pro" panose="020B0503030403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725714" rtl="0" eaLnBrk="1" fontAlgn="auto" latinLnBrk="0" hangingPunct="1">
              <a:lnSpc>
                <a:spcPct val="100000"/>
              </a:lnSpc>
              <a:spcBef>
                <a:spcPts val="0"/>
              </a:spcBef>
              <a:spcAft>
                <a:spcPts val="0"/>
              </a:spcAft>
              <a:buClrTx/>
              <a:buSzTx/>
              <a:buFontTx/>
              <a:buNone/>
              <a:tabLst/>
              <a:defRPr/>
            </a:pPr>
            <a:fld id="{FE8379FC-6708-4818-B735-546807AE17C8}" type="slidenum">
              <a:rPr kumimoji="0" lang="en-US" sz="1200" b="0" i="0" u="none" strike="noStrike" kern="1200" cap="none" spc="0" normalizeH="0" baseline="0" noProof="0" smtClean="0">
                <a:ln>
                  <a:noFill/>
                </a:ln>
                <a:solidFill>
                  <a:prstClr val="black"/>
                </a:solidFill>
                <a:effectLst/>
                <a:uLnTx/>
                <a:uFillTx/>
                <a:latin typeface="Source Sans Pro" panose="020B0503030403020204" pitchFamily="34" charset="0"/>
                <a:ea typeface="+mn-ea"/>
                <a:cs typeface="+mn-cs"/>
              </a:rPr>
              <a:pPr marL="0" marR="0" lvl="0" indent="0" algn="r" defTabSz="725714"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Source Sans Pro" panose="020B0503030403020204" pitchFamily="34" charset="0"/>
              <a:ea typeface="+mn-ea"/>
              <a:cs typeface="+mn-cs"/>
            </a:endParaRPr>
          </a:p>
        </p:txBody>
      </p:sp>
    </p:spTree>
    <p:extLst>
      <p:ext uri="{BB962C8B-B14F-4D97-AF65-F5344CB8AC3E}">
        <p14:creationId xmlns:p14="http://schemas.microsoft.com/office/powerpoint/2010/main" val="34731968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5AD51E-2376-A6BC-6009-132A1D180B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B25D6D-C407-5C78-66E6-15D99074E2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040979-CF0C-7DEC-07E5-F2BC5C5DB69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FFFCD69-3485-487D-01CD-E315008A8386}"/>
              </a:ext>
            </a:extLst>
          </p:cNvPr>
          <p:cNvSpPr>
            <a:spLocks noGrp="1"/>
          </p:cNvSpPr>
          <p:nvPr>
            <p:ph type="sldNum" sz="quarter" idx="5"/>
          </p:nvPr>
        </p:nvSpPr>
        <p:spPr/>
        <p:txBody>
          <a:bodyPr/>
          <a:lstStyle/>
          <a:p>
            <a:fld id="{FE8379FC-6708-4818-B735-546807AE17C8}" type="slidenum">
              <a:rPr lang="en-US" smtClean="0"/>
              <a:pPr/>
              <a:t>20</a:t>
            </a:fld>
            <a:endParaRPr lang="en-US"/>
          </a:p>
        </p:txBody>
      </p:sp>
    </p:spTree>
    <p:extLst>
      <p:ext uri="{BB962C8B-B14F-4D97-AF65-F5344CB8AC3E}">
        <p14:creationId xmlns:p14="http://schemas.microsoft.com/office/powerpoint/2010/main" val="4119471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63AC3-4B05-D8CA-BD34-2502BC5BC0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02A58E-6089-4E58-8B3D-5D21455E54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53736C-5555-14BF-E24F-4A01B268B52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BF67C54-CC6A-4A12-2FED-3C5BAB6FF805}"/>
              </a:ext>
            </a:extLst>
          </p:cNvPr>
          <p:cNvSpPr>
            <a:spLocks noGrp="1"/>
          </p:cNvSpPr>
          <p:nvPr>
            <p:ph type="sldNum" sz="quarter" idx="5"/>
          </p:nvPr>
        </p:nvSpPr>
        <p:spPr/>
        <p:txBody>
          <a:bodyPr/>
          <a:lstStyle/>
          <a:p>
            <a:pPr marL="0" marR="0" lvl="0" indent="0" algn="r" defTabSz="725714" rtl="0" eaLnBrk="1" fontAlgn="auto" latinLnBrk="0" hangingPunct="1">
              <a:lnSpc>
                <a:spcPct val="100000"/>
              </a:lnSpc>
              <a:spcBef>
                <a:spcPts val="0"/>
              </a:spcBef>
              <a:spcAft>
                <a:spcPts val="0"/>
              </a:spcAft>
              <a:buClrTx/>
              <a:buSzTx/>
              <a:buFontTx/>
              <a:buNone/>
              <a:tabLst/>
              <a:defRPr/>
            </a:pPr>
            <a:fld id="{FE8379FC-6708-4818-B735-546807AE17C8}" type="slidenum">
              <a:rPr kumimoji="0" lang="en-US" sz="1200" b="0" i="0" u="none" strike="noStrike" kern="1200" cap="none" spc="0" normalizeH="0" baseline="0" noProof="0" smtClean="0">
                <a:ln>
                  <a:noFill/>
                </a:ln>
                <a:solidFill>
                  <a:prstClr val="black"/>
                </a:solidFill>
                <a:effectLst/>
                <a:uLnTx/>
                <a:uFillTx/>
                <a:latin typeface="Source Sans Pro" panose="020B0503030403020204" pitchFamily="34" charset="0"/>
                <a:ea typeface="+mn-ea"/>
                <a:cs typeface="+mn-cs"/>
              </a:rPr>
              <a:pPr marL="0" marR="0" lvl="0" indent="0" algn="r" defTabSz="725714"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Source Sans Pro" panose="020B0503030403020204" pitchFamily="34" charset="0"/>
              <a:ea typeface="+mn-ea"/>
              <a:cs typeface="+mn-cs"/>
            </a:endParaRPr>
          </a:p>
        </p:txBody>
      </p:sp>
    </p:spTree>
    <p:extLst>
      <p:ext uri="{BB962C8B-B14F-4D97-AF65-F5344CB8AC3E}">
        <p14:creationId xmlns:p14="http://schemas.microsoft.com/office/powerpoint/2010/main" val="10842786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92F05-5430-C01C-A72D-D5D70CBC3F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9E77FA-A270-3B35-3033-BEC6475C27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4D20B5-6F98-94BE-77F6-D744EB81B3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9EA1337-4096-4F68-92F3-624FF5768239}"/>
              </a:ext>
            </a:extLst>
          </p:cNvPr>
          <p:cNvSpPr>
            <a:spLocks noGrp="1"/>
          </p:cNvSpPr>
          <p:nvPr>
            <p:ph type="sldNum" sz="quarter" idx="5"/>
          </p:nvPr>
        </p:nvSpPr>
        <p:spPr/>
        <p:txBody>
          <a:bodyPr/>
          <a:lstStyle/>
          <a:p>
            <a:pPr marL="0" marR="0" lvl="0" indent="0" algn="r" defTabSz="725714" rtl="0" eaLnBrk="1" fontAlgn="auto" latinLnBrk="0" hangingPunct="1">
              <a:lnSpc>
                <a:spcPct val="100000"/>
              </a:lnSpc>
              <a:spcBef>
                <a:spcPts val="0"/>
              </a:spcBef>
              <a:spcAft>
                <a:spcPts val="0"/>
              </a:spcAft>
              <a:buClrTx/>
              <a:buSzTx/>
              <a:buFontTx/>
              <a:buNone/>
              <a:tabLst/>
              <a:defRPr/>
            </a:pPr>
            <a:fld id="{FE8379FC-6708-4818-B735-546807AE17C8}" type="slidenum">
              <a:rPr kumimoji="0" lang="en-US" sz="1200" b="0" i="0" u="none" strike="noStrike" kern="1200" cap="none" spc="0" normalizeH="0" baseline="0" noProof="0" smtClean="0">
                <a:ln>
                  <a:noFill/>
                </a:ln>
                <a:solidFill>
                  <a:prstClr val="black"/>
                </a:solidFill>
                <a:effectLst/>
                <a:uLnTx/>
                <a:uFillTx/>
                <a:latin typeface="Source Sans Pro" panose="020B0503030403020204" pitchFamily="34" charset="0"/>
                <a:ea typeface="+mn-ea"/>
                <a:cs typeface="+mn-cs"/>
              </a:rPr>
              <a:pPr marL="0" marR="0" lvl="0" indent="0" algn="r" defTabSz="725714"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Source Sans Pro" panose="020B0503030403020204" pitchFamily="34" charset="0"/>
              <a:ea typeface="+mn-ea"/>
              <a:cs typeface="+mn-cs"/>
            </a:endParaRPr>
          </a:p>
        </p:txBody>
      </p:sp>
    </p:spTree>
    <p:extLst>
      <p:ext uri="{BB962C8B-B14F-4D97-AF65-F5344CB8AC3E}">
        <p14:creationId xmlns:p14="http://schemas.microsoft.com/office/powerpoint/2010/main" val="13323260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77A54D-C28E-AAB7-0215-F4589DFFBB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3D1E9F-A582-40C7-485D-E130632DC7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17DB3C-FB18-6DC2-E7D8-AD11CC1BB84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F3D98E9-2427-9360-6D94-3BD3A7882194}"/>
              </a:ext>
            </a:extLst>
          </p:cNvPr>
          <p:cNvSpPr>
            <a:spLocks noGrp="1"/>
          </p:cNvSpPr>
          <p:nvPr>
            <p:ph type="sldNum" sz="quarter" idx="5"/>
          </p:nvPr>
        </p:nvSpPr>
        <p:spPr/>
        <p:txBody>
          <a:bodyPr/>
          <a:lstStyle/>
          <a:p>
            <a:pPr marL="0" marR="0" lvl="0" indent="0" algn="r" defTabSz="725714" rtl="0" eaLnBrk="1" fontAlgn="auto" latinLnBrk="0" hangingPunct="1">
              <a:lnSpc>
                <a:spcPct val="100000"/>
              </a:lnSpc>
              <a:spcBef>
                <a:spcPts val="0"/>
              </a:spcBef>
              <a:spcAft>
                <a:spcPts val="0"/>
              </a:spcAft>
              <a:buClrTx/>
              <a:buSzTx/>
              <a:buFontTx/>
              <a:buNone/>
              <a:tabLst/>
              <a:defRPr/>
            </a:pPr>
            <a:fld id="{FE8379FC-6708-4818-B735-546807AE17C8}" type="slidenum">
              <a:rPr kumimoji="0" lang="en-US" sz="1200" b="0" i="0" u="none" strike="noStrike" kern="1200" cap="none" spc="0" normalizeH="0" baseline="0" noProof="0" smtClean="0">
                <a:ln>
                  <a:noFill/>
                </a:ln>
                <a:solidFill>
                  <a:prstClr val="black"/>
                </a:solidFill>
                <a:effectLst/>
                <a:uLnTx/>
                <a:uFillTx/>
                <a:latin typeface="Source Sans Pro" panose="020B0503030403020204" pitchFamily="34" charset="0"/>
                <a:ea typeface="+mn-ea"/>
                <a:cs typeface="+mn-cs"/>
              </a:rPr>
              <a:pPr marL="0" marR="0" lvl="0" indent="0" algn="r" defTabSz="725714"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Source Sans Pro" panose="020B0503030403020204" pitchFamily="34" charset="0"/>
              <a:ea typeface="+mn-ea"/>
              <a:cs typeface="+mn-cs"/>
            </a:endParaRPr>
          </a:p>
        </p:txBody>
      </p:sp>
    </p:spTree>
    <p:extLst>
      <p:ext uri="{BB962C8B-B14F-4D97-AF65-F5344CB8AC3E}">
        <p14:creationId xmlns:p14="http://schemas.microsoft.com/office/powerpoint/2010/main" val="34694686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Source Sans Pro"/>
                <a:ea typeface="Source Sans Pro"/>
              </a:rPr>
              <a:t> </a:t>
            </a:r>
            <a:r>
              <a:rPr lang="en-US" b="1">
                <a:latin typeface="Source Sans Pro"/>
                <a:ea typeface="Source Sans Pro"/>
              </a:rPr>
              <a:t>The International Legal Technology Association (ILTA) is pleased to announce the implementation of innovative lead retrieval technology to further support the goals of our esteemed Business Partners. </a:t>
            </a:r>
            <a:endParaRPr lang="en-US">
              <a:latin typeface="Source Sans Pro"/>
              <a:ea typeface="Source Sans Pro"/>
            </a:endParaRPr>
          </a:p>
          <a:p>
            <a:r>
              <a:rPr lang="en-US">
                <a:latin typeface="Source Sans Pro"/>
                <a:ea typeface="Source Sans Pro"/>
              </a:rPr>
              <a:t> Thanks to their feedback, along with that of the Business Partner Committee, we are thrilled to introduce KLIK as our Lead Generation Platform. </a:t>
            </a:r>
          </a:p>
          <a:p>
            <a:r>
              <a:rPr lang="en-US">
                <a:latin typeface="Source Sans Pro"/>
                <a:ea typeface="Source Sans Pro"/>
              </a:rPr>
              <a:t> </a:t>
            </a:r>
            <a:r>
              <a:rPr lang="en-US" err="1">
                <a:latin typeface="Source Sans Pro"/>
                <a:ea typeface="Source Sans Pro"/>
              </a:rPr>
              <a:t>Klik’s</a:t>
            </a:r>
            <a:r>
              <a:rPr lang="en-US">
                <a:latin typeface="Source Sans Pro"/>
                <a:ea typeface="Source Sans Pro"/>
              </a:rPr>
              <a:t> innovative technology and user-friendly interface align perfectly with our event’s objectives, enabling us to enhance attendee engagement, capture more qualified leads, and make this year’s event even more successful. </a:t>
            </a:r>
            <a:endParaRPr lang="en-US"/>
          </a:p>
          <a:p>
            <a:endParaRPr lang="en-US">
              <a:ea typeface="Source Sans Pro"/>
            </a:endParaRPr>
          </a:p>
        </p:txBody>
      </p:sp>
      <p:sp>
        <p:nvSpPr>
          <p:cNvPr id="4" name="Slide Number Placeholder 3"/>
          <p:cNvSpPr>
            <a:spLocks noGrp="1"/>
          </p:cNvSpPr>
          <p:nvPr>
            <p:ph type="sldNum" sz="quarter" idx="5"/>
          </p:nvPr>
        </p:nvSpPr>
        <p:spPr/>
        <p:txBody>
          <a:bodyPr/>
          <a:lstStyle/>
          <a:p>
            <a:pPr marL="0" marR="0" lvl="0" indent="0" algn="r" defTabSz="725714" rtl="0" eaLnBrk="1" fontAlgn="auto" latinLnBrk="0" hangingPunct="1">
              <a:lnSpc>
                <a:spcPct val="100000"/>
              </a:lnSpc>
              <a:spcBef>
                <a:spcPts val="0"/>
              </a:spcBef>
              <a:spcAft>
                <a:spcPts val="0"/>
              </a:spcAft>
              <a:buClrTx/>
              <a:buSzTx/>
              <a:buFontTx/>
              <a:buNone/>
              <a:tabLst/>
              <a:defRPr/>
            </a:pPr>
            <a:fld id="{FE8379FC-6708-4818-B735-546807AE17C8}" type="slidenum">
              <a:rPr kumimoji="0" lang="en-US" sz="1200" b="0" i="0" u="none" strike="noStrike" kern="1200" cap="none" spc="0" normalizeH="0" baseline="0" noProof="0" smtClean="0">
                <a:ln>
                  <a:noFill/>
                </a:ln>
                <a:solidFill>
                  <a:prstClr val="black"/>
                </a:solidFill>
                <a:effectLst/>
                <a:uLnTx/>
                <a:uFillTx/>
                <a:latin typeface="Source Sans Pro" panose="020B0503030403020204" pitchFamily="34" charset="0"/>
                <a:ea typeface="+mn-ea"/>
                <a:cs typeface="+mn-cs"/>
              </a:rPr>
              <a:pPr marL="0" marR="0" lvl="0" indent="0" algn="r" defTabSz="725714"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Source Sans Pro" panose="020B0503030403020204" pitchFamily="34" charset="0"/>
              <a:ea typeface="+mn-ea"/>
              <a:cs typeface="+mn-cs"/>
            </a:endParaRPr>
          </a:p>
        </p:txBody>
      </p:sp>
    </p:spTree>
    <p:extLst>
      <p:ext uri="{BB962C8B-B14F-4D97-AF65-F5344CB8AC3E}">
        <p14:creationId xmlns:p14="http://schemas.microsoft.com/office/powerpoint/2010/main" val="22577765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65B47-A090-405F-B21F-F68EC3E66A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7098CF-5B30-7718-862C-6C311C9C89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43A817-1353-BDCE-324C-3DDCFA55EEB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88CF2F5-55CB-E70B-74A5-493CEBFA0FD5}"/>
              </a:ext>
            </a:extLst>
          </p:cNvPr>
          <p:cNvSpPr>
            <a:spLocks noGrp="1"/>
          </p:cNvSpPr>
          <p:nvPr>
            <p:ph type="sldNum" sz="quarter" idx="5"/>
          </p:nvPr>
        </p:nvSpPr>
        <p:spPr/>
        <p:txBody>
          <a:bodyPr/>
          <a:lstStyle/>
          <a:p>
            <a:pPr marL="0" marR="0" lvl="0" indent="0" algn="r" defTabSz="725714" rtl="0" eaLnBrk="1" fontAlgn="auto" latinLnBrk="0" hangingPunct="1">
              <a:lnSpc>
                <a:spcPct val="100000"/>
              </a:lnSpc>
              <a:spcBef>
                <a:spcPts val="0"/>
              </a:spcBef>
              <a:spcAft>
                <a:spcPts val="0"/>
              </a:spcAft>
              <a:buClrTx/>
              <a:buSzTx/>
              <a:buFontTx/>
              <a:buNone/>
              <a:tabLst/>
              <a:defRPr/>
            </a:pPr>
            <a:fld id="{FE8379FC-6708-4818-B735-546807AE17C8}" type="slidenum">
              <a:rPr kumimoji="0" lang="en-US" sz="1200" b="0" i="0" u="none" strike="noStrike" kern="1200" cap="none" spc="0" normalizeH="0" baseline="0" noProof="0" smtClean="0">
                <a:ln>
                  <a:noFill/>
                </a:ln>
                <a:solidFill>
                  <a:prstClr val="black"/>
                </a:solidFill>
                <a:effectLst/>
                <a:uLnTx/>
                <a:uFillTx/>
                <a:latin typeface="Source Sans Pro" panose="020B0503030403020204" pitchFamily="34" charset="0"/>
                <a:ea typeface="+mn-ea"/>
                <a:cs typeface="+mn-cs"/>
              </a:rPr>
              <a:pPr marL="0" marR="0" lvl="0" indent="0" algn="r" defTabSz="725714"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Source Sans Pro" panose="020B0503030403020204" pitchFamily="34" charset="0"/>
              <a:ea typeface="+mn-ea"/>
              <a:cs typeface="+mn-cs"/>
            </a:endParaRPr>
          </a:p>
        </p:txBody>
      </p:sp>
    </p:spTree>
    <p:extLst>
      <p:ext uri="{BB962C8B-B14F-4D97-AF65-F5344CB8AC3E}">
        <p14:creationId xmlns:p14="http://schemas.microsoft.com/office/powerpoint/2010/main" val="2780124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D4739D-8D37-BD45-7B65-4BEB3B47A4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F24BE9-D177-F9E0-3684-F4AB7A3486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ABB0D9-02AD-81BE-2C0A-9B746C02874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422673C-A705-4F3B-AEB3-814942792695}"/>
              </a:ext>
            </a:extLst>
          </p:cNvPr>
          <p:cNvSpPr>
            <a:spLocks noGrp="1"/>
          </p:cNvSpPr>
          <p:nvPr>
            <p:ph type="sldNum" sz="quarter" idx="5"/>
          </p:nvPr>
        </p:nvSpPr>
        <p:spPr/>
        <p:txBody>
          <a:bodyPr/>
          <a:lstStyle/>
          <a:p>
            <a:pPr marL="0" marR="0" lvl="0" indent="0" algn="r" defTabSz="725714" rtl="0" eaLnBrk="1" fontAlgn="auto" latinLnBrk="0" hangingPunct="1">
              <a:lnSpc>
                <a:spcPct val="100000"/>
              </a:lnSpc>
              <a:spcBef>
                <a:spcPts val="0"/>
              </a:spcBef>
              <a:spcAft>
                <a:spcPts val="0"/>
              </a:spcAft>
              <a:buClrTx/>
              <a:buSzTx/>
              <a:buFontTx/>
              <a:buNone/>
              <a:tabLst/>
              <a:defRPr/>
            </a:pPr>
            <a:fld id="{FE8379FC-6708-4818-B735-546807AE17C8}" type="slidenum">
              <a:rPr kumimoji="0" lang="en-US" sz="1200" b="0" i="0" u="none" strike="noStrike" kern="1200" cap="none" spc="0" normalizeH="0" baseline="0" noProof="0" smtClean="0">
                <a:ln>
                  <a:noFill/>
                </a:ln>
                <a:solidFill>
                  <a:prstClr val="black"/>
                </a:solidFill>
                <a:effectLst/>
                <a:uLnTx/>
                <a:uFillTx/>
                <a:latin typeface="Source Sans Pro" panose="020B0503030403020204" pitchFamily="34" charset="0"/>
                <a:ea typeface="+mn-ea"/>
                <a:cs typeface="+mn-cs"/>
              </a:rPr>
              <a:pPr marL="0" marR="0" lvl="0" indent="0" algn="r" defTabSz="725714"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Source Sans Pro" panose="020B0503030403020204" pitchFamily="34" charset="0"/>
              <a:ea typeface="+mn-ea"/>
              <a:cs typeface="+mn-cs"/>
            </a:endParaRPr>
          </a:p>
        </p:txBody>
      </p:sp>
    </p:spTree>
    <p:extLst>
      <p:ext uri="{BB962C8B-B14F-4D97-AF65-F5344CB8AC3E}">
        <p14:creationId xmlns:p14="http://schemas.microsoft.com/office/powerpoint/2010/main" val="1447082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Source Sans Pro"/>
            </a:endParaRPr>
          </a:p>
        </p:txBody>
      </p:sp>
      <p:sp>
        <p:nvSpPr>
          <p:cNvPr id="4" name="Slide Number Placeholder 3"/>
          <p:cNvSpPr>
            <a:spLocks noGrp="1"/>
          </p:cNvSpPr>
          <p:nvPr>
            <p:ph type="sldNum" sz="quarter" idx="5"/>
          </p:nvPr>
        </p:nvSpPr>
        <p:spPr/>
        <p:txBody>
          <a:bodyPr/>
          <a:lstStyle/>
          <a:p>
            <a:pPr marL="0" marR="0" lvl="0" indent="0" algn="r" defTabSz="725714" rtl="0" eaLnBrk="1" fontAlgn="auto" latinLnBrk="0" hangingPunct="1">
              <a:lnSpc>
                <a:spcPct val="100000"/>
              </a:lnSpc>
              <a:spcBef>
                <a:spcPts val="0"/>
              </a:spcBef>
              <a:spcAft>
                <a:spcPts val="0"/>
              </a:spcAft>
              <a:buClrTx/>
              <a:buSzTx/>
              <a:buFontTx/>
              <a:buNone/>
              <a:tabLst/>
              <a:defRPr/>
            </a:pPr>
            <a:fld id="{8D456911-295D-4532-B3BB-CB0D8CD92906}" type="slidenum">
              <a:rPr kumimoji="0" lang="en-US" sz="1200" b="0" i="0" u="none" strike="noStrike" kern="1200" cap="none" spc="0" normalizeH="0" baseline="0" noProof="0" smtClean="0">
                <a:ln>
                  <a:noFill/>
                </a:ln>
                <a:solidFill>
                  <a:prstClr val="black"/>
                </a:solidFill>
                <a:effectLst/>
                <a:uLnTx/>
                <a:uFillTx/>
                <a:latin typeface="Source Sans Pro" panose="020B0503030403020204" pitchFamily="34" charset="0"/>
                <a:ea typeface="+mn-ea"/>
                <a:cs typeface="+mn-cs"/>
              </a:rPr>
              <a:pPr marL="0" marR="0" lvl="0" indent="0" algn="r" defTabSz="725714"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Source Sans Pro" panose="020B0503030403020204" pitchFamily="34" charset="0"/>
              <a:ea typeface="+mn-ea"/>
              <a:cs typeface="+mn-cs"/>
            </a:endParaRPr>
          </a:p>
        </p:txBody>
      </p:sp>
    </p:spTree>
    <p:extLst>
      <p:ext uri="{BB962C8B-B14F-4D97-AF65-F5344CB8AC3E}">
        <p14:creationId xmlns:p14="http://schemas.microsoft.com/office/powerpoint/2010/main" val="19743936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725714" rtl="0" eaLnBrk="1" fontAlgn="auto" latinLnBrk="0" hangingPunct="1">
              <a:lnSpc>
                <a:spcPct val="100000"/>
              </a:lnSpc>
              <a:spcBef>
                <a:spcPts val="0"/>
              </a:spcBef>
              <a:spcAft>
                <a:spcPts val="0"/>
              </a:spcAft>
              <a:buClrTx/>
              <a:buSzTx/>
              <a:buFontTx/>
              <a:buNone/>
              <a:tabLst/>
              <a:defRPr/>
            </a:pPr>
            <a:fld id="{FE8379FC-6708-4818-B735-546807AE17C8}" type="slidenum">
              <a:rPr kumimoji="0" lang="en-US" sz="1200" b="0" i="0" u="none" strike="noStrike" kern="1200" cap="none" spc="0" normalizeH="0" baseline="0" noProof="0" smtClean="0">
                <a:ln>
                  <a:noFill/>
                </a:ln>
                <a:solidFill>
                  <a:prstClr val="black"/>
                </a:solidFill>
                <a:effectLst/>
                <a:uLnTx/>
                <a:uFillTx/>
                <a:latin typeface="Source Sans Pro" panose="020B0503030403020204" pitchFamily="34" charset="0"/>
                <a:ea typeface="+mn-ea"/>
                <a:cs typeface="+mn-cs"/>
              </a:rPr>
              <a:pPr marL="0" marR="0" lvl="0" indent="0" algn="r" defTabSz="725714"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Source Sans Pro" panose="020B0503030403020204" pitchFamily="34" charset="0"/>
              <a:ea typeface="+mn-ea"/>
              <a:cs typeface="+mn-cs"/>
            </a:endParaRPr>
          </a:p>
        </p:txBody>
      </p:sp>
    </p:spTree>
    <p:extLst>
      <p:ext uri="{BB962C8B-B14F-4D97-AF65-F5344CB8AC3E}">
        <p14:creationId xmlns:p14="http://schemas.microsoft.com/office/powerpoint/2010/main" val="7581671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30DE1-F6C6-8AD3-3FB4-E66B148F7F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7BBD0C-3252-332B-7B85-F8C79578A0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D67E8B-208F-F557-36B4-3084A50998D4}"/>
              </a:ext>
            </a:extLst>
          </p:cNvPr>
          <p:cNvSpPr>
            <a:spLocks noGrp="1"/>
          </p:cNvSpPr>
          <p:nvPr>
            <p:ph type="body" idx="1"/>
          </p:nvPr>
        </p:nvSpPr>
        <p:spPr/>
        <p:txBody>
          <a:bodyPr/>
          <a:lstStyle/>
          <a:p>
            <a:endParaRPr lang="en-US">
              <a:ea typeface="Source Sans Pro"/>
            </a:endParaRPr>
          </a:p>
        </p:txBody>
      </p:sp>
      <p:sp>
        <p:nvSpPr>
          <p:cNvPr id="4" name="Slide Number Placeholder 3">
            <a:extLst>
              <a:ext uri="{FF2B5EF4-FFF2-40B4-BE49-F238E27FC236}">
                <a16:creationId xmlns:a16="http://schemas.microsoft.com/office/drawing/2014/main" id="{FAA2E61C-EDDC-9F87-51EF-A198A15B58BE}"/>
              </a:ext>
            </a:extLst>
          </p:cNvPr>
          <p:cNvSpPr>
            <a:spLocks noGrp="1"/>
          </p:cNvSpPr>
          <p:nvPr>
            <p:ph type="sldNum" sz="quarter" idx="5"/>
          </p:nvPr>
        </p:nvSpPr>
        <p:spPr/>
        <p:txBody>
          <a:bodyPr/>
          <a:lstStyle/>
          <a:p>
            <a:pPr marL="0" marR="0" lvl="0" indent="0" algn="r" defTabSz="725714" rtl="0" eaLnBrk="1" fontAlgn="auto" latinLnBrk="0" hangingPunct="1">
              <a:lnSpc>
                <a:spcPct val="100000"/>
              </a:lnSpc>
              <a:spcBef>
                <a:spcPts val="0"/>
              </a:spcBef>
              <a:spcAft>
                <a:spcPts val="0"/>
              </a:spcAft>
              <a:buClrTx/>
              <a:buSzTx/>
              <a:buFontTx/>
              <a:buNone/>
              <a:tabLst/>
              <a:defRPr/>
            </a:pPr>
            <a:fld id="{8D456911-295D-4532-B3BB-CB0D8CD92906}" type="slidenum">
              <a:rPr kumimoji="0" lang="en-US" sz="1200" b="0" i="0" u="none" strike="noStrike" kern="1200" cap="none" spc="0" normalizeH="0" baseline="0" noProof="0" smtClean="0">
                <a:ln>
                  <a:noFill/>
                </a:ln>
                <a:solidFill>
                  <a:prstClr val="black"/>
                </a:solidFill>
                <a:effectLst/>
                <a:uLnTx/>
                <a:uFillTx/>
                <a:latin typeface="Source Sans Pro" panose="020B0503030403020204" pitchFamily="34" charset="0"/>
                <a:ea typeface="+mn-ea"/>
                <a:cs typeface="+mn-cs"/>
              </a:rPr>
              <a:pPr marL="0" marR="0" lvl="0" indent="0" algn="r" defTabSz="725714"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Source Sans Pro" panose="020B0503030403020204" pitchFamily="34" charset="0"/>
              <a:ea typeface="+mn-ea"/>
              <a:cs typeface="+mn-cs"/>
            </a:endParaRPr>
          </a:p>
        </p:txBody>
      </p:sp>
    </p:spTree>
    <p:extLst>
      <p:ext uri="{BB962C8B-B14F-4D97-AF65-F5344CB8AC3E}">
        <p14:creationId xmlns:p14="http://schemas.microsoft.com/office/powerpoint/2010/main" val="7310414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48A9C2-FE60-7221-5100-17F532DBF3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4C2D9C-6721-CFC9-2177-1763E0EE2A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33EBE4-D1AC-85E4-DAAA-AAB62315766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6A5452F-8C5B-F868-CABF-372A5E5684CB}"/>
              </a:ext>
            </a:extLst>
          </p:cNvPr>
          <p:cNvSpPr>
            <a:spLocks noGrp="1"/>
          </p:cNvSpPr>
          <p:nvPr>
            <p:ph type="sldNum" sz="quarter" idx="5"/>
          </p:nvPr>
        </p:nvSpPr>
        <p:spPr/>
        <p:txBody>
          <a:bodyPr/>
          <a:lstStyle/>
          <a:p>
            <a:pPr marL="0" marR="0" lvl="0" indent="0" algn="r" defTabSz="725714" rtl="0" eaLnBrk="1" fontAlgn="auto" latinLnBrk="0" hangingPunct="1">
              <a:lnSpc>
                <a:spcPct val="100000"/>
              </a:lnSpc>
              <a:spcBef>
                <a:spcPts val="0"/>
              </a:spcBef>
              <a:spcAft>
                <a:spcPts val="0"/>
              </a:spcAft>
              <a:buClrTx/>
              <a:buSzTx/>
              <a:buFontTx/>
              <a:buNone/>
              <a:tabLst/>
              <a:defRPr/>
            </a:pPr>
            <a:fld id="{FE8379FC-6708-4818-B735-546807AE17C8}" type="slidenum">
              <a:rPr kumimoji="0" lang="en-US" sz="1200" b="0" i="0" u="none" strike="noStrike" kern="1200" cap="none" spc="0" normalizeH="0" baseline="0" noProof="0" smtClean="0">
                <a:ln>
                  <a:noFill/>
                </a:ln>
                <a:solidFill>
                  <a:prstClr val="black"/>
                </a:solidFill>
                <a:effectLst/>
                <a:uLnTx/>
                <a:uFillTx/>
                <a:latin typeface="Source Sans Pro" panose="020B0503030403020204" pitchFamily="34" charset="0"/>
                <a:ea typeface="+mn-ea"/>
                <a:cs typeface="+mn-cs"/>
              </a:rPr>
              <a:pPr marL="0" marR="0" lvl="0" indent="0" algn="r" defTabSz="725714"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Source Sans Pro" panose="020B0503030403020204" pitchFamily="34" charset="0"/>
              <a:ea typeface="+mn-ea"/>
              <a:cs typeface="+mn-cs"/>
            </a:endParaRPr>
          </a:p>
        </p:txBody>
      </p:sp>
    </p:spTree>
    <p:extLst>
      <p:ext uri="{BB962C8B-B14F-4D97-AF65-F5344CB8AC3E}">
        <p14:creationId xmlns:p14="http://schemas.microsoft.com/office/powerpoint/2010/main" val="6713442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E8379FC-6708-4818-B735-546807AE17C8}" type="slidenum">
              <a:rPr lang="en-US" smtClean="0"/>
              <a:pPr/>
              <a:t>17</a:t>
            </a:fld>
            <a:endParaRPr lang="en-US"/>
          </a:p>
        </p:txBody>
      </p:sp>
    </p:spTree>
    <p:extLst>
      <p:ext uri="{BB962C8B-B14F-4D97-AF65-F5344CB8AC3E}">
        <p14:creationId xmlns:p14="http://schemas.microsoft.com/office/powerpoint/2010/main" val="4354682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6B2B4E-EE5A-6ACC-A3A6-482CFBCBC1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338975-5F0F-C9DF-D874-D9E11B9834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F8798A-A2B9-DED5-C009-B041F0A7B43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1E6619C-5F15-4221-F389-FB354C139E60}"/>
              </a:ext>
            </a:extLst>
          </p:cNvPr>
          <p:cNvSpPr>
            <a:spLocks noGrp="1"/>
          </p:cNvSpPr>
          <p:nvPr>
            <p:ph type="sldNum" sz="quarter" idx="5"/>
          </p:nvPr>
        </p:nvSpPr>
        <p:spPr/>
        <p:txBody>
          <a:bodyPr/>
          <a:lstStyle/>
          <a:p>
            <a:fld id="{FE8379FC-6708-4818-B735-546807AE17C8}" type="slidenum">
              <a:rPr lang="en-US" smtClean="0"/>
              <a:pPr/>
              <a:t>18</a:t>
            </a:fld>
            <a:endParaRPr lang="en-US"/>
          </a:p>
        </p:txBody>
      </p:sp>
    </p:spTree>
    <p:extLst>
      <p:ext uri="{BB962C8B-B14F-4D97-AF65-F5344CB8AC3E}">
        <p14:creationId xmlns:p14="http://schemas.microsoft.com/office/powerpoint/2010/main" val="21851615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3ECE71-5146-B7C8-AB5D-CC18C5C62D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2E6311-4C48-24BF-84F9-BEB4DA3D1B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5DA19C-668A-EF4E-F168-835E587C17B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BFEBAAB-3672-BA9C-0A05-9B8B9CDB4AB0}"/>
              </a:ext>
            </a:extLst>
          </p:cNvPr>
          <p:cNvSpPr>
            <a:spLocks noGrp="1"/>
          </p:cNvSpPr>
          <p:nvPr>
            <p:ph type="sldNum" sz="quarter" idx="5"/>
          </p:nvPr>
        </p:nvSpPr>
        <p:spPr/>
        <p:txBody>
          <a:bodyPr/>
          <a:lstStyle/>
          <a:p>
            <a:fld id="{FE8379FC-6708-4818-B735-546807AE17C8}" type="slidenum">
              <a:rPr lang="en-US" smtClean="0"/>
              <a:pPr/>
              <a:t>19</a:t>
            </a:fld>
            <a:endParaRPr lang="en-US"/>
          </a:p>
        </p:txBody>
      </p:sp>
    </p:spTree>
    <p:extLst>
      <p:ext uri="{BB962C8B-B14F-4D97-AF65-F5344CB8AC3E}">
        <p14:creationId xmlns:p14="http://schemas.microsoft.com/office/powerpoint/2010/main" val="1138930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singl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308323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9D94B-4A55-A6DC-4D1B-6BE6B6A4D7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1DD4F9-D1F2-BACC-9D40-2E84759AFB3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0D6F9C-93B1-ED43-FF2F-9894B1FDB1B4}"/>
              </a:ext>
            </a:extLst>
          </p:cNvPr>
          <p:cNvSpPr>
            <a:spLocks noGrp="1"/>
          </p:cNvSpPr>
          <p:nvPr>
            <p:ph type="dt" sz="half" idx="10"/>
          </p:nvPr>
        </p:nvSpPr>
        <p:spPr/>
        <p:txBody>
          <a:bodyPr/>
          <a:lstStyle/>
          <a:p>
            <a:fld id="{29A267A0-39AC-4C2B-BAA5-B5E42492A481}" type="datetimeFigureOut">
              <a:rPr lang="en-US" smtClean="0"/>
              <a:t>8/11/26</a:t>
            </a:fld>
            <a:endParaRPr lang="en-US"/>
          </a:p>
        </p:txBody>
      </p:sp>
      <p:sp>
        <p:nvSpPr>
          <p:cNvPr id="5" name="Footer Placeholder 4">
            <a:extLst>
              <a:ext uri="{FF2B5EF4-FFF2-40B4-BE49-F238E27FC236}">
                <a16:creationId xmlns:a16="http://schemas.microsoft.com/office/drawing/2014/main" id="{D2F0944B-1A53-EFCC-2053-70D0FC68C2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A120B7-DEC8-2675-9BCD-C5016BA2756D}"/>
              </a:ext>
            </a:extLst>
          </p:cNvPr>
          <p:cNvSpPr>
            <a:spLocks noGrp="1"/>
          </p:cNvSpPr>
          <p:nvPr>
            <p:ph type="sldNum" sz="quarter" idx="12"/>
          </p:nvPr>
        </p:nvSpPr>
        <p:spPr/>
        <p:txBody>
          <a:bodyPr/>
          <a:lstStyle/>
          <a:p>
            <a:fld id="{30274E0F-809C-42A7-BB5F-3A041BFD69FC}" type="slidenum">
              <a:rPr lang="en-US" smtClean="0"/>
              <a:t>‹#›</a:t>
            </a:fld>
            <a:endParaRPr lang="en-US"/>
          </a:p>
        </p:txBody>
      </p:sp>
    </p:spTree>
    <p:extLst>
      <p:ext uri="{BB962C8B-B14F-4D97-AF65-F5344CB8AC3E}">
        <p14:creationId xmlns:p14="http://schemas.microsoft.com/office/powerpoint/2010/main" val="25111178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4D1AB-A05D-26A7-6E7E-F637504408F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B4B1E8D-22A7-6DBB-1809-220141791E1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3AF2C6D-8E1F-6360-D71F-19EB3607DEF8}"/>
              </a:ext>
            </a:extLst>
          </p:cNvPr>
          <p:cNvSpPr>
            <a:spLocks noGrp="1"/>
          </p:cNvSpPr>
          <p:nvPr>
            <p:ph type="dt" sz="half" idx="10"/>
          </p:nvPr>
        </p:nvSpPr>
        <p:spPr/>
        <p:txBody>
          <a:bodyPr/>
          <a:lstStyle/>
          <a:p>
            <a:fld id="{29A267A0-39AC-4C2B-BAA5-B5E42492A481}" type="datetimeFigureOut">
              <a:rPr lang="en-US" smtClean="0"/>
              <a:t>8/11/26</a:t>
            </a:fld>
            <a:endParaRPr lang="en-US"/>
          </a:p>
        </p:txBody>
      </p:sp>
      <p:sp>
        <p:nvSpPr>
          <p:cNvPr id="5" name="Footer Placeholder 4">
            <a:extLst>
              <a:ext uri="{FF2B5EF4-FFF2-40B4-BE49-F238E27FC236}">
                <a16:creationId xmlns:a16="http://schemas.microsoft.com/office/drawing/2014/main" id="{8E6F136B-693C-A042-E169-9CEB70263B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5B6CB6-46A1-80FA-7E32-9E65981B2C46}"/>
              </a:ext>
            </a:extLst>
          </p:cNvPr>
          <p:cNvSpPr>
            <a:spLocks noGrp="1"/>
          </p:cNvSpPr>
          <p:nvPr>
            <p:ph type="sldNum" sz="quarter" idx="12"/>
          </p:nvPr>
        </p:nvSpPr>
        <p:spPr/>
        <p:txBody>
          <a:bodyPr/>
          <a:lstStyle/>
          <a:p>
            <a:fld id="{30274E0F-809C-42A7-BB5F-3A041BFD69FC}" type="slidenum">
              <a:rPr lang="en-US" smtClean="0"/>
              <a:t>‹#›</a:t>
            </a:fld>
            <a:endParaRPr lang="en-US"/>
          </a:p>
        </p:txBody>
      </p:sp>
    </p:spTree>
    <p:extLst>
      <p:ext uri="{BB962C8B-B14F-4D97-AF65-F5344CB8AC3E}">
        <p14:creationId xmlns:p14="http://schemas.microsoft.com/office/powerpoint/2010/main" val="16205649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685D6-51E4-7846-CA7D-DA02F6875A4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FE54D65-BAAB-F8E4-6CAB-84FC8598AC3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C3421F3-6C59-7D83-DDE6-5341BED54B2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811204E-5A09-8BF9-05D2-ACC359D1173F}"/>
              </a:ext>
            </a:extLst>
          </p:cNvPr>
          <p:cNvSpPr>
            <a:spLocks noGrp="1"/>
          </p:cNvSpPr>
          <p:nvPr>
            <p:ph type="dt" sz="half" idx="10"/>
          </p:nvPr>
        </p:nvSpPr>
        <p:spPr/>
        <p:txBody>
          <a:bodyPr/>
          <a:lstStyle/>
          <a:p>
            <a:fld id="{29A267A0-39AC-4C2B-BAA5-B5E42492A481}" type="datetimeFigureOut">
              <a:rPr lang="en-US" smtClean="0"/>
              <a:t>8/11/26</a:t>
            </a:fld>
            <a:endParaRPr lang="en-US"/>
          </a:p>
        </p:txBody>
      </p:sp>
      <p:sp>
        <p:nvSpPr>
          <p:cNvPr id="6" name="Footer Placeholder 5">
            <a:extLst>
              <a:ext uri="{FF2B5EF4-FFF2-40B4-BE49-F238E27FC236}">
                <a16:creationId xmlns:a16="http://schemas.microsoft.com/office/drawing/2014/main" id="{E8650060-F7F1-9760-5C33-DFAEFD84C95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0196F5-505E-3E0F-082C-A2F63140DFE2}"/>
              </a:ext>
            </a:extLst>
          </p:cNvPr>
          <p:cNvSpPr>
            <a:spLocks noGrp="1"/>
          </p:cNvSpPr>
          <p:nvPr>
            <p:ph type="sldNum" sz="quarter" idx="12"/>
          </p:nvPr>
        </p:nvSpPr>
        <p:spPr/>
        <p:txBody>
          <a:bodyPr/>
          <a:lstStyle/>
          <a:p>
            <a:fld id="{30274E0F-809C-42A7-BB5F-3A041BFD69FC}" type="slidenum">
              <a:rPr lang="en-US" smtClean="0"/>
              <a:t>‹#›</a:t>
            </a:fld>
            <a:endParaRPr lang="en-US"/>
          </a:p>
        </p:txBody>
      </p:sp>
    </p:spTree>
    <p:extLst>
      <p:ext uri="{BB962C8B-B14F-4D97-AF65-F5344CB8AC3E}">
        <p14:creationId xmlns:p14="http://schemas.microsoft.com/office/powerpoint/2010/main" val="18831921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67298-E15C-409F-16D5-C6234040AED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CA1C7FF-3C51-C39F-08F7-06A78658B97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96EC520-E31D-A24A-CB31-9074D51C67F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63C7941-1245-A27F-3ACD-49E97BC86F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646DA9A-C65C-D978-FAEB-2B182182435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C3E792A-2222-203F-E410-9A0A79B31128}"/>
              </a:ext>
            </a:extLst>
          </p:cNvPr>
          <p:cNvSpPr>
            <a:spLocks noGrp="1"/>
          </p:cNvSpPr>
          <p:nvPr>
            <p:ph type="dt" sz="half" idx="10"/>
          </p:nvPr>
        </p:nvSpPr>
        <p:spPr/>
        <p:txBody>
          <a:bodyPr/>
          <a:lstStyle/>
          <a:p>
            <a:fld id="{29A267A0-39AC-4C2B-BAA5-B5E42492A481}" type="datetimeFigureOut">
              <a:rPr lang="en-US" smtClean="0"/>
              <a:t>8/11/26</a:t>
            </a:fld>
            <a:endParaRPr lang="en-US"/>
          </a:p>
        </p:txBody>
      </p:sp>
      <p:sp>
        <p:nvSpPr>
          <p:cNvPr id="8" name="Footer Placeholder 7">
            <a:extLst>
              <a:ext uri="{FF2B5EF4-FFF2-40B4-BE49-F238E27FC236}">
                <a16:creationId xmlns:a16="http://schemas.microsoft.com/office/drawing/2014/main" id="{800F77CD-FC8C-A50B-8773-2C35C571108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C26CFF5-7904-55CA-7BBC-CCEEF57D7605}"/>
              </a:ext>
            </a:extLst>
          </p:cNvPr>
          <p:cNvSpPr>
            <a:spLocks noGrp="1"/>
          </p:cNvSpPr>
          <p:nvPr>
            <p:ph type="sldNum" sz="quarter" idx="12"/>
          </p:nvPr>
        </p:nvSpPr>
        <p:spPr/>
        <p:txBody>
          <a:bodyPr/>
          <a:lstStyle/>
          <a:p>
            <a:fld id="{30274E0F-809C-42A7-BB5F-3A041BFD69FC}" type="slidenum">
              <a:rPr lang="en-US" smtClean="0"/>
              <a:t>‹#›</a:t>
            </a:fld>
            <a:endParaRPr lang="en-US"/>
          </a:p>
        </p:txBody>
      </p:sp>
    </p:spTree>
    <p:extLst>
      <p:ext uri="{BB962C8B-B14F-4D97-AF65-F5344CB8AC3E}">
        <p14:creationId xmlns:p14="http://schemas.microsoft.com/office/powerpoint/2010/main" val="27229515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EBEBA0-224C-5656-8A09-AD917F509E1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7ED38EC-2528-51A6-39D3-F0A19DF53D68}"/>
              </a:ext>
            </a:extLst>
          </p:cNvPr>
          <p:cNvSpPr>
            <a:spLocks noGrp="1"/>
          </p:cNvSpPr>
          <p:nvPr>
            <p:ph type="dt" sz="half" idx="10"/>
          </p:nvPr>
        </p:nvSpPr>
        <p:spPr/>
        <p:txBody>
          <a:bodyPr/>
          <a:lstStyle/>
          <a:p>
            <a:fld id="{29A267A0-39AC-4C2B-BAA5-B5E42492A481}" type="datetimeFigureOut">
              <a:rPr lang="en-US" smtClean="0"/>
              <a:t>8/11/26</a:t>
            </a:fld>
            <a:endParaRPr lang="en-US"/>
          </a:p>
        </p:txBody>
      </p:sp>
      <p:sp>
        <p:nvSpPr>
          <p:cNvPr id="4" name="Footer Placeholder 3">
            <a:extLst>
              <a:ext uri="{FF2B5EF4-FFF2-40B4-BE49-F238E27FC236}">
                <a16:creationId xmlns:a16="http://schemas.microsoft.com/office/drawing/2014/main" id="{971A2B23-85B9-DB9E-54CC-391734A585C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0CA1426-0458-F338-9A75-135E6035F9C4}"/>
              </a:ext>
            </a:extLst>
          </p:cNvPr>
          <p:cNvSpPr>
            <a:spLocks noGrp="1"/>
          </p:cNvSpPr>
          <p:nvPr>
            <p:ph type="sldNum" sz="quarter" idx="12"/>
          </p:nvPr>
        </p:nvSpPr>
        <p:spPr/>
        <p:txBody>
          <a:bodyPr/>
          <a:lstStyle/>
          <a:p>
            <a:fld id="{30274E0F-809C-42A7-BB5F-3A041BFD69FC}" type="slidenum">
              <a:rPr lang="en-US" smtClean="0"/>
              <a:t>‹#›</a:t>
            </a:fld>
            <a:endParaRPr lang="en-US"/>
          </a:p>
        </p:txBody>
      </p:sp>
    </p:spTree>
    <p:extLst>
      <p:ext uri="{BB962C8B-B14F-4D97-AF65-F5344CB8AC3E}">
        <p14:creationId xmlns:p14="http://schemas.microsoft.com/office/powerpoint/2010/main" val="17778565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B712810-3CF6-346D-5535-BBF8864A2C1A}"/>
              </a:ext>
            </a:extLst>
          </p:cNvPr>
          <p:cNvSpPr>
            <a:spLocks noGrp="1"/>
          </p:cNvSpPr>
          <p:nvPr>
            <p:ph type="dt" sz="half" idx="10"/>
          </p:nvPr>
        </p:nvSpPr>
        <p:spPr/>
        <p:txBody>
          <a:bodyPr/>
          <a:lstStyle/>
          <a:p>
            <a:fld id="{29A267A0-39AC-4C2B-BAA5-B5E42492A481}" type="datetimeFigureOut">
              <a:rPr lang="en-US" smtClean="0"/>
              <a:t>8/11/26</a:t>
            </a:fld>
            <a:endParaRPr lang="en-US"/>
          </a:p>
        </p:txBody>
      </p:sp>
      <p:sp>
        <p:nvSpPr>
          <p:cNvPr id="3" name="Footer Placeholder 2">
            <a:extLst>
              <a:ext uri="{FF2B5EF4-FFF2-40B4-BE49-F238E27FC236}">
                <a16:creationId xmlns:a16="http://schemas.microsoft.com/office/drawing/2014/main" id="{D199D1FE-6C9C-9008-E425-049B7499964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1A85A98-CF07-98B4-EB82-87D61973B8B7}"/>
              </a:ext>
            </a:extLst>
          </p:cNvPr>
          <p:cNvSpPr>
            <a:spLocks noGrp="1"/>
          </p:cNvSpPr>
          <p:nvPr>
            <p:ph type="sldNum" sz="quarter" idx="12"/>
          </p:nvPr>
        </p:nvSpPr>
        <p:spPr/>
        <p:txBody>
          <a:bodyPr/>
          <a:lstStyle/>
          <a:p>
            <a:fld id="{30274E0F-809C-42A7-BB5F-3A041BFD69FC}" type="slidenum">
              <a:rPr lang="en-US" smtClean="0"/>
              <a:t>‹#›</a:t>
            </a:fld>
            <a:endParaRPr lang="en-US"/>
          </a:p>
        </p:txBody>
      </p:sp>
    </p:spTree>
    <p:extLst>
      <p:ext uri="{BB962C8B-B14F-4D97-AF65-F5344CB8AC3E}">
        <p14:creationId xmlns:p14="http://schemas.microsoft.com/office/powerpoint/2010/main" val="4616844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4447E-9C8C-AE0F-B1C6-D7C744675B1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F2AA143-3B02-3752-09AD-0B357BD85BD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00E8FC0-4A74-7500-3314-D122AAE7EB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6F4F71-DA94-CA76-B264-B1DD211D147C}"/>
              </a:ext>
            </a:extLst>
          </p:cNvPr>
          <p:cNvSpPr>
            <a:spLocks noGrp="1"/>
          </p:cNvSpPr>
          <p:nvPr>
            <p:ph type="dt" sz="half" idx="10"/>
          </p:nvPr>
        </p:nvSpPr>
        <p:spPr/>
        <p:txBody>
          <a:bodyPr/>
          <a:lstStyle/>
          <a:p>
            <a:fld id="{29A267A0-39AC-4C2B-BAA5-B5E42492A481}" type="datetimeFigureOut">
              <a:rPr lang="en-US" smtClean="0"/>
              <a:t>8/11/26</a:t>
            </a:fld>
            <a:endParaRPr lang="en-US"/>
          </a:p>
        </p:txBody>
      </p:sp>
      <p:sp>
        <p:nvSpPr>
          <p:cNvPr id="6" name="Footer Placeholder 5">
            <a:extLst>
              <a:ext uri="{FF2B5EF4-FFF2-40B4-BE49-F238E27FC236}">
                <a16:creationId xmlns:a16="http://schemas.microsoft.com/office/drawing/2014/main" id="{8FAF5721-7B79-5B5A-0183-919932E896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C73CE59-4D7C-4A64-C602-2D43AF00DA1E}"/>
              </a:ext>
            </a:extLst>
          </p:cNvPr>
          <p:cNvSpPr>
            <a:spLocks noGrp="1"/>
          </p:cNvSpPr>
          <p:nvPr>
            <p:ph type="sldNum" sz="quarter" idx="12"/>
          </p:nvPr>
        </p:nvSpPr>
        <p:spPr/>
        <p:txBody>
          <a:bodyPr/>
          <a:lstStyle/>
          <a:p>
            <a:fld id="{30274E0F-809C-42A7-BB5F-3A041BFD69FC}" type="slidenum">
              <a:rPr lang="en-US" smtClean="0"/>
              <a:t>‹#›</a:t>
            </a:fld>
            <a:endParaRPr lang="en-US"/>
          </a:p>
        </p:txBody>
      </p:sp>
    </p:spTree>
    <p:extLst>
      <p:ext uri="{BB962C8B-B14F-4D97-AF65-F5344CB8AC3E}">
        <p14:creationId xmlns:p14="http://schemas.microsoft.com/office/powerpoint/2010/main" val="27118393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3EA42-73FF-7F13-4A80-7E3F62C1B45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A318B51-71D6-BD48-1BE9-03B5006953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10405A3-D09C-3357-060B-8853B1AFAD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5EC2A88-5ACC-F057-AAB0-7B50BA8076DC}"/>
              </a:ext>
            </a:extLst>
          </p:cNvPr>
          <p:cNvSpPr>
            <a:spLocks noGrp="1"/>
          </p:cNvSpPr>
          <p:nvPr>
            <p:ph type="dt" sz="half" idx="10"/>
          </p:nvPr>
        </p:nvSpPr>
        <p:spPr/>
        <p:txBody>
          <a:bodyPr/>
          <a:lstStyle/>
          <a:p>
            <a:fld id="{29A267A0-39AC-4C2B-BAA5-B5E42492A481}" type="datetimeFigureOut">
              <a:rPr lang="en-US" smtClean="0"/>
              <a:t>8/11/26</a:t>
            </a:fld>
            <a:endParaRPr lang="en-US"/>
          </a:p>
        </p:txBody>
      </p:sp>
      <p:sp>
        <p:nvSpPr>
          <p:cNvPr id="6" name="Footer Placeholder 5">
            <a:extLst>
              <a:ext uri="{FF2B5EF4-FFF2-40B4-BE49-F238E27FC236}">
                <a16:creationId xmlns:a16="http://schemas.microsoft.com/office/drawing/2014/main" id="{B08147F3-CB6B-CFE2-D899-2744351CAF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57D99C-8E71-8BDC-F61A-87DB6A855457}"/>
              </a:ext>
            </a:extLst>
          </p:cNvPr>
          <p:cNvSpPr>
            <a:spLocks noGrp="1"/>
          </p:cNvSpPr>
          <p:nvPr>
            <p:ph type="sldNum" sz="quarter" idx="12"/>
          </p:nvPr>
        </p:nvSpPr>
        <p:spPr/>
        <p:txBody>
          <a:bodyPr/>
          <a:lstStyle/>
          <a:p>
            <a:fld id="{30274E0F-809C-42A7-BB5F-3A041BFD69FC}" type="slidenum">
              <a:rPr lang="en-US" smtClean="0"/>
              <a:t>‹#›</a:t>
            </a:fld>
            <a:endParaRPr lang="en-US"/>
          </a:p>
        </p:txBody>
      </p:sp>
    </p:spTree>
    <p:extLst>
      <p:ext uri="{BB962C8B-B14F-4D97-AF65-F5344CB8AC3E}">
        <p14:creationId xmlns:p14="http://schemas.microsoft.com/office/powerpoint/2010/main" val="9789172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8DF58-FF75-EC73-0A4E-70842D7B9F1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0B3CA61-434E-7FD8-76A7-F07907CA82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6362EE-3803-961C-E149-17263985373F}"/>
              </a:ext>
            </a:extLst>
          </p:cNvPr>
          <p:cNvSpPr>
            <a:spLocks noGrp="1"/>
          </p:cNvSpPr>
          <p:nvPr>
            <p:ph type="dt" sz="half" idx="10"/>
          </p:nvPr>
        </p:nvSpPr>
        <p:spPr/>
        <p:txBody>
          <a:bodyPr/>
          <a:lstStyle/>
          <a:p>
            <a:fld id="{29A267A0-39AC-4C2B-BAA5-B5E42492A481}" type="datetimeFigureOut">
              <a:rPr lang="en-US" smtClean="0"/>
              <a:t>8/11/26</a:t>
            </a:fld>
            <a:endParaRPr lang="en-US"/>
          </a:p>
        </p:txBody>
      </p:sp>
      <p:sp>
        <p:nvSpPr>
          <p:cNvPr id="5" name="Footer Placeholder 4">
            <a:extLst>
              <a:ext uri="{FF2B5EF4-FFF2-40B4-BE49-F238E27FC236}">
                <a16:creationId xmlns:a16="http://schemas.microsoft.com/office/drawing/2014/main" id="{9BCA4880-2247-C50F-03E5-5D69EA8311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AE58D2-4C06-0A42-53E9-9211C9C0175A}"/>
              </a:ext>
            </a:extLst>
          </p:cNvPr>
          <p:cNvSpPr>
            <a:spLocks noGrp="1"/>
          </p:cNvSpPr>
          <p:nvPr>
            <p:ph type="sldNum" sz="quarter" idx="12"/>
          </p:nvPr>
        </p:nvSpPr>
        <p:spPr/>
        <p:txBody>
          <a:bodyPr/>
          <a:lstStyle/>
          <a:p>
            <a:fld id="{30274E0F-809C-42A7-BB5F-3A041BFD69FC}" type="slidenum">
              <a:rPr lang="en-US" smtClean="0"/>
              <a:t>‹#›</a:t>
            </a:fld>
            <a:endParaRPr lang="en-US"/>
          </a:p>
        </p:txBody>
      </p:sp>
    </p:spTree>
    <p:extLst>
      <p:ext uri="{BB962C8B-B14F-4D97-AF65-F5344CB8AC3E}">
        <p14:creationId xmlns:p14="http://schemas.microsoft.com/office/powerpoint/2010/main" val="6289066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8AB6E8-D7D3-09CC-B580-EDA32BB3A1C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B3D830A-DE21-A6B2-56DB-816B321DCA3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EF83FD-5100-5AC1-E1A7-9EFA4749FD47}"/>
              </a:ext>
            </a:extLst>
          </p:cNvPr>
          <p:cNvSpPr>
            <a:spLocks noGrp="1"/>
          </p:cNvSpPr>
          <p:nvPr>
            <p:ph type="dt" sz="half" idx="10"/>
          </p:nvPr>
        </p:nvSpPr>
        <p:spPr/>
        <p:txBody>
          <a:bodyPr/>
          <a:lstStyle/>
          <a:p>
            <a:fld id="{29A267A0-39AC-4C2B-BAA5-B5E42492A481}" type="datetimeFigureOut">
              <a:rPr lang="en-US" smtClean="0"/>
              <a:t>8/11/26</a:t>
            </a:fld>
            <a:endParaRPr lang="en-US"/>
          </a:p>
        </p:txBody>
      </p:sp>
      <p:sp>
        <p:nvSpPr>
          <p:cNvPr id="5" name="Footer Placeholder 4">
            <a:extLst>
              <a:ext uri="{FF2B5EF4-FFF2-40B4-BE49-F238E27FC236}">
                <a16:creationId xmlns:a16="http://schemas.microsoft.com/office/drawing/2014/main" id="{090A4B17-9640-701F-CC32-566E408206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9DBE3D-3DC4-4B82-C792-7400718AC208}"/>
              </a:ext>
            </a:extLst>
          </p:cNvPr>
          <p:cNvSpPr>
            <a:spLocks noGrp="1"/>
          </p:cNvSpPr>
          <p:nvPr>
            <p:ph type="sldNum" sz="quarter" idx="12"/>
          </p:nvPr>
        </p:nvSpPr>
        <p:spPr/>
        <p:txBody>
          <a:bodyPr/>
          <a:lstStyle/>
          <a:p>
            <a:fld id="{30274E0F-809C-42A7-BB5F-3A041BFD69FC}" type="slidenum">
              <a:rPr lang="en-US" smtClean="0"/>
              <a:t>‹#›</a:t>
            </a:fld>
            <a:endParaRPr lang="en-US"/>
          </a:p>
        </p:txBody>
      </p:sp>
    </p:spTree>
    <p:extLst>
      <p:ext uri="{BB962C8B-B14F-4D97-AF65-F5344CB8AC3E}">
        <p14:creationId xmlns:p14="http://schemas.microsoft.com/office/powerpoint/2010/main" val="31543687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Full Image Overlay">
    <p:spTree>
      <p:nvGrpSpPr>
        <p:cNvPr id="1" name=""/>
        <p:cNvGrpSpPr/>
        <p:nvPr/>
      </p:nvGrpSpPr>
      <p:grpSpPr>
        <a:xfrm>
          <a:off x="0" y="0"/>
          <a:ext cx="0" cy="0"/>
          <a:chOff x="0" y="0"/>
          <a:chExt cx="0" cy="0"/>
        </a:xfrm>
      </p:grpSpPr>
      <p:sp>
        <p:nvSpPr>
          <p:cNvPr id="27" name="Rechteck"/>
          <p:cNvSpPr/>
          <p:nvPr/>
        </p:nvSpPr>
        <p:spPr>
          <a:xfrm>
            <a:off x="-1" y="-1"/>
            <a:ext cx="12192001" cy="6858001"/>
          </a:xfrm>
          <a:prstGeom prst="rect">
            <a:avLst/>
          </a:prstGeom>
          <a:solidFill>
            <a:schemeClr val="bg1"/>
          </a:solidFill>
          <a:ln w="12700">
            <a:miter lim="400000"/>
          </a:ln>
        </p:spPr>
        <p:txBody>
          <a:bodyPr lIns="25400" tIns="25400" rIns="25400" bIns="25400" anchor="ctr"/>
          <a:lstStyle/>
          <a:p>
            <a:pPr>
              <a:spcBef>
                <a:spcPts val="1000"/>
              </a:spcBef>
              <a:defRPr>
                <a:latin typeface="IBM Plex Sans Regular"/>
                <a:ea typeface="IBM Plex Sans Regular"/>
                <a:cs typeface="IBM Plex Sans Regular"/>
                <a:sym typeface="IBM Plex Sans Regular"/>
              </a:defRPr>
            </a:pPr>
            <a:endParaRPr sz="1429" b="0" i="0">
              <a:latin typeface="Source Sans Pro" panose="020B0503030403020204" pitchFamily="34" charset="0"/>
            </a:endParaRPr>
          </a:p>
        </p:txBody>
      </p:sp>
    </p:spTree>
    <p:extLst>
      <p:ext uri="{BB962C8B-B14F-4D97-AF65-F5344CB8AC3E}">
        <p14:creationId xmlns:p14="http://schemas.microsoft.com/office/powerpoint/2010/main" val="1849104831"/>
      </p:ext>
    </p:extLst>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Full Image Overlay">
    <p:spTree>
      <p:nvGrpSpPr>
        <p:cNvPr id="1" name=""/>
        <p:cNvGrpSpPr/>
        <p:nvPr/>
      </p:nvGrpSpPr>
      <p:grpSpPr>
        <a:xfrm>
          <a:off x="0" y="0"/>
          <a:ext cx="0" cy="0"/>
          <a:chOff x="0" y="0"/>
          <a:chExt cx="0" cy="0"/>
        </a:xfrm>
      </p:grpSpPr>
      <p:sp>
        <p:nvSpPr>
          <p:cNvPr id="27" name="Rechteck"/>
          <p:cNvSpPr/>
          <p:nvPr/>
        </p:nvSpPr>
        <p:spPr>
          <a:xfrm>
            <a:off x="-1" y="-1"/>
            <a:ext cx="12192001" cy="6858001"/>
          </a:xfrm>
          <a:prstGeom prst="rect">
            <a:avLst/>
          </a:prstGeom>
          <a:solidFill>
            <a:schemeClr val="bg1"/>
          </a:solidFill>
          <a:ln w="12700">
            <a:miter lim="400000"/>
          </a:ln>
        </p:spPr>
        <p:txBody>
          <a:bodyPr lIns="25400" tIns="25400" rIns="25400" bIns="25400" anchor="ctr"/>
          <a:lstStyle/>
          <a:p>
            <a:pPr>
              <a:spcBef>
                <a:spcPts val="1000"/>
              </a:spcBef>
              <a:defRPr>
                <a:latin typeface="IBM Plex Sans Regular"/>
                <a:ea typeface="IBM Plex Sans Regular"/>
                <a:cs typeface="IBM Plex Sans Regular"/>
                <a:sym typeface="IBM Plex Sans Regular"/>
              </a:defRPr>
            </a:pPr>
            <a:endParaRPr sz="1429" b="0" i="0">
              <a:latin typeface="Source Sans Pro" panose="020B0503030403020204" pitchFamily="34" charset="0"/>
            </a:endParaRPr>
          </a:p>
        </p:txBody>
      </p:sp>
    </p:spTree>
    <p:extLst>
      <p:ext uri="{BB962C8B-B14F-4D97-AF65-F5344CB8AC3E}">
        <p14:creationId xmlns:p14="http://schemas.microsoft.com/office/powerpoint/2010/main" val="9953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42BE99D-9988-E77E-91BF-F5BD3143A6DF}"/>
              </a:ext>
            </a:extLst>
          </p:cNvPr>
          <p:cNvPicPr>
            <a:picLocks noChangeAspect="1"/>
          </p:cNvPicPr>
          <p:nvPr userDrawn="1"/>
        </p:nvPicPr>
        <p:blipFill>
          <a:blip r:embed="rId2"/>
          <a:srcRect l="3333" r="3333"/>
          <a:stretch/>
        </p:blipFill>
        <p:spPr>
          <a:xfrm>
            <a:off x="0" y="0"/>
            <a:ext cx="12192000" cy="6858000"/>
          </a:xfrm>
          <a:prstGeom prst="rect">
            <a:avLst/>
          </a:prstGeom>
        </p:spPr>
      </p:pic>
      <p:sp>
        <p:nvSpPr>
          <p:cNvPr id="8" name="Subtitle 2">
            <a:extLst>
              <a:ext uri="{FF2B5EF4-FFF2-40B4-BE49-F238E27FC236}">
                <a16:creationId xmlns:a16="http://schemas.microsoft.com/office/drawing/2014/main" id="{C2D836DE-639C-820E-4496-C84AE859A82C}"/>
              </a:ext>
            </a:extLst>
          </p:cNvPr>
          <p:cNvSpPr>
            <a:spLocks noGrp="1"/>
          </p:cNvSpPr>
          <p:nvPr>
            <p:ph type="subTitle" idx="1" hasCustomPrompt="1"/>
          </p:nvPr>
        </p:nvSpPr>
        <p:spPr>
          <a:xfrm>
            <a:off x="1878293" y="4412981"/>
            <a:ext cx="8435411" cy="400110"/>
          </a:xfrm>
        </p:spPr>
        <p:txBody>
          <a:bodyPr>
            <a:normAutofit/>
          </a:bodyPr>
          <a:lstStyle>
            <a:lvl1pPr marL="0" indent="0" algn="ctr">
              <a:lnSpc>
                <a:spcPct val="100000"/>
              </a:lnSpc>
              <a:buNone/>
              <a:defRPr sz="2000" b="1" i="0" spc="300">
                <a:solidFill>
                  <a:srgbClr val="A30134"/>
                </a:solidFill>
                <a:latin typeface="Poppins SemiBold" pitchFamily="2" charset="77"/>
                <a:cs typeface="Poppins SemiBold"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 name="Title 1">
            <a:extLst>
              <a:ext uri="{FF2B5EF4-FFF2-40B4-BE49-F238E27FC236}">
                <a16:creationId xmlns:a16="http://schemas.microsoft.com/office/drawing/2014/main" id="{03D1B7B1-8B7F-F28C-34F1-222BD3A58E3E}"/>
              </a:ext>
            </a:extLst>
          </p:cNvPr>
          <p:cNvSpPr>
            <a:spLocks noGrp="1"/>
          </p:cNvSpPr>
          <p:nvPr>
            <p:ph type="title" hasCustomPrompt="1"/>
          </p:nvPr>
        </p:nvSpPr>
        <p:spPr>
          <a:xfrm>
            <a:off x="838198" y="2783205"/>
            <a:ext cx="10515600" cy="1325563"/>
          </a:xfrm>
        </p:spPr>
        <p:txBody>
          <a:bodyPr>
            <a:noAutofit/>
          </a:bodyPr>
          <a:lstStyle>
            <a:lvl1pPr algn="ctr">
              <a:defRPr sz="10000">
                <a:solidFill>
                  <a:schemeClr val="bg1"/>
                </a:solidFill>
              </a:defRPr>
            </a:lvl1pPr>
          </a:lstStyle>
          <a:p>
            <a:r>
              <a:rPr lang="en-US"/>
              <a:t>Thank You!</a:t>
            </a:r>
          </a:p>
        </p:txBody>
      </p:sp>
      <p:pic>
        <p:nvPicPr>
          <p:cNvPr id="5" name="Picture 4">
            <a:extLst>
              <a:ext uri="{FF2B5EF4-FFF2-40B4-BE49-F238E27FC236}">
                <a16:creationId xmlns:a16="http://schemas.microsoft.com/office/drawing/2014/main" id="{7461CF65-2970-4D3A-0645-F7ECB2486554}"/>
              </a:ext>
            </a:extLst>
          </p:cNvPr>
          <p:cNvPicPr>
            <a:picLocks noChangeAspect="1"/>
          </p:cNvPicPr>
          <p:nvPr userDrawn="1"/>
        </p:nvPicPr>
        <p:blipFill>
          <a:blip r:embed="rId3"/>
          <a:srcRect t="691" b="691"/>
          <a:stretch/>
        </p:blipFill>
        <p:spPr>
          <a:xfrm>
            <a:off x="5292057" y="592627"/>
            <a:ext cx="1393223" cy="1373962"/>
          </a:xfrm>
          <a:prstGeom prst="rect">
            <a:avLst/>
          </a:prstGeom>
        </p:spPr>
      </p:pic>
    </p:spTree>
    <p:extLst>
      <p:ext uri="{BB962C8B-B14F-4D97-AF65-F5344CB8AC3E}">
        <p14:creationId xmlns:p14="http://schemas.microsoft.com/office/powerpoint/2010/main" val="22969033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0175CCE-7D98-9A47-EB0A-E41BDF4A6E8E}"/>
              </a:ext>
            </a:extLst>
          </p:cNvPr>
          <p:cNvPicPr>
            <a:picLocks noChangeAspect="1"/>
          </p:cNvPicPr>
          <p:nvPr userDrawn="1"/>
        </p:nvPicPr>
        <p:blipFill>
          <a:blip r:embed="rId2"/>
          <a:srcRect l="9558" r="9558"/>
          <a:stretch/>
        </p:blipFill>
        <p:spPr>
          <a:xfrm>
            <a:off x="1878294" y="1382812"/>
            <a:ext cx="8435411" cy="5475188"/>
          </a:xfrm>
          <a:prstGeom prst="rect">
            <a:avLst/>
          </a:prstGeom>
        </p:spPr>
      </p:pic>
      <p:sp>
        <p:nvSpPr>
          <p:cNvPr id="2" name="Title 1">
            <a:extLst>
              <a:ext uri="{FF2B5EF4-FFF2-40B4-BE49-F238E27FC236}">
                <a16:creationId xmlns:a16="http://schemas.microsoft.com/office/drawing/2014/main" id="{1110A38B-7721-703C-5A27-5D6803F59DAA}"/>
              </a:ext>
            </a:extLst>
          </p:cNvPr>
          <p:cNvSpPr>
            <a:spLocks noGrp="1"/>
          </p:cNvSpPr>
          <p:nvPr>
            <p:ph type="ctrTitle" hasCustomPrompt="1"/>
          </p:nvPr>
        </p:nvSpPr>
        <p:spPr>
          <a:xfrm>
            <a:off x="2815392" y="2772180"/>
            <a:ext cx="6561214" cy="1785105"/>
          </a:xfrm>
          <a:prstGeom prst="rect">
            <a:avLst/>
          </a:prstGeom>
        </p:spPr>
        <p:txBody>
          <a:bodyPr anchor="b">
            <a:normAutofit/>
          </a:bodyPr>
          <a:lstStyle>
            <a:lvl1pPr algn="ctr">
              <a:lnSpc>
                <a:spcPct val="100000"/>
              </a:lnSpc>
              <a:defRPr sz="4500" spc="-150">
                <a:solidFill>
                  <a:schemeClr val="bg1"/>
                </a:solidFill>
                <a:latin typeface="Rajdhani Semibold" panose="02000000000000000000" pitchFamily="2" charset="77"/>
                <a:cs typeface="Rajdhani Semibold" panose="02000000000000000000" pitchFamily="2" charset="77"/>
              </a:defRPr>
            </a:lvl1pPr>
          </a:lstStyle>
          <a:p>
            <a:r>
              <a:rPr lang="en-US"/>
              <a:t>CLICK TO EDIT MASTER TITLE STYLE</a:t>
            </a:r>
          </a:p>
        </p:txBody>
      </p:sp>
      <p:sp>
        <p:nvSpPr>
          <p:cNvPr id="3" name="Subtitle 2">
            <a:extLst>
              <a:ext uri="{FF2B5EF4-FFF2-40B4-BE49-F238E27FC236}">
                <a16:creationId xmlns:a16="http://schemas.microsoft.com/office/drawing/2014/main" id="{D66861AE-EEE5-A4C4-90EE-943F3AA4F8E3}"/>
              </a:ext>
            </a:extLst>
          </p:cNvPr>
          <p:cNvSpPr>
            <a:spLocks noGrp="1"/>
          </p:cNvSpPr>
          <p:nvPr>
            <p:ph type="subTitle" idx="1" hasCustomPrompt="1"/>
          </p:nvPr>
        </p:nvSpPr>
        <p:spPr>
          <a:xfrm>
            <a:off x="1878292" y="5458039"/>
            <a:ext cx="8435411" cy="714644"/>
          </a:xfrm>
        </p:spPr>
        <p:txBody>
          <a:bodyPr>
            <a:normAutofit/>
          </a:bodyPr>
          <a:lstStyle>
            <a:lvl1pPr marL="0" indent="0" algn="ctr">
              <a:buNone/>
              <a:defRPr sz="1600" b="1" i="0" spc="300">
                <a:solidFill>
                  <a:srgbClr val="A30134"/>
                </a:solidFill>
                <a:latin typeface="Poppins SemiBold" pitchFamily="2" charset="77"/>
                <a:cs typeface="Poppins SemiBold"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9" name="Picture 8">
            <a:extLst>
              <a:ext uri="{FF2B5EF4-FFF2-40B4-BE49-F238E27FC236}">
                <a16:creationId xmlns:a16="http://schemas.microsoft.com/office/drawing/2014/main" id="{F9166FB1-2372-0B5D-E125-068F120C68DB}"/>
              </a:ext>
            </a:extLst>
          </p:cNvPr>
          <p:cNvPicPr>
            <a:picLocks noChangeAspect="1"/>
          </p:cNvPicPr>
          <p:nvPr userDrawn="1"/>
        </p:nvPicPr>
        <p:blipFill>
          <a:blip r:embed="rId3"/>
          <a:srcRect t="691" b="691"/>
          <a:stretch/>
        </p:blipFill>
        <p:spPr>
          <a:xfrm>
            <a:off x="5292057" y="592627"/>
            <a:ext cx="1607885" cy="1585656"/>
          </a:xfrm>
          <a:prstGeom prst="rect">
            <a:avLst/>
          </a:prstGeom>
        </p:spPr>
      </p:pic>
      <p:sp>
        <p:nvSpPr>
          <p:cNvPr id="4" name="Rectangle 3">
            <a:extLst>
              <a:ext uri="{FF2B5EF4-FFF2-40B4-BE49-F238E27FC236}">
                <a16:creationId xmlns:a16="http://schemas.microsoft.com/office/drawing/2014/main" id="{F716149F-A17D-A5FE-F42D-6E7F1BE7F149}"/>
              </a:ext>
            </a:extLst>
          </p:cNvPr>
          <p:cNvSpPr/>
          <p:nvPr userDrawn="1"/>
        </p:nvSpPr>
        <p:spPr>
          <a:xfrm>
            <a:off x="11355184" y="0"/>
            <a:ext cx="836815" cy="8395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795594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3" name="Text Placeholder 62">
            <a:extLst>
              <a:ext uri="{FF2B5EF4-FFF2-40B4-BE49-F238E27FC236}">
                <a16:creationId xmlns:a16="http://schemas.microsoft.com/office/drawing/2014/main" id="{69C64994-CA81-7515-5CCF-F3F8BCB78783}"/>
              </a:ext>
            </a:extLst>
          </p:cNvPr>
          <p:cNvSpPr>
            <a:spLocks noGrp="1"/>
          </p:cNvSpPr>
          <p:nvPr>
            <p:ph type="body" sz="quarter" idx="10" hasCustomPrompt="1"/>
          </p:nvPr>
        </p:nvSpPr>
        <p:spPr>
          <a:xfrm>
            <a:off x="1094796" y="687221"/>
            <a:ext cx="3810489" cy="246222"/>
          </a:xfrm>
        </p:spPr>
        <p:txBody>
          <a:bodyPr>
            <a:noAutofit/>
          </a:bodyPr>
          <a:lstStyle>
            <a:lvl1pPr marL="0" indent="0">
              <a:lnSpc>
                <a:spcPct val="100000"/>
              </a:lnSpc>
              <a:buNone/>
              <a:defRPr sz="1000" b="1" spc="300">
                <a:solidFill>
                  <a:srgbClr val="A30134"/>
                </a:solidFill>
                <a:latin typeface="Poppins" pitchFamily="2" charset="77"/>
                <a:cs typeface="Poppins" pitchFamily="2" charset="77"/>
              </a:defRPr>
            </a:lvl1pPr>
          </a:lstStyle>
          <a:p>
            <a:pPr lvl="0"/>
            <a:r>
              <a:rPr lang="en-US"/>
              <a:t>LOREM IPSUM DOLOR</a:t>
            </a:r>
          </a:p>
        </p:txBody>
      </p:sp>
      <p:sp>
        <p:nvSpPr>
          <p:cNvPr id="64" name="Text Placeholder 62">
            <a:extLst>
              <a:ext uri="{FF2B5EF4-FFF2-40B4-BE49-F238E27FC236}">
                <a16:creationId xmlns:a16="http://schemas.microsoft.com/office/drawing/2014/main" id="{080E5E76-8ACC-4197-30DD-EB0FDCA9B17F}"/>
              </a:ext>
            </a:extLst>
          </p:cNvPr>
          <p:cNvSpPr>
            <a:spLocks noGrp="1"/>
          </p:cNvSpPr>
          <p:nvPr>
            <p:ph type="body" sz="quarter" idx="11" hasCustomPrompt="1"/>
          </p:nvPr>
        </p:nvSpPr>
        <p:spPr>
          <a:xfrm>
            <a:off x="1094796" y="945199"/>
            <a:ext cx="8811693" cy="519373"/>
          </a:xfrm>
        </p:spPr>
        <p:txBody>
          <a:bodyPr>
            <a:noAutofit/>
          </a:bodyPr>
          <a:lstStyle>
            <a:lvl1pPr marL="0" indent="0">
              <a:lnSpc>
                <a:spcPct val="100000"/>
              </a:lnSpc>
              <a:buNone/>
              <a:defRPr sz="3000" b="1" i="0" spc="0">
                <a:solidFill>
                  <a:schemeClr val="tx1"/>
                </a:solidFill>
                <a:latin typeface="Rajdhani Semibold" panose="02000000000000000000" pitchFamily="2" charset="77"/>
                <a:cs typeface="Rajdhani Semibold" panose="02000000000000000000" pitchFamily="2" charset="77"/>
              </a:defRPr>
            </a:lvl1pPr>
          </a:lstStyle>
          <a:p>
            <a:pPr lvl="0"/>
            <a:r>
              <a:rPr lang="en-US"/>
              <a:t>Lorem Ipsum Dolor</a:t>
            </a:r>
          </a:p>
        </p:txBody>
      </p:sp>
      <p:sp>
        <p:nvSpPr>
          <p:cNvPr id="101" name="Text Placeholder 100">
            <a:extLst>
              <a:ext uri="{FF2B5EF4-FFF2-40B4-BE49-F238E27FC236}">
                <a16:creationId xmlns:a16="http://schemas.microsoft.com/office/drawing/2014/main" id="{229E309C-C510-D0DC-3675-509756D71542}"/>
              </a:ext>
            </a:extLst>
          </p:cNvPr>
          <p:cNvSpPr>
            <a:spLocks noGrp="1"/>
          </p:cNvSpPr>
          <p:nvPr>
            <p:ph type="body" sz="quarter" idx="12" hasCustomPrompt="1"/>
          </p:nvPr>
        </p:nvSpPr>
        <p:spPr>
          <a:xfrm>
            <a:off x="11488738" y="58189"/>
            <a:ext cx="506527" cy="629032"/>
          </a:xfrm>
        </p:spPr>
        <p:txBody>
          <a:bodyPr lIns="0" tIns="0" rIns="0" bIns="0" anchor="ctr">
            <a:noAutofit/>
          </a:bodyPr>
          <a:lstStyle>
            <a:lvl1pPr marL="0" indent="0" algn="r">
              <a:lnSpc>
                <a:spcPct val="100000"/>
              </a:lnSpc>
              <a:buNone/>
              <a:defRPr sz="2000">
                <a:solidFill>
                  <a:schemeClr val="bg1"/>
                </a:solidFill>
              </a:defRPr>
            </a:lvl1pPr>
            <a:lvl2pPr marL="457200" indent="0" algn="r">
              <a:buNone/>
              <a:defRPr sz="2000">
                <a:solidFill>
                  <a:schemeClr val="bg1"/>
                </a:solidFill>
              </a:defRPr>
            </a:lvl2pPr>
            <a:lvl3pPr marL="914400" indent="0" algn="r">
              <a:buNone/>
              <a:defRPr sz="2000">
                <a:solidFill>
                  <a:schemeClr val="bg1"/>
                </a:solidFill>
              </a:defRPr>
            </a:lvl3pPr>
            <a:lvl4pPr marL="1371600" indent="0" algn="r">
              <a:buNone/>
              <a:defRPr sz="2000">
                <a:solidFill>
                  <a:schemeClr val="bg1"/>
                </a:solidFill>
              </a:defRPr>
            </a:lvl4pPr>
            <a:lvl5pPr marL="1828800" indent="0" algn="r">
              <a:buNone/>
              <a:defRPr sz="2000">
                <a:solidFill>
                  <a:schemeClr val="bg1"/>
                </a:solidFill>
              </a:defRPr>
            </a:lvl5pPr>
          </a:lstStyle>
          <a:p>
            <a:pPr lvl="0"/>
            <a:r>
              <a:rPr lang="en-US"/>
              <a:t>00</a:t>
            </a:r>
          </a:p>
        </p:txBody>
      </p:sp>
    </p:spTree>
    <p:extLst>
      <p:ext uri="{BB962C8B-B14F-4D97-AF65-F5344CB8AC3E}">
        <p14:creationId xmlns:p14="http://schemas.microsoft.com/office/powerpoint/2010/main" val="30438037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Left/2 Pic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214EA-B17B-93C1-2A64-8334B6661673}"/>
              </a:ext>
            </a:extLst>
          </p:cNvPr>
          <p:cNvSpPr>
            <a:spLocks noGrp="1"/>
          </p:cNvSpPr>
          <p:nvPr>
            <p:ph type="title" hasCustomPrompt="1"/>
          </p:nvPr>
        </p:nvSpPr>
        <p:spPr>
          <a:xfrm>
            <a:off x="815673" y="968750"/>
            <a:ext cx="6199187" cy="1325563"/>
          </a:xfrm>
        </p:spPr>
        <p:txBody>
          <a:bodyPr>
            <a:noAutofit/>
          </a:bodyPr>
          <a:lstStyle>
            <a:lvl1pPr>
              <a:defRPr sz="4500"/>
            </a:lvl1pPr>
          </a:lstStyle>
          <a:p>
            <a:r>
              <a:rPr lang="en-US"/>
              <a:t>Lorem ipsum dolor sit </a:t>
            </a:r>
            <a:r>
              <a:rPr lang="en-US" err="1"/>
              <a:t>amet</a:t>
            </a:r>
            <a:r>
              <a:rPr lang="en-US"/>
              <a:t> </a:t>
            </a:r>
            <a:r>
              <a:rPr lang="en-US" err="1"/>
              <a:t>consectetur</a:t>
            </a:r>
            <a:r>
              <a:rPr lang="en-US"/>
              <a:t>.</a:t>
            </a:r>
          </a:p>
        </p:txBody>
      </p:sp>
      <p:sp>
        <p:nvSpPr>
          <p:cNvPr id="10" name="Rectangle 9">
            <a:extLst>
              <a:ext uri="{FF2B5EF4-FFF2-40B4-BE49-F238E27FC236}">
                <a16:creationId xmlns:a16="http://schemas.microsoft.com/office/drawing/2014/main" id="{332A49CE-657B-4F61-C066-4193FB347A06}"/>
              </a:ext>
            </a:extLst>
          </p:cNvPr>
          <p:cNvSpPr/>
          <p:nvPr userDrawn="1"/>
        </p:nvSpPr>
        <p:spPr>
          <a:xfrm>
            <a:off x="7520298" y="3912549"/>
            <a:ext cx="4671701" cy="2945451"/>
          </a:xfrm>
          <a:prstGeom prst="rect">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Picture Placeholder 2">
            <a:extLst>
              <a:ext uri="{FF2B5EF4-FFF2-40B4-BE49-F238E27FC236}">
                <a16:creationId xmlns:a16="http://schemas.microsoft.com/office/drawing/2014/main" id="{C7E76771-5678-6041-9C54-59B54AC1E301}"/>
              </a:ext>
            </a:extLst>
          </p:cNvPr>
          <p:cNvSpPr>
            <a:spLocks noGrp="1"/>
          </p:cNvSpPr>
          <p:nvPr>
            <p:ph type="pic" idx="10"/>
          </p:nvPr>
        </p:nvSpPr>
        <p:spPr>
          <a:xfrm>
            <a:off x="7520297" y="3912549"/>
            <a:ext cx="4671703" cy="2956535"/>
          </a:xfrm>
        </p:spPr>
        <p:txBody>
          <a:bodyPr anchor="ctr">
            <a:normAutofit/>
          </a:bodyPr>
          <a:lstStyle>
            <a:lvl1pPr marL="0" indent="0" algn="ctr">
              <a:lnSpc>
                <a:spcPct val="100000"/>
              </a:lnSpc>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9" name="Rectangle 8">
            <a:extLst>
              <a:ext uri="{FF2B5EF4-FFF2-40B4-BE49-F238E27FC236}">
                <a16:creationId xmlns:a16="http://schemas.microsoft.com/office/drawing/2014/main" id="{846CABBC-AA27-B546-F0F3-87CAEC64CFA8}"/>
              </a:ext>
            </a:extLst>
          </p:cNvPr>
          <p:cNvSpPr/>
          <p:nvPr userDrawn="1"/>
        </p:nvSpPr>
        <p:spPr>
          <a:xfrm>
            <a:off x="7520299" y="0"/>
            <a:ext cx="4671701" cy="3837063"/>
          </a:xfrm>
          <a:prstGeom prst="rect">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icture Placeholder 2">
            <a:extLst>
              <a:ext uri="{FF2B5EF4-FFF2-40B4-BE49-F238E27FC236}">
                <a16:creationId xmlns:a16="http://schemas.microsoft.com/office/drawing/2014/main" id="{2AABFDBC-BEA1-1856-F759-E79ECD87271A}"/>
              </a:ext>
            </a:extLst>
          </p:cNvPr>
          <p:cNvSpPr>
            <a:spLocks noGrp="1"/>
          </p:cNvSpPr>
          <p:nvPr>
            <p:ph type="pic" idx="1"/>
          </p:nvPr>
        </p:nvSpPr>
        <p:spPr>
          <a:xfrm>
            <a:off x="7520297" y="0"/>
            <a:ext cx="4671703" cy="3837063"/>
          </a:xfrm>
        </p:spPr>
        <p:txBody>
          <a:bodyPr anchor="ctr">
            <a:normAutofit/>
          </a:bodyPr>
          <a:lstStyle>
            <a:lvl1pPr marL="0" indent="0" algn="ctr">
              <a:lnSpc>
                <a:spcPct val="100000"/>
              </a:lnSpc>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7" name="Rectangle 6">
            <a:extLst>
              <a:ext uri="{FF2B5EF4-FFF2-40B4-BE49-F238E27FC236}">
                <a16:creationId xmlns:a16="http://schemas.microsoft.com/office/drawing/2014/main" id="{CF8C97EA-D384-416B-7027-0893B3E51746}"/>
              </a:ext>
            </a:extLst>
          </p:cNvPr>
          <p:cNvSpPr/>
          <p:nvPr userDrawn="1"/>
        </p:nvSpPr>
        <p:spPr>
          <a:xfrm>
            <a:off x="11502639" y="0"/>
            <a:ext cx="689360" cy="687222"/>
          </a:xfrm>
          <a:prstGeom prst="rect">
            <a:avLst/>
          </a:prstGeom>
          <a:solidFill>
            <a:srgbClr val="A3013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100">
            <a:extLst>
              <a:ext uri="{FF2B5EF4-FFF2-40B4-BE49-F238E27FC236}">
                <a16:creationId xmlns:a16="http://schemas.microsoft.com/office/drawing/2014/main" id="{AC931EC8-7F3D-812F-7F68-1A29EE3723ED}"/>
              </a:ext>
            </a:extLst>
          </p:cNvPr>
          <p:cNvSpPr>
            <a:spLocks noGrp="1"/>
          </p:cNvSpPr>
          <p:nvPr>
            <p:ph type="body" sz="quarter" idx="12" hasCustomPrompt="1"/>
          </p:nvPr>
        </p:nvSpPr>
        <p:spPr>
          <a:xfrm>
            <a:off x="11488738" y="58189"/>
            <a:ext cx="506527" cy="629032"/>
          </a:xfrm>
        </p:spPr>
        <p:txBody>
          <a:bodyPr lIns="0" tIns="0" rIns="0" bIns="0" anchor="ctr">
            <a:noAutofit/>
          </a:bodyPr>
          <a:lstStyle>
            <a:lvl1pPr marL="0" indent="0" algn="r">
              <a:lnSpc>
                <a:spcPct val="100000"/>
              </a:lnSpc>
              <a:buNone/>
              <a:defRPr sz="2000">
                <a:solidFill>
                  <a:schemeClr val="bg1"/>
                </a:solidFill>
              </a:defRPr>
            </a:lvl1pPr>
            <a:lvl2pPr marL="457200" indent="0" algn="r">
              <a:buNone/>
              <a:defRPr sz="2000">
                <a:solidFill>
                  <a:schemeClr val="bg1"/>
                </a:solidFill>
              </a:defRPr>
            </a:lvl2pPr>
            <a:lvl3pPr marL="914400" indent="0" algn="r">
              <a:buNone/>
              <a:defRPr sz="2000">
                <a:solidFill>
                  <a:schemeClr val="bg1"/>
                </a:solidFill>
              </a:defRPr>
            </a:lvl3pPr>
            <a:lvl4pPr marL="1371600" indent="0" algn="r">
              <a:buNone/>
              <a:defRPr sz="2000">
                <a:solidFill>
                  <a:schemeClr val="bg1"/>
                </a:solidFill>
              </a:defRPr>
            </a:lvl4pPr>
            <a:lvl5pPr marL="1828800" indent="0" algn="r">
              <a:buNone/>
              <a:defRPr sz="2000">
                <a:solidFill>
                  <a:schemeClr val="bg1"/>
                </a:solidFill>
              </a:defRPr>
            </a:lvl5pPr>
          </a:lstStyle>
          <a:p>
            <a:pPr lvl="0"/>
            <a:r>
              <a:rPr lang="en-US"/>
              <a:t>00</a:t>
            </a:r>
          </a:p>
        </p:txBody>
      </p:sp>
      <p:sp>
        <p:nvSpPr>
          <p:cNvPr id="24" name="Text Placeholder 23">
            <a:extLst>
              <a:ext uri="{FF2B5EF4-FFF2-40B4-BE49-F238E27FC236}">
                <a16:creationId xmlns:a16="http://schemas.microsoft.com/office/drawing/2014/main" id="{77BC10DC-BF58-F9A6-62EC-F0ACEC8156AC}"/>
              </a:ext>
            </a:extLst>
          </p:cNvPr>
          <p:cNvSpPr>
            <a:spLocks noGrp="1"/>
          </p:cNvSpPr>
          <p:nvPr>
            <p:ph type="body" sz="quarter" idx="13" hasCustomPrompt="1"/>
          </p:nvPr>
        </p:nvSpPr>
        <p:spPr>
          <a:xfrm>
            <a:off x="815673" y="2927350"/>
            <a:ext cx="6199187" cy="374650"/>
          </a:xfrm>
        </p:spPr>
        <p:txBody>
          <a:bodyPr>
            <a:noAutofit/>
          </a:bodyPr>
          <a:lstStyle>
            <a:lvl1pPr marL="0" indent="0">
              <a:lnSpc>
                <a:spcPct val="100000"/>
              </a:lnSpc>
              <a:buNone/>
              <a:defRPr sz="1600" b="1" i="0">
                <a:solidFill>
                  <a:srgbClr val="A30134"/>
                </a:solidFill>
                <a:latin typeface="Rajdhani Semibold" panose="02000000000000000000" pitchFamily="2" charset="77"/>
                <a:cs typeface="Rajdhani Semibold" panose="02000000000000000000" pitchFamily="2" charset="77"/>
              </a:defRPr>
            </a:lvl1pPr>
            <a:lvl2pPr marL="457200" indent="0">
              <a:buNone/>
              <a:defRPr sz="1600">
                <a:solidFill>
                  <a:srgbClr val="A30134"/>
                </a:solidFill>
              </a:defRPr>
            </a:lvl2pPr>
            <a:lvl3pPr marL="914400" indent="0">
              <a:buNone/>
              <a:defRPr sz="1600">
                <a:solidFill>
                  <a:srgbClr val="A30134"/>
                </a:solidFill>
              </a:defRPr>
            </a:lvl3pPr>
            <a:lvl4pPr marL="1371600" indent="0">
              <a:buNone/>
              <a:defRPr sz="1600">
                <a:solidFill>
                  <a:srgbClr val="A30134"/>
                </a:solidFill>
              </a:defRPr>
            </a:lvl4pPr>
            <a:lvl5pPr marL="1828800" indent="0">
              <a:buNone/>
              <a:defRPr sz="1600">
                <a:solidFill>
                  <a:srgbClr val="A30134"/>
                </a:solidFill>
              </a:defRPr>
            </a:lvl5pPr>
          </a:lstStyle>
          <a:p>
            <a:pPr lvl="0"/>
            <a:r>
              <a:rPr lang="en-US"/>
              <a:t>LOREM IPSUM</a:t>
            </a:r>
          </a:p>
        </p:txBody>
      </p:sp>
      <p:sp>
        <p:nvSpPr>
          <p:cNvPr id="28" name="Text Placeholder 27">
            <a:extLst>
              <a:ext uri="{FF2B5EF4-FFF2-40B4-BE49-F238E27FC236}">
                <a16:creationId xmlns:a16="http://schemas.microsoft.com/office/drawing/2014/main" id="{C70561ED-191C-8490-695C-069E1FC44132}"/>
              </a:ext>
            </a:extLst>
          </p:cNvPr>
          <p:cNvSpPr>
            <a:spLocks noGrp="1"/>
          </p:cNvSpPr>
          <p:nvPr>
            <p:ph type="body" sz="quarter" idx="14" hasCustomPrompt="1"/>
          </p:nvPr>
        </p:nvSpPr>
        <p:spPr>
          <a:xfrm>
            <a:off x="815674" y="3401568"/>
            <a:ext cx="6199188" cy="2877270"/>
          </a:xfrm>
        </p:spPr>
        <p:txBody>
          <a:bodyPr/>
          <a:lstStyle>
            <a:lvl1pPr>
              <a:defRPr baseline="0">
                <a:latin typeface="Roboto Slab" pitchFamily="2" charset="0"/>
                <a:ea typeface="Roboto Slab" pitchFamily="2" charset="0"/>
              </a:defRPr>
            </a:lvl1pPr>
          </a:lstStyle>
          <a:p>
            <a:pPr>
              <a:lnSpc>
                <a:spcPct val="175000"/>
              </a:lnSpc>
            </a:pPr>
            <a:r>
              <a:rPr lang="en-US" sz="1200">
                <a:solidFill>
                  <a:schemeClr val="tx1">
                    <a:lumMod val="50000"/>
                    <a:lumOff val="50000"/>
                  </a:schemeClr>
                </a:solidFill>
                <a:latin typeface="Poppins" pitchFamily="2" charset="77"/>
                <a:cs typeface="Poppins" pitchFamily="2" charset="77"/>
              </a:rPr>
              <a:t>Lorem ipsum dolor sit </a:t>
            </a:r>
            <a:r>
              <a:rPr lang="en-US" sz="1200" err="1">
                <a:solidFill>
                  <a:schemeClr val="tx1">
                    <a:lumMod val="50000"/>
                    <a:lumOff val="50000"/>
                  </a:schemeClr>
                </a:solidFill>
                <a:latin typeface="Poppins" pitchFamily="2" charset="77"/>
                <a:cs typeface="Poppins" pitchFamily="2" charset="77"/>
              </a:rPr>
              <a:t>amet</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consectetur</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adipiscing</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elit</a:t>
            </a:r>
            <a:r>
              <a:rPr lang="en-US" sz="1200">
                <a:solidFill>
                  <a:schemeClr val="tx1">
                    <a:lumMod val="50000"/>
                    <a:lumOff val="50000"/>
                  </a:schemeClr>
                </a:solidFill>
                <a:latin typeface="Poppins" pitchFamily="2" charset="77"/>
                <a:cs typeface="Poppins" pitchFamily="2" charset="77"/>
              </a:rPr>
              <a:t>, sed do </a:t>
            </a:r>
            <a:r>
              <a:rPr lang="en-US" sz="1200" err="1">
                <a:solidFill>
                  <a:schemeClr val="tx1">
                    <a:lumMod val="50000"/>
                    <a:lumOff val="50000"/>
                  </a:schemeClr>
                </a:solidFill>
                <a:latin typeface="Poppins" pitchFamily="2" charset="77"/>
                <a:cs typeface="Poppins" pitchFamily="2" charset="77"/>
              </a:rPr>
              <a:t>eiusmod</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tempor</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incididunt</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ut</a:t>
            </a:r>
            <a:r>
              <a:rPr lang="en-US" sz="1200">
                <a:solidFill>
                  <a:schemeClr val="tx1">
                    <a:lumMod val="50000"/>
                    <a:lumOff val="50000"/>
                  </a:schemeClr>
                </a:solidFill>
                <a:latin typeface="Poppins" pitchFamily="2" charset="77"/>
                <a:cs typeface="Poppins" pitchFamily="2" charset="77"/>
              </a:rPr>
              <a:t> labore et dolore magna </a:t>
            </a:r>
            <a:r>
              <a:rPr lang="en-US" sz="1200" err="1">
                <a:solidFill>
                  <a:schemeClr val="tx1">
                    <a:lumMod val="50000"/>
                    <a:lumOff val="50000"/>
                  </a:schemeClr>
                </a:solidFill>
                <a:latin typeface="Poppins" pitchFamily="2" charset="77"/>
                <a:cs typeface="Poppins" pitchFamily="2" charset="77"/>
              </a:rPr>
              <a:t>aliqua</a:t>
            </a:r>
            <a:r>
              <a:rPr lang="en-US" sz="1200">
                <a:solidFill>
                  <a:schemeClr val="tx1">
                    <a:lumMod val="50000"/>
                    <a:lumOff val="50000"/>
                  </a:schemeClr>
                </a:solidFill>
                <a:latin typeface="Poppins" pitchFamily="2" charset="77"/>
                <a:cs typeface="Poppins" pitchFamily="2" charset="77"/>
              </a:rPr>
              <a:t>. Ut </a:t>
            </a:r>
            <a:r>
              <a:rPr lang="en-US" sz="1200" err="1">
                <a:solidFill>
                  <a:schemeClr val="tx1">
                    <a:lumMod val="50000"/>
                    <a:lumOff val="50000"/>
                  </a:schemeClr>
                </a:solidFill>
                <a:latin typeface="Poppins" pitchFamily="2" charset="77"/>
                <a:cs typeface="Poppins" pitchFamily="2" charset="77"/>
              </a:rPr>
              <a:t>enim</a:t>
            </a:r>
            <a:r>
              <a:rPr lang="en-US" sz="1200">
                <a:solidFill>
                  <a:schemeClr val="tx1">
                    <a:lumMod val="50000"/>
                    <a:lumOff val="50000"/>
                  </a:schemeClr>
                </a:solidFill>
                <a:latin typeface="Poppins" pitchFamily="2" charset="77"/>
                <a:cs typeface="Poppins" pitchFamily="2" charset="77"/>
              </a:rPr>
              <a:t> ad minim </a:t>
            </a:r>
            <a:r>
              <a:rPr lang="en-US" sz="1200" err="1">
                <a:solidFill>
                  <a:schemeClr val="tx1">
                    <a:lumMod val="50000"/>
                    <a:lumOff val="50000"/>
                  </a:schemeClr>
                </a:solidFill>
                <a:latin typeface="Poppins" pitchFamily="2" charset="77"/>
                <a:cs typeface="Poppins" pitchFamily="2" charset="77"/>
              </a:rPr>
              <a:t>veniam</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quis</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nostrud</a:t>
            </a:r>
            <a:r>
              <a:rPr lang="en-US" sz="1200">
                <a:solidFill>
                  <a:schemeClr val="tx1">
                    <a:lumMod val="50000"/>
                    <a:lumOff val="50000"/>
                  </a:schemeClr>
                </a:solidFill>
                <a:latin typeface="Poppins" pitchFamily="2" charset="77"/>
                <a:cs typeface="Poppins" pitchFamily="2" charset="77"/>
              </a:rPr>
              <a:t> exercitation </a:t>
            </a:r>
            <a:r>
              <a:rPr lang="en-US" sz="1200" err="1">
                <a:solidFill>
                  <a:schemeClr val="tx1">
                    <a:lumMod val="50000"/>
                    <a:lumOff val="50000"/>
                  </a:schemeClr>
                </a:solidFill>
                <a:latin typeface="Poppins" pitchFamily="2" charset="77"/>
                <a:cs typeface="Poppins" pitchFamily="2" charset="77"/>
              </a:rPr>
              <a:t>ullamco</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laboris</a:t>
            </a:r>
            <a:r>
              <a:rPr lang="en-US" sz="1200">
                <a:solidFill>
                  <a:schemeClr val="tx1">
                    <a:lumMod val="50000"/>
                    <a:lumOff val="50000"/>
                  </a:schemeClr>
                </a:solidFill>
                <a:latin typeface="Poppins" pitchFamily="2" charset="77"/>
                <a:cs typeface="Poppins" pitchFamily="2" charset="77"/>
              </a:rPr>
              <a:t> nisi </a:t>
            </a:r>
            <a:r>
              <a:rPr lang="en-US" sz="1200" err="1">
                <a:solidFill>
                  <a:schemeClr val="tx1">
                    <a:lumMod val="50000"/>
                    <a:lumOff val="50000"/>
                  </a:schemeClr>
                </a:solidFill>
                <a:latin typeface="Poppins" pitchFamily="2" charset="77"/>
                <a:cs typeface="Poppins" pitchFamily="2" charset="77"/>
              </a:rPr>
              <a:t>ut</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aliquip</a:t>
            </a:r>
            <a:r>
              <a:rPr lang="en-US" sz="1200">
                <a:solidFill>
                  <a:schemeClr val="tx1">
                    <a:lumMod val="50000"/>
                    <a:lumOff val="50000"/>
                  </a:schemeClr>
                </a:solidFill>
                <a:latin typeface="Poppins" pitchFamily="2" charset="77"/>
                <a:cs typeface="Poppins" pitchFamily="2" charset="77"/>
              </a:rPr>
              <a:t> ex </a:t>
            </a:r>
            <a:r>
              <a:rPr lang="en-US" sz="1200" err="1">
                <a:solidFill>
                  <a:schemeClr val="tx1">
                    <a:lumMod val="50000"/>
                    <a:lumOff val="50000"/>
                  </a:schemeClr>
                </a:solidFill>
                <a:latin typeface="Poppins" pitchFamily="2" charset="77"/>
                <a:cs typeface="Poppins" pitchFamily="2" charset="77"/>
              </a:rPr>
              <a:t>ea</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commodo</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consequat</a:t>
            </a:r>
            <a:r>
              <a:rPr lang="en-US" sz="1200">
                <a:solidFill>
                  <a:schemeClr val="tx1">
                    <a:lumMod val="50000"/>
                    <a:lumOff val="50000"/>
                  </a:schemeClr>
                </a:solidFill>
                <a:latin typeface="Poppins" pitchFamily="2" charset="77"/>
                <a:cs typeface="Poppins" pitchFamily="2" charset="77"/>
              </a:rPr>
              <a:t>. Duis </a:t>
            </a:r>
            <a:r>
              <a:rPr lang="en-US" sz="1200" err="1">
                <a:solidFill>
                  <a:schemeClr val="tx1">
                    <a:lumMod val="50000"/>
                    <a:lumOff val="50000"/>
                  </a:schemeClr>
                </a:solidFill>
                <a:latin typeface="Poppins" pitchFamily="2" charset="77"/>
                <a:cs typeface="Poppins" pitchFamily="2" charset="77"/>
              </a:rPr>
              <a:t>aute</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irure</a:t>
            </a:r>
            <a:r>
              <a:rPr lang="en-US" sz="1200">
                <a:solidFill>
                  <a:schemeClr val="tx1">
                    <a:lumMod val="50000"/>
                    <a:lumOff val="50000"/>
                  </a:schemeClr>
                </a:solidFill>
                <a:latin typeface="Poppins" pitchFamily="2" charset="77"/>
                <a:cs typeface="Poppins" pitchFamily="2" charset="77"/>
              </a:rPr>
              <a:t> dolor in </a:t>
            </a:r>
            <a:r>
              <a:rPr lang="en-US" sz="1200" err="1">
                <a:solidFill>
                  <a:schemeClr val="tx1">
                    <a:lumMod val="50000"/>
                    <a:lumOff val="50000"/>
                  </a:schemeClr>
                </a:solidFill>
                <a:latin typeface="Poppins" pitchFamily="2" charset="77"/>
                <a:cs typeface="Poppins" pitchFamily="2" charset="77"/>
              </a:rPr>
              <a:t>reprehenderit</a:t>
            </a:r>
            <a:r>
              <a:rPr lang="en-US" sz="1200">
                <a:solidFill>
                  <a:schemeClr val="tx1">
                    <a:lumMod val="50000"/>
                    <a:lumOff val="50000"/>
                  </a:schemeClr>
                </a:solidFill>
                <a:latin typeface="Poppins" pitchFamily="2" charset="77"/>
                <a:cs typeface="Poppins" pitchFamily="2" charset="77"/>
              </a:rPr>
              <a:t> in </a:t>
            </a:r>
            <a:r>
              <a:rPr lang="en-US" sz="1200" err="1">
                <a:solidFill>
                  <a:schemeClr val="tx1">
                    <a:lumMod val="50000"/>
                    <a:lumOff val="50000"/>
                  </a:schemeClr>
                </a:solidFill>
                <a:latin typeface="Poppins" pitchFamily="2" charset="77"/>
                <a:cs typeface="Poppins" pitchFamily="2" charset="77"/>
              </a:rPr>
              <a:t>voluptate</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velit</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esse</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cillum</a:t>
            </a:r>
            <a:r>
              <a:rPr lang="en-US" sz="1200">
                <a:solidFill>
                  <a:schemeClr val="tx1">
                    <a:lumMod val="50000"/>
                    <a:lumOff val="50000"/>
                  </a:schemeClr>
                </a:solidFill>
                <a:latin typeface="Poppins" pitchFamily="2" charset="77"/>
                <a:cs typeface="Poppins" pitchFamily="2" charset="77"/>
              </a:rPr>
              <a:t> dolore </a:t>
            </a:r>
            <a:r>
              <a:rPr lang="en-US" sz="1200" err="1">
                <a:solidFill>
                  <a:schemeClr val="tx1">
                    <a:lumMod val="50000"/>
                    <a:lumOff val="50000"/>
                  </a:schemeClr>
                </a:solidFill>
                <a:latin typeface="Poppins" pitchFamily="2" charset="77"/>
                <a:cs typeface="Poppins" pitchFamily="2" charset="77"/>
              </a:rPr>
              <a:t>eu</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fugiat</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nulla</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pariatur</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Excepteur</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sint</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occaecat</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cupidatat</a:t>
            </a:r>
            <a:r>
              <a:rPr lang="en-US" sz="1200">
                <a:solidFill>
                  <a:schemeClr val="tx1">
                    <a:lumMod val="50000"/>
                    <a:lumOff val="50000"/>
                  </a:schemeClr>
                </a:solidFill>
                <a:latin typeface="Poppins" pitchFamily="2" charset="77"/>
                <a:cs typeface="Poppins" pitchFamily="2" charset="77"/>
              </a:rPr>
              <a:t> non </a:t>
            </a:r>
            <a:r>
              <a:rPr lang="en-US" sz="1200" err="1">
                <a:solidFill>
                  <a:schemeClr val="tx1">
                    <a:lumMod val="50000"/>
                    <a:lumOff val="50000"/>
                  </a:schemeClr>
                </a:solidFill>
                <a:latin typeface="Poppins" pitchFamily="2" charset="77"/>
                <a:cs typeface="Poppins" pitchFamily="2" charset="77"/>
              </a:rPr>
              <a:t>proident</a:t>
            </a:r>
            <a:r>
              <a:rPr lang="en-US" sz="1200">
                <a:solidFill>
                  <a:schemeClr val="tx1">
                    <a:lumMod val="50000"/>
                    <a:lumOff val="50000"/>
                  </a:schemeClr>
                </a:solidFill>
                <a:latin typeface="Poppins" pitchFamily="2" charset="77"/>
                <a:cs typeface="Poppins" pitchFamily="2" charset="77"/>
              </a:rPr>
              <a:t>, sunt in culpa qui </a:t>
            </a:r>
            <a:r>
              <a:rPr lang="en-US" sz="1200" err="1">
                <a:solidFill>
                  <a:schemeClr val="tx1">
                    <a:lumMod val="50000"/>
                    <a:lumOff val="50000"/>
                  </a:schemeClr>
                </a:solidFill>
                <a:latin typeface="Poppins" pitchFamily="2" charset="77"/>
                <a:cs typeface="Poppins" pitchFamily="2" charset="77"/>
              </a:rPr>
              <a:t>officia</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deserunt</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mollit</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anim</a:t>
            </a:r>
            <a:r>
              <a:rPr lang="en-US" sz="1200">
                <a:solidFill>
                  <a:schemeClr val="tx1">
                    <a:lumMod val="50000"/>
                    <a:lumOff val="50000"/>
                  </a:schemeClr>
                </a:solidFill>
                <a:latin typeface="Poppins" pitchFamily="2" charset="77"/>
                <a:cs typeface="Poppins" pitchFamily="2" charset="77"/>
              </a:rPr>
              <a:t> id </a:t>
            </a:r>
            <a:r>
              <a:rPr lang="en-US" sz="1200" err="1">
                <a:solidFill>
                  <a:schemeClr val="tx1">
                    <a:lumMod val="50000"/>
                    <a:lumOff val="50000"/>
                  </a:schemeClr>
                </a:solidFill>
                <a:latin typeface="Poppins" pitchFamily="2" charset="77"/>
                <a:cs typeface="Poppins" pitchFamily="2" charset="77"/>
              </a:rPr>
              <a:t>est</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laborum</a:t>
            </a:r>
            <a:r>
              <a:rPr lang="en-US" sz="1200">
                <a:solidFill>
                  <a:schemeClr val="tx1">
                    <a:lumMod val="50000"/>
                    <a:lumOff val="50000"/>
                  </a:schemeClr>
                </a:solidFill>
                <a:latin typeface="Poppins" pitchFamily="2" charset="77"/>
                <a:cs typeface="Poppins" pitchFamily="2" charset="77"/>
              </a:rPr>
              <a:t>.</a:t>
            </a:r>
          </a:p>
        </p:txBody>
      </p:sp>
    </p:spTree>
    <p:extLst>
      <p:ext uri="{BB962C8B-B14F-4D97-AF65-F5344CB8AC3E}">
        <p14:creationId xmlns:p14="http://schemas.microsoft.com/office/powerpoint/2010/main" val="10313629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ontent Left/2 PicsV">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B6CC3-0B08-CFCD-3CB3-FAC1896632FE}"/>
              </a:ext>
            </a:extLst>
          </p:cNvPr>
          <p:cNvSpPr>
            <a:spLocks noGrp="1"/>
          </p:cNvSpPr>
          <p:nvPr>
            <p:ph type="title" hasCustomPrompt="1"/>
          </p:nvPr>
        </p:nvSpPr>
        <p:spPr>
          <a:xfrm>
            <a:off x="815672" y="997045"/>
            <a:ext cx="4157976" cy="1325563"/>
          </a:xfrm>
        </p:spPr>
        <p:txBody>
          <a:bodyPr>
            <a:normAutofit/>
          </a:bodyPr>
          <a:lstStyle>
            <a:lvl1pPr>
              <a:defRPr sz="4000"/>
            </a:lvl1pPr>
          </a:lstStyle>
          <a:p>
            <a:r>
              <a:rPr lang="en-US"/>
              <a:t>LOREM IPSUM DOLOR SIT AMET.</a:t>
            </a:r>
          </a:p>
        </p:txBody>
      </p:sp>
      <p:sp>
        <p:nvSpPr>
          <p:cNvPr id="5" name="Rectangle 4">
            <a:extLst>
              <a:ext uri="{FF2B5EF4-FFF2-40B4-BE49-F238E27FC236}">
                <a16:creationId xmlns:a16="http://schemas.microsoft.com/office/drawing/2014/main" id="{D5A6AE1F-E644-1915-5CC7-32ED3F08BC10}"/>
              </a:ext>
            </a:extLst>
          </p:cNvPr>
          <p:cNvSpPr/>
          <p:nvPr userDrawn="1"/>
        </p:nvSpPr>
        <p:spPr>
          <a:xfrm>
            <a:off x="9131180" y="0"/>
            <a:ext cx="3060819" cy="6858000"/>
          </a:xfrm>
          <a:prstGeom prst="rect">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Picture Placeholder 2">
            <a:extLst>
              <a:ext uri="{FF2B5EF4-FFF2-40B4-BE49-F238E27FC236}">
                <a16:creationId xmlns:a16="http://schemas.microsoft.com/office/drawing/2014/main" id="{C7E76771-5678-6041-9C54-59B54AC1E301}"/>
              </a:ext>
            </a:extLst>
          </p:cNvPr>
          <p:cNvSpPr>
            <a:spLocks noGrp="1"/>
          </p:cNvSpPr>
          <p:nvPr>
            <p:ph type="pic" idx="10"/>
          </p:nvPr>
        </p:nvSpPr>
        <p:spPr>
          <a:xfrm>
            <a:off x="9131180" y="0"/>
            <a:ext cx="3060819" cy="6858000"/>
          </a:xfrm>
        </p:spPr>
        <p:txBody>
          <a:bodyPr anchor="ctr">
            <a:normAutofit/>
          </a:bodyPr>
          <a:lstStyle>
            <a:lvl1pPr marL="0" indent="0" algn="ctr">
              <a:lnSpc>
                <a:spcPct val="100000"/>
              </a:lnSpc>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6" name="Rectangle 5">
            <a:extLst>
              <a:ext uri="{FF2B5EF4-FFF2-40B4-BE49-F238E27FC236}">
                <a16:creationId xmlns:a16="http://schemas.microsoft.com/office/drawing/2014/main" id="{32EDC358-311B-388D-14C2-7F5D29701FFF}"/>
              </a:ext>
            </a:extLst>
          </p:cNvPr>
          <p:cNvSpPr/>
          <p:nvPr userDrawn="1"/>
        </p:nvSpPr>
        <p:spPr>
          <a:xfrm>
            <a:off x="5978229" y="0"/>
            <a:ext cx="3060819" cy="6858000"/>
          </a:xfrm>
          <a:prstGeom prst="rect">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icture Placeholder 2">
            <a:extLst>
              <a:ext uri="{FF2B5EF4-FFF2-40B4-BE49-F238E27FC236}">
                <a16:creationId xmlns:a16="http://schemas.microsoft.com/office/drawing/2014/main" id="{2AABFDBC-BEA1-1856-F759-E79ECD87271A}"/>
              </a:ext>
            </a:extLst>
          </p:cNvPr>
          <p:cNvSpPr>
            <a:spLocks noGrp="1"/>
          </p:cNvSpPr>
          <p:nvPr>
            <p:ph type="pic" idx="1"/>
          </p:nvPr>
        </p:nvSpPr>
        <p:spPr>
          <a:xfrm>
            <a:off x="5978229" y="-1"/>
            <a:ext cx="3060819" cy="6858000"/>
          </a:xfrm>
        </p:spPr>
        <p:txBody>
          <a:bodyPr anchor="ctr">
            <a:normAutofit/>
          </a:bodyPr>
          <a:lstStyle>
            <a:lvl1pPr marL="0" indent="0" algn="ctr">
              <a:lnSpc>
                <a:spcPct val="100000"/>
              </a:lnSpc>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7" name="Rectangle 6">
            <a:extLst>
              <a:ext uri="{FF2B5EF4-FFF2-40B4-BE49-F238E27FC236}">
                <a16:creationId xmlns:a16="http://schemas.microsoft.com/office/drawing/2014/main" id="{CF8C97EA-D384-416B-7027-0893B3E51746}"/>
              </a:ext>
            </a:extLst>
          </p:cNvPr>
          <p:cNvSpPr/>
          <p:nvPr userDrawn="1"/>
        </p:nvSpPr>
        <p:spPr>
          <a:xfrm>
            <a:off x="11502639" y="0"/>
            <a:ext cx="689360" cy="687222"/>
          </a:xfrm>
          <a:prstGeom prst="rect">
            <a:avLst/>
          </a:prstGeom>
          <a:solidFill>
            <a:srgbClr val="A3013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100">
            <a:extLst>
              <a:ext uri="{FF2B5EF4-FFF2-40B4-BE49-F238E27FC236}">
                <a16:creationId xmlns:a16="http://schemas.microsoft.com/office/drawing/2014/main" id="{AC931EC8-7F3D-812F-7F68-1A29EE3723ED}"/>
              </a:ext>
            </a:extLst>
          </p:cNvPr>
          <p:cNvSpPr>
            <a:spLocks noGrp="1"/>
          </p:cNvSpPr>
          <p:nvPr>
            <p:ph type="body" sz="quarter" idx="12" hasCustomPrompt="1"/>
          </p:nvPr>
        </p:nvSpPr>
        <p:spPr>
          <a:xfrm>
            <a:off x="11488738" y="58189"/>
            <a:ext cx="506527" cy="629032"/>
          </a:xfrm>
        </p:spPr>
        <p:txBody>
          <a:bodyPr lIns="0" tIns="0" rIns="0" bIns="0" anchor="ctr">
            <a:noAutofit/>
          </a:bodyPr>
          <a:lstStyle>
            <a:lvl1pPr marL="0" indent="0" algn="r">
              <a:lnSpc>
                <a:spcPct val="100000"/>
              </a:lnSpc>
              <a:buNone/>
              <a:defRPr sz="2000">
                <a:solidFill>
                  <a:schemeClr val="bg1"/>
                </a:solidFill>
              </a:defRPr>
            </a:lvl1pPr>
            <a:lvl2pPr marL="457200" indent="0" algn="r">
              <a:buNone/>
              <a:defRPr sz="2000">
                <a:solidFill>
                  <a:schemeClr val="bg1"/>
                </a:solidFill>
              </a:defRPr>
            </a:lvl2pPr>
            <a:lvl3pPr marL="914400" indent="0" algn="r">
              <a:buNone/>
              <a:defRPr sz="2000">
                <a:solidFill>
                  <a:schemeClr val="bg1"/>
                </a:solidFill>
              </a:defRPr>
            </a:lvl3pPr>
            <a:lvl4pPr marL="1371600" indent="0" algn="r">
              <a:buNone/>
              <a:defRPr sz="2000">
                <a:solidFill>
                  <a:schemeClr val="bg1"/>
                </a:solidFill>
              </a:defRPr>
            </a:lvl4pPr>
            <a:lvl5pPr marL="1828800" indent="0" algn="r">
              <a:buNone/>
              <a:defRPr sz="2000">
                <a:solidFill>
                  <a:schemeClr val="bg1"/>
                </a:solidFill>
              </a:defRPr>
            </a:lvl5pPr>
          </a:lstStyle>
          <a:p>
            <a:pPr lvl="0"/>
            <a:r>
              <a:rPr lang="en-US"/>
              <a:t>00</a:t>
            </a:r>
          </a:p>
        </p:txBody>
      </p:sp>
      <p:sp>
        <p:nvSpPr>
          <p:cNvPr id="24" name="Text Placeholder 23">
            <a:extLst>
              <a:ext uri="{FF2B5EF4-FFF2-40B4-BE49-F238E27FC236}">
                <a16:creationId xmlns:a16="http://schemas.microsoft.com/office/drawing/2014/main" id="{77BC10DC-BF58-F9A6-62EC-F0ACEC8156AC}"/>
              </a:ext>
            </a:extLst>
          </p:cNvPr>
          <p:cNvSpPr>
            <a:spLocks noGrp="1"/>
          </p:cNvSpPr>
          <p:nvPr>
            <p:ph type="body" sz="quarter" idx="13" hasCustomPrompt="1"/>
          </p:nvPr>
        </p:nvSpPr>
        <p:spPr>
          <a:xfrm>
            <a:off x="815673" y="2560320"/>
            <a:ext cx="4157977" cy="374650"/>
          </a:xfrm>
        </p:spPr>
        <p:txBody>
          <a:bodyPr>
            <a:noAutofit/>
          </a:bodyPr>
          <a:lstStyle>
            <a:lvl1pPr marL="0" indent="0">
              <a:lnSpc>
                <a:spcPct val="100000"/>
              </a:lnSpc>
              <a:buNone/>
              <a:defRPr sz="1600" b="1" i="0">
                <a:solidFill>
                  <a:srgbClr val="A30134"/>
                </a:solidFill>
                <a:latin typeface="Rajdhani Semibold" panose="02000000000000000000" pitchFamily="2" charset="77"/>
                <a:cs typeface="Rajdhani Semibold" panose="02000000000000000000" pitchFamily="2" charset="77"/>
              </a:defRPr>
            </a:lvl1pPr>
            <a:lvl2pPr marL="457200" indent="0">
              <a:buNone/>
              <a:defRPr sz="1600">
                <a:solidFill>
                  <a:srgbClr val="A30134"/>
                </a:solidFill>
              </a:defRPr>
            </a:lvl2pPr>
            <a:lvl3pPr marL="914400" indent="0">
              <a:buNone/>
              <a:defRPr sz="1600">
                <a:solidFill>
                  <a:srgbClr val="A30134"/>
                </a:solidFill>
              </a:defRPr>
            </a:lvl3pPr>
            <a:lvl4pPr marL="1371600" indent="0">
              <a:buNone/>
              <a:defRPr sz="1600">
                <a:solidFill>
                  <a:srgbClr val="A30134"/>
                </a:solidFill>
              </a:defRPr>
            </a:lvl4pPr>
            <a:lvl5pPr marL="1828800" indent="0">
              <a:buNone/>
              <a:defRPr sz="1600">
                <a:solidFill>
                  <a:srgbClr val="A30134"/>
                </a:solidFill>
              </a:defRPr>
            </a:lvl5pPr>
          </a:lstStyle>
          <a:p>
            <a:pPr lvl="0"/>
            <a:r>
              <a:rPr lang="en-US"/>
              <a:t>Lorem Ipsum</a:t>
            </a:r>
          </a:p>
        </p:txBody>
      </p:sp>
      <p:sp>
        <p:nvSpPr>
          <p:cNvPr id="28" name="Text Placeholder 27">
            <a:extLst>
              <a:ext uri="{FF2B5EF4-FFF2-40B4-BE49-F238E27FC236}">
                <a16:creationId xmlns:a16="http://schemas.microsoft.com/office/drawing/2014/main" id="{C70561ED-191C-8490-695C-069E1FC44132}"/>
              </a:ext>
            </a:extLst>
          </p:cNvPr>
          <p:cNvSpPr>
            <a:spLocks noGrp="1"/>
          </p:cNvSpPr>
          <p:nvPr>
            <p:ph type="body" sz="quarter" idx="14" hasCustomPrompt="1"/>
          </p:nvPr>
        </p:nvSpPr>
        <p:spPr>
          <a:xfrm>
            <a:off x="815672" y="3035808"/>
            <a:ext cx="4157976" cy="2877270"/>
          </a:xfrm>
        </p:spPr>
        <p:txBody>
          <a:bodyPr/>
          <a:lstStyle/>
          <a:p>
            <a:pPr>
              <a:lnSpc>
                <a:spcPct val="175000"/>
              </a:lnSpc>
            </a:pPr>
            <a:r>
              <a:rPr lang="en-US" sz="1200">
                <a:solidFill>
                  <a:schemeClr val="tx1">
                    <a:lumMod val="50000"/>
                    <a:lumOff val="50000"/>
                  </a:schemeClr>
                </a:solidFill>
                <a:latin typeface="Poppins" pitchFamily="2" charset="77"/>
                <a:cs typeface="Poppins" pitchFamily="2" charset="77"/>
              </a:rPr>
              <a:t>Lorem ipsum dolor sit </a:t>
            </a:r>
            <a:r>
              <a:rPr lang="en-US" sz="1200" err="1">
                <a:solidFill>
                  <a:schemeClr val="tx1">
                    <a:lumMod val="50000"/>
                    <a:lumOff val="50000"/>
                  </a:schemeClr>
                </a:solidFill>
                <a:latin typeface="Poppins" pitchFamily="2" charset="77"/>
                <a:cs typeface="Poppins" pitchFamily="2" charset="77"/>
              </a:rPr>
              <a:t>amet</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consectetur</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adipiscing</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elit</a:t>
            </a:r>
            <a:r>
              <a:rPr lang="en-US" sz="1200">
                <a:solidFill>
                  <a:schemeClr val="tx1">
                    <a:lumMod val="50000"/>
                    <a:lumOff val="50000"/>
                  </a:schemeClr>
                </a:solidFill>
                <a:latin typeface="Poppins" pitchFamily="2" charset="77"/>
                <a:cs typeface="Poppins" pitchFamily="2" charset="77"/>
              </a:rPr>
              <a:t>, sed do </a:t>
            </a:r>
            <a:r>
              <a:rPr lang="en-US" sz="1200" err="1">
                <a:solidFill>
                  <a:schemeClr val="tx1">
                    <a:lumMod val="50000"/>
                    <a:lumOff val="50000"/>
                  </a:schemeClr>
                </a:solidFill>
                <a:latin typeface="Poppins" pitchFamily="2" charset="77"/>
                <a:cs typeface="Poppins" pitchFamily="2" charset="77"/>
              </a:rPr>
              <a:t>eiusmod</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tempor</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incididunt</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ut</a:t>
            </a:r>
            <a:r>
              <a:rPr lang="en-US" sz="1200">
                <a:solidFill>
                  <a:schemeClr val="tx1">
                    <a:lumMod val="50000"/>
                    <a:lumOff val="50000"/>
                  </a:schemeClr>
                </a:solidFill>
                <a:latin typeface="Poppins" pitchFamily="2" charset="77"/>
                <a:cs typeface="Poppins" pitchFamily="2" charset="77"/>
              </a:rPr>
              <a:t> labore et dolore magna </a:t>
            </a:r>
            <a:r>
              <a:rPr lang="en-US" sz="1200" err="1">
                <a:solidFill>
                  <a:schemeClr val="tx1">
                    <a:lumMod val="50000"/>
                    <a:lumOff val="50000"/>
                  </a:schemeClr>
                </a:solidFill>
                <a:latin typeface="Poppins" pitchFamily="2" charset="77"/>
                <a:cs typeface="Poppins" pitchFamily="2" charset="77"/>
              </a:rPr>
              <a:t>aliqua</a:t>
            </a:r>
            <a:r>
              <a:rPr lang="en-US" sz="1200">
                <a:solidFill>
                  <a:schemeClr val="tx1">
                    <a:lumMod val="50000"/>
                    <a:lumOff val="50000"/>
                  </a:schemeClr>
                </a:solidFill>
                <a:latin typeface="Poppins" pitchFamily="2" charset="77"/>
                <a:cs typeface="Poppins" pitchFamily="2" charset="77"/>
              </a:rPr>
              <a:t>. Ut </a:t>
            </a:r>
            <a:r>
              <a:rPr lang="en-US" sz="1200" err="1">
                <a:solidFill>
                  <a:schemeClr val="tx1">
                    <a:lumMod val="50000"/>
                    <a:lumOff val="50000"/>
                  </a:schemeClr>
                </a:solidFill>
                <a:latin typeface="Poppins" pitchFamily="2" charset="77"/>
                <a:cs typeface="Poppins" pitchFamily="2" charset="77"/>
              </a:rPr>
              <a:t>enim</a:t>
            </a:r>
            <a:r>
              <a:rPr lang="en-US" sz="1200">
                <a:solidFill>
                  <a:schemeClr val="tx1">
                    <a:lumMod val="50000"/>
                    <a:lumOff val="50000"/>
                  </a:schemeClr>
                </a:solidFill>
                <a:latin typeface="Poppins" pitchFamily="2" charset="77"/>
                <a:cs typeface="Poppins" pitchFamily="2" charset="77"/>
              </a:rPr>
              <a:t> ad minim </a:t>
            </a:r>
            <a:r>
              <a:rPr lang="en-US" sz="1200" err="1">
                <a:solidFill>
                  <a:schemeClr val="tx1">
                    <a:lumMod val="50000"/>
                    <a:lumOff val="50000"/>
                  </a:schemeClr>
                </a:solidFill>
                <a:latin typeface="Poppins" pitchFamily="2" charset="77"/>
                <a:cs typeface="Poppins" pitchFamily="2" charset="77"/>
              </a:rPr>
              <a:t>veniam</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quis</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nostrud</a:t>
            </a:r>
            <a:r>
              <a:rPr lang="en-US" sz="1200">
                <a:solidFill>
                  <a:schemeClr val="tx1">
                    <a:lumMod val="50000"/>
                    <a:lumOff val="50000"/>
                  </a:schemeClr>
                </a:solidFill>
                <a:latin typeface="Poppins" pitchFamily="2" charset="77"/>
                <a:cs typeface="Poppins" pitchFamily="2" charset="77"/>
              </a:rPr>
              <a:t> exercitation </a:t>
            </a:r>
            <a:r>
              <a:rPr lang="en-US" sz="1200" err="1">
                <a:solidFill>
                  <a:schemeClr val="tx1">
                    <a:lumMod val="50000"/>
                    <a:lumOff val="50000"/>
                  </a:schemeClr>
                </a:solidFill>
                <a:latin typeface="Poppins" pitchFamily="2" charset="77"/>
                <a:cs typeface="Poppins" pitchFamily="2" charset="77"/>
              </a:rPr>
              <a:t>ullamco</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laboris</a:t>
            </a:r>
            <a:r>
              <a:rPr lang="en-US" sz="1200">
                <a:solidFill>
                  <a:schemeClr val="tx1">
                    <a:lumMod val="50000"/>
                    <a:lumOff val="50000"/>
                  </a:schemeClr>
                </a:solidFill>
                <a:latin typeface="Poppins" pitchFamily="2" charset="77"/>
                <a:cs typeface="Poppins" pitchFamily="2" charset="77"/>
              </a:rPr>
              <a:t> nisi </a:t>
            </a:r>
            <a:r>
              <a:rPr lang="en-US" sz="1200" err="1">
                <a:solidFill>
                  <a:schemeClr val="tx1">
                    <a:lumMod val="50000"/>
                    <a:lumOff val="50000"/>
                  </a:schemeClr>
                </a:solidFill>
                <a:latin typeface="Poppins" pitchFamily="2" charset="77"/>
                <a:cs typeface="Poppins" pitchFamily="2" charset="77"/>
              </a:rPr>
              <a:t>ut</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aliquip</a:t>
            </a:r>
            <a:r>
              <a:rPr lang="en-US" sz="1200">
                <a:solidFill>
                  <a:schemeClr val="tx1">
                    <a:lumMod val="50000"/>
                    <a:lumOff val="50000"/>
                  </a:schemeClr>
                </a:solidFill>
                <a:latin typeface="Poppins" pitchFamily="2" charset="77"/>
                <a:cs typeface="Poppins" pitchFamily="2" charset="77"/>
              </a:rPr>
              <a:t> ex </a:t>
            </a:r>
            <a:r>
              <a:rPr lang="en-US" sz="1200" err="1">
                <a:solidFill>
                  <a:schemeClr val="tx1">
                    <a:lumMod val="50000"/>
                    <a:lumOff val="50000"/>
                  </a:schemeClr>
                </a:solidFill>
                <a:latin typeface="Poppins" pitchFamily="2" charset="77"/>
                <a:cs typeface="Poppins" pitchFamily="2" charset="77"/>
              </a:rPr>
              <a:t>ea</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commodo</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consequat</a:t>
            </a:r>
            <a:r>
              <a:rPr lang="en-US" sz="1200">
                <a:solidFill>
                  <a:schemeClr val="tx1">
                    <a:lumMod val="50000"/>
                    <a:lumOff val="50000"/>
                  </a:schemeClr>
                </a:solidFill>
                <a:latin typeface="Poppins" pitchFamily="2" charset="77"/>
                <a:cs typeface="Poppins" pitchFamily="2" charset="77"/>
              </a:rPr>
              <a:t>. Duis </a:t>
            </a:r>
            <a:r>
              <a:rPr lang="en-US" sz="1200" err="1">
                <a:solidFill>
                  <a:schemeClr val="tx1">
                    <a:lumMod val="50000"/>
                    <a:lumOff val="50000"/>
                  </a:schemeClr>
                </a:solidFill>
                <a:latin typeface="Poppins" pitchFamily="2" charset="77"/>
                <a:cs typeface="Poppins" pitchFamily="2" charset="77"/>
              </a:rPr>
              <a:t>aute</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irure</a:t>
            </a:r>
            <a:r>
              <a:rPr lang="en-US" sz="1200">
                <a:solidFill>
                  <a:schemeClr val="tx1">
                    <a:lumMod val="50000"/>
                    <a:lumOff val="50000"/>
                  </a:schemeClr>
                </a:solidFill>
                <a:latin typeface="Poppins" pitchFamily="2" charset="77"/>
                <a:cs typeface="Poppins" pitchFamily="2" charset="77"/>
              </a:rPr>
              <a:t> dolor in </a:t>
            </a:r>
            <a:r>
              <a:rPr lang="en-US" sz="1200" err="1">
                <a:solidFill>
                  <a:schemeClr val="tx1">
                    <a:lumMod val="50000"/>
                    <a:lumOff val="50000"/>
                  </a:schemeClr>
                </a:solidFill>
                <a:latin typeface="Poppins" pitchFamily="2" charset="77"/>
                <a:cs typeface="Poppins" pitchFamily="2" charset="77"/>
              </a:rPr>
              <a:t>reprehenderit</a:t>
            </a:r>
            <a:r>
              <a:rPr lang="en-US" sz="1200">
                <a:solidFill>
                  <a:schemeClr val="tx1">
                    <a:lumMod val="50000"/>
                    <a:lumOff val="50000"/>
                  </a:schemeClr>
                </a:solidFill>
                <a:latin typeface="Poppins" pitchFamily="2" charset="77"/>
                <a:cs typeface="Poppins" pitchFamily="2" charset="77"/>
              </a:rPr>
              <a:t> in </a:t>
            </a:r>
            <a:r>
              <a:rPr lang="en-US" sz="1200" err="1">
                <a:solidFill>
                  <a:schemeClr val="tx1">
                    <a:lumMod val="50000"/>
                    <a:lumOff val="50000"/>
                  </a:schemeClr>
                </a:solidFill>
                <a:latin typeface="Poppins" pitchFamily="2" charset="77"/>
                <a:cs typeface="Poppins" pitchFamily="2" charset="77"/>
              </a:rPr>
              <a:t>voluptate</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velit</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esse</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cillum</a:t>
            </a:r>
            <a:r>
              <a:rPr lang="en-US" sz="1200">
                <a:solidFill>
                  <a:schemeClr val="tx1">
                    <a:lumMod val="50000"/>
                    <a:lumOff val="50000"/>
                  </a:schemeClr>
                </a:solidFill>
                <a:latin typeface="Poppins" pitchFamily="2" charset="77"/>
                <a:cs typeface="Poppins" pitchFamily="2" charset="77"/>
              </a:rPr>
              <a:t> dolore </a:t>
            </a:r>
            <a:r>
              <a:rPr lang="en-US" sz="1200" err="1">
                <a:solidFill>
                  <a:schemeClr val="tx1">
                    <a:lumMod val="50000"/>
                    <a:lumOff val="50000"/>
                  </a:schemeClr>
                </a:solidFill>
                <a:latin typeface="Poppins" pitchFamily="2" charset="77"/>
                <a:cs typeface="Poppins" pitchFamily="2" charset="77"/>
              </a:rPr>
              <a:t>eu</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fugiat</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nulla</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pariatur</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Excepteur</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sint</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occaecat</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cupidatat</a:t>
            </a:r>
            <a:r>
              <a:rPr lang="en-US" sz="1200">
                <a:solidFill>
                  <a:schemeClr val="tx1">
                    <a:lumMod val="50000"/>
                    <a:lumOff val="50000"/>
                  </a:schemeClr>
                </a:solidFill>
                <a:latin typeface="Poppins" pitchFamily="2" charset="77"/>
                <a:cs typeface="Poppins" pitchFamily="2" charset="77"/>
              </a:rPr>
              <a:t> non </a:t>
            </a:r>
            <a:r>
              <a:rPr lang="en-US" sz="1200" err="1">
                <a:solidFill>
                  <a:schemeClr val="tx1">
                    <a:lumMod val="50000"/>
                    <a:lumOff val="50000"/>
                  </a:schemeClr>
                </a:solidFill>
                <a:latin typeface="Poppins" pitchFamily="2" charset="77"/>
                <a:cs typeface="Poppins" pitchFamily="2" charset="77"/>
              </a:rPr>
              <a:t>proident</a:t>
            </a:r>
            <a:r>
              <a:rPr lang="en-US" sz="1200">
                <a:solidFill>
                  <a:schemeClr val="tx1">
                    <a:lumMod val="50000"/>
                    <a:lumOff val="50000"/>
                  </a:schemeClr>
                </a:solidFill>
                <a:latin typeface="Poppins" pitchFamily="2" charset="77"/>
                <a:cs typeface="Poppins" pitchFamily="2" charset="77"/>
              </a:rPr>
              <a:t>, sunt in culpa qui </a:t>
            </a:r>
            <a:r>
              <a:rPr lang="en-US" sz="1200" err="1">
                <a:solidFill>
                  <a:schemeClr val="tx1">
                    <a:lumMod val="50000"/>
                    <a:lumOff val="50000"/>
                  </a:schemeClr>
                </a:solidFill>
                <a:latin typeface="Poppins" pitchFamily="2" charset="77"/>
                <a:cs typeface="Poppins" pitchFamily="2" charset="77"/>
              </a:rPr>
              <a:t>officia</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deserunt</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mollit</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anim</a:t>
            </a:r>
            <a:r>
              <a:rPr lang="en-US" sz="1200">
                <a:solidFill>
                  <a:schemeClr val="tx1">
                    <a:lumMod val="50000"/>
                    <a:lumOff val="50000"/>
                  </a:schemeClr>
                </a:solidFill>
                <a:latin typeface="Poppins" pitchFamily="2" charset="77"/>
                <a:cs typeface="Poppins" pitchFamily="2" charset="77"/>
              </a:rPr>
              <a:t> id </a:t>
            </a:r>
            <a:r>
              <a:rPr lang="en-US" sz="1200" err="1">
                <a:solidFill>
                  <a:schemeClr val="tx1">
                    <a:lumMod val="50000"/>
                    <a:lumOff val="50000"/>
                  </a:schemeClr>
                </a:solidFill>
                <a:latin typeface="Poppins" pitchFamily="2" charset="77"/>
                <a:cs typeface="Poppins" pitchFamily="2" charset="77"/>
              </a:rPr>
              <a:t>est</a:t>
            </a:r>
            <a:r>
              <a:rPr lang="en-US" sz="1200">
                <a:solidFill>
                  <a:schemeClr val="tx1">
                    <a:lumMod val="50000"/>
                    <a:lumOff val="50000"/>
                  </a:schemeClr>
                </a:solidFill>
                <a:latin typeface="Poppins" pitchFamily="2" charset="77"/>
                <a:cs typeface="Poppins" pitchFamily="2" charset="77"/>
              </a:rPr>
              <a:t> </a:t>
            </a:r>
            <a:r>
              <a:rPr lang="en-US" sz="1200" err="1">
                <a:solidFill>
                  <a:schemeClr val="tx1">
                    <a:lumMod val="50000"/>
                    <a:lumOff val="50000"/>
                  </a:schemeClr>
                </a:solidFill>
                <a:latin typeface="Poppins" pitchFamily="2" charset="77"/>
                <a:cs typeface="Poppins" pitchFamily="2" charset="77"/>
              </a:rPr>
              <a:t>laborum</a:t>
            </a:r>
            <a:r>
              <a:rPr lang="en-US" sz="1200">
                <a:solidFill>
                  <a:schemeClr val="tx1">
                    <a:lumMod val="50000"/>
                    <a:lumOff val="50000"/>
                  </a:schemeClr>
                </a:solidFill>
                <a:latin typeface="Poppins" pitchFamily="2" charset="77"/>
                <a:cs typeface="Poppins" pitchFamily="2" charset="77"/>
              </a:rPr>
              <a:t>.</a:t>
            </a:r>
          </a:p>
        </p:txBody>
      </p:sp>
    </p:spTree>
    <p:extLst>
      <p:ext uri="{BB962C8B-B14F-4D97-AF65-F5344CB8AC3E}">
        <p14:creationId xmlns:p14="http://schemas.microsoft.com/office/powerpoint/2010/main" val="22901612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2 Pic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EAA3F-C8AC-CBCA-4A60-CE800F594694}"/>
              </a:ext>
            </a:extLst>
          </p:cNvPr>
          <p:cNvSpPr>
            <a:spLocks noGrp="1"/>
          </p:cNvSpPr>
          <p:nvPr>
            <p:ph type="title" hasCustomPrompt="1"/>
          </p:nvPr>
        </p:nvSpPr>
        <p:spPr>
          <a:xfrm>
            <a:off x="987552" y="4788453"/>
            <a:ext cx="6940296" cy="1325563"/>
          </a:xfrm>
        </p:spPr>
        <p:txBody>
          <a:bodyPr>
            <a:normAutofit/>
          </a:bodyPr>
          <a:lstStyle>
            <a:lvl1pPr>
              <a:defRPr sz="4000"/>
            </a:lvl1pPr>
          </a:lstStyle>
          <a:p>
            <a:r>
              <a:rPr lang="en-US"/>
              <a:t>Lorem ipsum dolor sit </a:t>
            </a:r>
            <a:r>
              <a:rPr lang="en-US" err="1"/>
              <a:t>amet</a:t>
            </a:r>
            <a:r>
              <a:rPr lang="en-US"/>
              <a:t> </a:t>
            </a:r>
            <a:r>
              <a:rPr lang="en-US" err="1"/>
              <a:t>consectetur</a:t>
            </a:r>
            <a:r>
              <a:rPr lang="en-US"/>
              <a:t>.</a:t>
            </a:r>
          </a:p>
        </p:txBody>
      </p:sp>
      <p:sp>
        <p:nvSpPr>
          <p:cNvPr id="8" name="Rectangle 7">
            <a:extLst>
              <a:ext uri="{FF2B5EF4-FFF2-40B4-BE49-F238E27FC236}">
                <a16:creationId xmlns:a16="http://schemas.microsoft.com/office/drawing/2014/main" id="{001A9FCF-AAB5-2D17-A1F7-15077B2D4C32}"/>
              </a:ext>
            </a:extLst>
          </p:cNvPr>
          <p:cNvSpPr/>
          <p:nvPr userDrawn="1"/>
        </p:nvSpPr>
        <p:spPr>
          <a:xfrm>
            <a:off x="0" y="0"/>
            <a:ext cx="3466742" cy="3947116"/>
          </a:xfrm>
          <a:prstGeom prst="rect">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5A6AE1F-E644-1915-5CC7-32ED3F08BC10}"/>
              </a:ext>
            </a:extLst>
          </p:cNvPr>
          <p:cNvSpPr/>
          <p:nvPr userDrawn="1"/>
        </p:nvSpPr>
        <p:spPr>
          <a:xfrm>
            <a:off x="9131180" y="0"/>
            <a:ext cx="3060819" cy="6858000"/>
          </a:xfrm>
          <a:prstGeom prst="rect">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Picture Placeholder 2">
            <a:extLst>
              <a:ext uri="{FF2B5EF4-FFF2-40B4-BE49-F238E27FC236}">
                <a16:creationId xmlns:a16="http://schemas.microsoft.com/office/drawing/2014/main" id="{C7E76771-5678-6041-9C54-59B54AC1E301}"/>
              </a:ext>
            </a:extLst>
          </p:cNvPr>
          <p:cNvSpPr>
            <a:spLocks noGrp="1"/>
          </p:cNvSpPr>
          <p:nvPr>
            <p:ph type="pic" idx="10"/>
          </p:nvPr>
        </p:nvSpPr>
        <p:spPr>
          <a:xfrm>
            <a:off x="9131180" y="0"/>
            <a:ext cx="3060819" cy="6857999"/>
          </a:xfrm>
        </p:spPr>
        <p:txBody>
          <a:bodyPr anchor="ctr">
            <a:normAutofit/>
          </a:bodyPr>
          <a:lstStyle>
            <a:lvl1pPr marL="0" indent="0" algn="ctr">
              <a:lnSpc>
                <a:spcPct val="100000"/>
              </a:lnSpc>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8" name="Picture Placeholder 2">
            <a:extLst>
              <a:ext uri="{FF2B5EF4-FFF2-40B4-BE49-F238E27FC236}">
                <a16:creationId xmlns:a16="http://schemas.microsoft.com/office/drawing/2014/main" id="{2AABFDBC-BEA1-1856-F759-E79ECD87271A}"/>
              </a:ext>
            </a:extLst>
          </p:cNvPr>
          <p:cNvSpPr>
            <a:spLocks noGrp="1"/>
          </p:cNvSpPr>
          <p:nvPr>
            <p:ph type="pic" idx="1"/>
          </p:nvPr>
        </p:nvSpPr>
        <p:spPr>
          <a:xfrm>
            <a:off x="0" y="1"/>
            <a:ext cx="3466742" cy="3947115"/>
          </a:xfrm>
        </p:spPr>
        <p:txBody>
          <a:bodyPr anchor="ctr">
            <a:normAutofit/>
          </a:bodyPr>
          <a:lstStyle>
            <a:lvl1pPr marL="0" indent="0" algn="ctr">
              <a:lnSpc>
                <a:spcPct val="100000"/>
              </a:lnSpc>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7" name="Rectangle 6">
            <a:extLst>
              <a:ext uri="{FF2B5EF4-FFF2-40B4-BE49-F238E27FC236}">
                <a16:creationId xmlns:a16="http://schemas.microsoft.com/office/drawing/2014/main" id="{CF8C97EA-D384-416B-7027-0893B3E51746}"/>
              </a:ext>
            </a:extLst>
          </p:cNvPr>
          <p:cNvSpPr/>
          <p:nvPr userDrawn="1"/>
        </p:nvSpPr>
        <p:spPr>
          <a:xfrm>
            <a:off x="11502639" y="0"/>
            <a:ext cx="689360" cy="687222"/>
          </a:xfrm>
          <a:prstGeom prst="rect">
            <a:avLst/>
          </a:prstGeom>
          <a:solidFill>
            <a:srgbClr val="A3013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100">
            <a:extLst>
              <a:ext uri="{FF2B5EF4-FFF2-40B4-BE49-F238E27FC236}">
                <a16:creationId xmlns:a16="http://schemas.microsoft.com/office/drawing/2014/main" id="{AC931EC8-7F3D-812F-7F68-1A29EE3723ED}"/>
              </a:ext>
            </a:extLst>
          </p:cNvPr>
          <p:cNvSpPr>
            <a:spLocks noGrp="1"/>
          </p:cNvSpPr>
          <p:nvPr>
            <p:ph type="body" sz="quarter" idx="12" hasCustomPrompt="1"/>
          </p:nvPr>
        </p:nvSpPr>
        <p:spPr>
          <a:xfrm>
            <a:off x="11488738" y="58189"/>
            <a:ext cx="506527" cy="629032"/>
          </a:xfrm>
        </p:spPr>
        <p:txBody>
          <a:bodyPr lIns="0" tIns="0" rIns="0" bIns="0" anchor="ctr">
            <a:noAutofit/>
          </a:bodyPr>
          <a:lstStyle>
            <a:lvl1pPr marL="0" indent="0" algn="r">
              <a:lnSpc>
                <a:spcPct val="100000"/>
              </a:lnSpc>
              <a:buNone/>
              <a:defRPr sz="2000">
                <a:solidFill>
                  <a:schemeClr val="bg1"/>
                </a:solidFill>
              </a:defRPr>
            </a:lvl1pPr>
            <a:lvl2pPr marL="457200" indent="0" algn="r">
              <a:buNone/>
              <a:defRPr sz="2000">
                <a:solidFill>
                  <a:schemeClr val="bg1"/>
                </a:solidFill>
              </a:defRPr>
            </a:lvl2pPr>
            <a:lvl3pPr marL="914400" indent="0" algn="r">
              <a:buNone/>
              <a:defRPr sz="2000">
                <a:solidFill>
                  <a:schemeClr val="bg1"/>
                </a:solidFill>
              </a:defRPr>
            </a:lvl3pPr>
            <a:lvl4pPr marL="1371600" indent="0" algn="r">
              <a:buNone/>
              <a:defRPr sz="2000">
                <a:solidFill>
                  <a:schemeClr val="bg1"/>
                </a:solidFill>
              </a:defRPr>
            </a:lvl4pPr>
            <a:lvl5pPr marL="1828800" indent="0" algn="r">
              <a:buNone/>
              <a:defRPr sz="2000">
                <a:solidFill>
                  <a:schemeClr val="bg1"/>
                </a:solidFill>
              </a:defRPr>
            </a:lvl5pPr>
          </a:lstStyle>
          <a:p>
            <a:pPr lvl="0"/>
            <a:r>
              <a:rPr lang="en-US"/>
              <a:t>00</a:t>
            </a:r>
          </a:p>
        </p:txBody>
      </p:sp>
    </p:spTree>
    <p:extLst>
      <p:ext uri="{BB962C8B-B14F-4D97-AF65-F5344CB8AC3E}">
        <p14:creationId xmlns:p14="http://schemas.microsoft.com/office/powerpoint/2010/main" val="9053670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 Pics Lef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F8C97EA-D384-416B-7027-0893B3E51746}"/>
              </a:ext>
            </a:extLst>
          </p:cNvPr>
          <p:cNvSpPr/>
          <p:nvPr userDrawn="1"/>
        </p:nvSpPr>
        <p:spPr>
          <a:xfrm>
            <a:off x="11502639" y="0"/>
            <a:ext cx="689360" cy="687222"/>
          </a:xfrm>
          <a:prstGeom prst="rect">
            <a:avLst/>
          </a:prstGeom>
          <a:solidFill>
            <a:srgbClr val="A3013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100">
            <a:extLst>
              <a:ext uri="{FF2B5EF4-FFF2-40B4-BE49-F238E27FC236}">
                <a16:creationId xmlns:a16="http://schemas.microsoft.com/office/drawing/2014/main" id="{AC931EC8-7F3D-812F-7F68-1A29EE3723ED}"/>
              </a:ext>
            </a:extLst>
          </p:cNvPr>
          <p:cNvSpPr>
            <a:spLocks noGrp="1"/>
          </p:cNvSpPr>
          <p:nvPr>
            <p:ph type="body" sz="quarter" idx="12" hasCustomPrompt="1"/>
          </p:nvPr>
        </p:nvSpPr>
        <p:spPr>
          <a:xfrm>
            <a:off x="11488738" y="58189"/>
            <a:ext cx="506527" cy="629032"/>
          </a:xfrm>
        </p:spPr>
        <p:txBody>
          <a:bodyPr lIns="0" tIns="0" rIns="0" bIns="0" anchor="ctr">
            <a:noAutofit/>
          </a:bodyPr>
          <a:lstStyle>
            <a:lvl1pPr marL="0" indent="0" algn="r">
              <a:lnSpc>
                <a:spcPct val="100000"/>
              </a:lnSpc>
              <a:buNone/>
              <a:defRPr sz="2000">
                <a:solidFill>
                  <a:schemeClr val="bg1"/>
                </a:solidFill>
              </a:defRPr>
            </a:lvl1pPr>
            <a:lvl2pPr marL="457200" indent="0" algn="r">
              <a:buNone/>
              <a:defRPr sz="2000">
                <a:solidFill>
                  <a:schemeClr val="bg1"/>
                </a:solidFill>
              </a:defRPr>
            </a:lvl2pPr>
            <a:lvl3pPr marL="914400" indent="0" algn="r">
              <a:buNone/>
              <a:defRPr sz="2000">
                <a:solidFill>
                  <a:schemeClr val="bg1"/>
                </a:solidFill>
              </a:defRPr>
            </a:lvl3pPr>
            <a:lvl4pPr marL="1371600" indent="0" algn="r">
              <a:buNone/>
              <a:defRPr sz="2000">
                <a:solidFill>
                  <a:schemeClr val="bg1"/>
                </a:solidFill>
              </a:defRPr>
            </a:lvl4pPr>
            <a:lvl5pPr marL="1828800" indent="0" algn="r">
              <a:buNone/>
              <a:defRPr sz="2000">
                <a:solidFill>
                  <a:schemeClr val="bg1"/>
                </a:solidFill>
              </a:defRPr>
            </a:lvl5pPr>
          </a:lstStyle>
          <a:p>
            <a:pPr lvl="0"/>
            <a:r>
              <a:rPr lang="en-US"/>
              <a:t>00</a:t>
            </a:r>
          </a:p>
        </p:txBody>
      </p:sp>
      <p:sp>
        <p:nvSpPr>
          <p:cNvPr id="2" name="Rectangle 1">
            <a:extLst>
              <a:ext uri="{FF2B5EF4-FFF2-40B4-BE49-F238E27FC236}">
                <a16:creationId xmlns:a16="http://schemas.microsoft.com/office/drawing/2014/main" id="{7F2E082F-D741-AB61-E924-7101FED52DCA}"/>
              </a:ext>
            </a:extLst>
          </p:cNvPr>
          <p:cNvSpPr/>
          <p:nvPr userDrawn="1"/>
        </p:nvSpPr>
        <p:spPr>
          <a:xfrm>
            <a:off x="363196" y="345970"/>
            <a:ext cx="3099273" cy="2926080"/>
          </a:xfrm>
          <a:prstGeom prst="rect">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6194CA7E-A9F3-F7B0-2ACE-026EC8DC548E}"/>
              </a:ext>
            </a:extLst>
          </p:cNvPr>
          <p:cNvSpPr/>
          <p:nvPr userDrawn="1"/>
        </p:nvSpPr>
        <p:spPr>
          <a:xfrm>
            <a:off x="363195" y="3276136"/>
            <a:ext cx="3099273" cy="96140"/>
          </a:xfrm>
          <a:prstGeom prst="rect">
            <a:avLst/>
          </a:prstGeom>
          <a:solidFill>
            <a:srgbClr val="A3013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B011ECED-4F57-A5E0-0474-5681B96EAA12}"/>
              </a:ext>
            </a:extLst>
          </p:cNvPr>
          <p:cNvSpPr/>
          <p:nvPr userDrawn="1"/>
        </p:nvSpPr>
        <p:spPr>
          <a:xfrm>
            <a:off x="363196" y="3485727"/>
            <a:ext cx="3099273" cy="2926080"/>
          </a:xfrm>
          <a:prstGeom prst="rect">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C0E8B8A0-6B3D-412D-A3EB-907F2FC91DC3}"/>
              </a:ext>
            </a:extLst>
          </p:cNvPr>
          <p:cNvSpPr/>
          <p:nvPr userDrawn="1"/>
        </p:nvSpPr>
        <p:spPr>
          <a:xfrm>
            <a:off x="363195" y="6415890"/>
            <a:ext cx="3099273" cy="96140"/>
          </a:xfrm>
          <a:prstGeom prst="rect">
            <a:avLst/>
          </a:prstGeom>
          <a:solidFill>
            <a:srgbClr val="A3013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icture Placeholder 2">
            <a:extLst>
              <a:ext uri="{FF2B5EF4-FFF2-40B4-BE49-F238E27FC236}">
                <a16:creationId xmlns:a16="http://schemas.microsoft.com/office/drawing/2014/main" id="{2AABFDBC-BEA1-1856-F759-E79ECD87271A}"/>
              </a:ext>
            </a:extLst>
          </p:cNvPr>
          <p:cNvSpPr>
            <a:spLocks noGrp="1"/>
          </p:cNvSpPr>
          <p:nvPr>
            <p:ph type="pic" idx="1"/>
          </p:nvPr>
        </p:nvSpPr>
        <p:spPr>
          <a:xfrm>
            <a:off x="363195" y="341884"/>
            <a:ext cx="3085433" cy="2926080"/>
          </a:xfrm>
        </p:spPr>
        <p:txBody>
          <a:bodyPr anchor="ctr">
            <a:normAutofit/>
          </a:bodyPr>
          <a:lstStyle>
            <a:lvl1pPr marL="0" indent="0" algn="ctr">
              <a:lnSpc>
                <a:spcPct val="100000"/>
              </a:lnSpc>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9" name="Picture Placeholder 2">
            <a:extLst>
              <a:ext uri="{FF2B5EF4-FFF2-40B4-BE49-F238E27FC236}">
                <a16:creationId xmlns:a16="http://schemas.microsoft.com/office/drawing/2014/main" id="{C7E76771-5678-6041-9C54-59B54AC1E301}"/>
              </a:ext>
            </a:extLst>
          </p:cNvPr>
          <p:cNvSpPr>
            <a:spLocks noGrp="1"/>
          </p:cNvSpPr>
          <p:nvPr>
            <p:ph type="pic" idx="10"/>
          </p:nvPr>
        </p:nvSpPr>
        <p:spPr>
          <a:xfrm>
            <a:off x="349293" y="3485725"/>
            <a:ext cx="3099273" cy="2926081"/>
          </a:xfrm>
        </p:spPr>
        <p:txBody>
          <a:bodyPr anchor="ctr">
            <a:normAutofit/>
          </a:bodyPr>
          <a:lstStyle>
            <a:lvl1pPr marL="0" indent="0" algn="ctr">
              <a:lnSpc>
                <a:spcPct val="100000"/>
              </a:lnSpc>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42457800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Pics Left - Ful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5940C23-34B3-05D1-441D-6FE28EA8F15D}"/>
              </a:ext>
            </a:extLst>
          </p:cNvPr>
          <p:cNvSpPr/>
          <p:nvPr userDrawn="1"/>
        </p:nvSpPr>
        <p:spPr>
          <a:xfrm>
            <a:off x="1" y="3474720"/>
            <a:ext cx="4671701" cy="3383280"/>
          </a:xfrm>
          <a:prstGeom prst="rect">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4717B09-DFA2-B777-A971-7D9A7C235218}"/>
              </a:ext>
            </a:extLst>
          </p:cNvPr>
          <p:cNvSpPr/>
          <p:nvPr userDrawn="1"/>
        </p:nvSpPr>
        <p:spPr>
          <a:xfrm>
            <a:off x="0" y="0"/>
            <a:ext cx="4671701" cy="3383280"/>
          </a:xfrm>
          <a:prstGeom prst="rect">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CF8C97EA-D384-416B-7027-0893B3E51746}"/>
              </a:ext>
            </a:extLst>
          </p:cNvPr>
          <p:cNvSpPr/>
          <p:nvPr userDrawn="1"/>
        </p:nvSpPr>
        <p:spPr>
          <a:xfrm>
            <a:off x="11502639" y="0"/>
            <a:ext cx="689360" cy="687222"/>
          </a:xfrm>
          <a:prstGeom prst="rect">
            <a:avLst/>
          </a:prstGeom>
          <a:solidFill>
            <a:srgbClr val="A3013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100">
            <a:extLst>
              <a:ext uri="{FF2B5EF4-FFF2-40B4-BE49-F238E27FC236}">
                <a16:creationId xmlns:a16="http://schemas.microsoft.com/office/drawing/2014/main" id="{AC931EC8-7F3D-812F-7F68-1A29EE3723ED}"/>
              </a:ext>
            </a:extLst>
          </p:cNvPr>
          <p:cNvSpPr>
            <a:spLocks noGrp="1"/>
          </p:cNvSpPr>
          <p:nvPr>
            <p:ph type="body" sz="quarter" idx="12" hasCustomPrompt="1"/>
          </p:nvPr>
        </p:nvSpPr>
        <p:spPr>
          <a:xfrm>
            <a:off x="11488738" y="58189"/>
            <a:ext cx="506527" cy="629032"/>
          </a:xfrm>
        </p:spPr>
        <p:txBody>
          <a:bodyPr lIns="0" tIns="0" rIns="0" bIns="0" anchor="ctr">
            <a:noAutofit/>
          </a:bodyPr>
          <a:lstStyle>
            <a:lvl1pPr marL="0" indent="0" algn="r">
              <a:lnSpc>
                <a:spcPct val="100000"/>
              </a:lnSpc>
              <a:buNone/>
              <a:defRPr sz="2000">
                <a:solidFill>
                  <a:schemeClr val="bg1"/>
                </a:solidFill>
              </a:defRPr>
            </a:lvl1pPr>
            <a:lvl2pPr marL="457200" indent="0" algn="r">
              <a:buNone/>
              <a:defRPr sz="2000">
                <a:solidFill>
                  <a:schemeClr val="bg1"/>
                </a:solidFill>
              </a:defRPr>
            </a:lvl2pPr>
            <a:lvl3pPr marL="914400" indent="0" algn="r">
              <a:buNone/>
              <a:defRPr sz="2000">
                <a:solidFill>
                  <a:schemeClr val="bg1"/>
                </a:solidFill>
              </a:defRPr>
            </a:lvl3pPr>
            <a:lvl4pPr marL="1371600" indent="0" algn="r">
              <a:buNone/>
              <a:defRPr sz="2000">
                <a:solidFill>
                  <a:schemeClr val="bg1"/>
                </a:solidFill>
              </a:defRPr>
            </a:lvl4pPr>
            <a:lvl5pPr marL="1828800" indent="0" algn="r">
              <a:buNone/>
              <a:defRPr sz="2000">
                <a:solidFill>
                  <a:schemeClr val="bg1"/>
                </a:solidFill>
              </a:defRPr>
            </a:lvl5pPr>
          </a:lstStyle>
          <a:p>
            <a:pPr lvl="0"/>
            <a:r>
              <a:rPr lang="en-US"/>
              <a:t>00</a:t>
            </a:r>
          </a:p>
        </p:txBody>
      </p:sp>
      <p:sp>
        <p:nvSpPr>
          <p:cNvPr id="18" name="Picture Placeholder 2">
            <a:extLst>
              <a:ext uri="{FF2B5EF4-FFF2-40B4-BE49-F238E27FC236}">
                <a16:creationId xmlns:a16="http://schemas.microsoft.com/office/drawing/2014/main" id="{2AABFDBC-BEA1-1856-F759-E79ECD87271A}"/>
              </a:ext>
            </a:extLst>
          </p:cNvPr>
          <p:cNvSpPr>
            <a:spLocks noGrp="1"/>
          </p:cNvSpPr>
          <p:nvPr>
            <p:ph type="pic" idx="1"/>
          </p:nvPr>
        </p:nvSpPr>
        <p:spPr>
          <a:xfrm>
            <a:off x="1" y="-5148"/>
            <a:ext cx="4671700" cy="3388428"/>
          </a:xfrm>
        </p:spPr>
        <p:txBody>
          <a:bodyPr anchor="ctr">
            <a:normAutofit/>
          </a:bodyPr>
          <a:lstStyle>
            <a:lvl1pPr marL="0" indent="0" algn="ctr">
              <a:lnSpc>
                <a:spcPct val="100000"/>
              </a:lnSpc>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9" name="Picture Placeholder 2">
            <a:extLst>
              <a:ext uri="{FF2B5EF4-FFF2-40B4-BE49-F238E27FC236}">
                <a16:creationId xmlns:a16="http://schemas.microsoft.com/office/drawing/2014/main" id="{C7E76771-5678-6041-9C54-59B54AC1E301}"/>
              </a:ext>
            </a:extLst>
          </p:cNvPr>
          <p:cNvSpPr>
            <a:spLocks noGrp="1"/>
          </p:cNvSpPr>
          <p:nvPr>
            <p:ph type="pic" idx="10"/>
          </p:nvPr>
        </p:nvSpPr>
        <p:spPr>
          <a:xfrm>
            <a:off x="1" y="3485726"/>
            <a:ext cx="4671700" cy="3367126"/>
          </a:xfrm>
        </p:spPr>
        <p:txBody>
          <a:bodyPr anchor="ctr">
            <a:normAutofit/>
          </a:bodyPr>
          <a:lstStyle>
            <a:lvl1pPr marL="0" indent="0" algn="ctr">
              <a:lnSpc>
                <a:spcPct val="100000"/>
              </a:lnSpc>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382005311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 Pic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024D716-556D-FC9B-93DD-5EB65E413BF6}"/>
              </a:ext>
            </a:extLst>
          </p:cNvPr>
          <p:cNvSpPr/>
          <p:nvPr userDrawn="1"/>
        </p:nvSpPr>
        <p:spPr>
          <a:xfrm>
            <a:off x="8340693" y="948013"/>
            <a:ext cx="2642075" cy="2725059"/>
          </a:xfrm>
          <a:prstGeom prst="rect">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1B0B1342-8A50-B106-DC9B-5CC8D03DFB98}"/>
              </a:ext>
            </a:extLst>
          </p:cNvPr>
          <p:cNvSpPr/>
          <p:nvPr userDrawn="1"/>
        </p:nvSpPr>
        <p:spPr>
          <a:xfrm>
            <a:off x="0" y="6702037"/>
            <a:ext cx="12191999" cy="168779"/>
          </a:xfrm>
          <a:prstGeom prst="rect">
            <a:avLst/>
          </a:prstGeom>
          <a:solidFill>
            <a:srgbClr val="A3013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0F356B64-0479-7EE9-924D-531CC85574CD}"/>
              </a:ext>
            </a:extLst>
          </p:cNvPr>
          <p:cNvSpPr/>
          <p:nvPr userDrawn="1"/>
        </p:nvSpPr>
        <p:spPr>
          <a:xfrm>
            <a:off x="4774961" y="966724"/>
            <a:ext cx="2642075" cy="2725059"/>
          </a:xfrm>
          <a:prstGeom prst="rect">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F889F58-CF28-18EE-6B9A-85C1B6635926}"/>
              </a:ext>
            </a:extLst>
          </p:cNvPr>
          <p:cNvSpPr/>
          <p:nvPr userDrawn="1"/>
        </p:nvSpPr>
        <p:spPr>
          <a:xfrm>
            <a:off x="1226322" y="966724"/>
            <a:ext cx="2642075" cy="2725059"/>
          </a:xfrm>
          <a:prstGeom prst="rect">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CF8C97EA-D384-416B-7027-0893B3E51746}"/>
              </a:ext>
            </a:extLst>
          </p:cNvPr>
          <p:cNvSpPr/>
          <p:nvPr userDrawn="1"/>
        </p:nvSpPr>
        <p:spPr>
          <a:xfrm>
            <a:off x="11502639" y="0"/>
            <a:ext cx="689360" cy="687222"/>
          </a:xfrm>
          <a:prstGeom prst="rect">
            <a:avLst/>
          </a:prstGeom>
          <a:solidFill>
            <a:srgbClr val="A3013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100">
            <a:extLst>
              <a:ext uri="{FF2B5EF4-FFF2-40B4-BE49-F238E27FC236}">
                <a16:creationId xmlns:a16="http://schemas.microsoft.com/office/drawing/2014/main" id="{AC931EC8-7F3D-812F-7F68-1A29EE3723ED}"/>
              </a:ext>
            </a:extLst>
          </p:cNvPr>
          <p:cNvSpPr>
            <a:spLocks noGrp="1"/>
          </p:cNvSpPr>
          <p:nvPr>
            <p:ph type="body" sz="quarter" idx="12" hasCustomPrompt="1"/>
          </p:nvPr>
        </p:nvSpPr>
        <p:spPr>
          <a:xfrm>
            <a:off x="11488738" y="58189"/>
            <a:ext cx="506527" cy="629032"/>
          </a:xfrm>
        </p:spPr>
        <p:txBody>
          <a:bodyPr lIns="0" tIns="0" rIns="0" bIns="0" anchor="ctr">
            <a:noAutofit/>
          </a:bodyPr>
          <a:lstStyle>
            <a:lvl1pPr marL="0" indent="0" algn="r">
              <a:lnSpc>
                <a:spcPct val="100000"/>
              </a:lnSpc>
              <a:buNone/>
              <a:defRPr sz="2000">
                <a:solidFill>
                  <a:schemeClr val="bg1"/>
                </a:solidFill>
              </a:defRPr>
            </a:lvl1pPr>
            <a:lvl2pPr marL="457200" indent="0" algn="r">
              <a:buNone/>
              <a:defRPr sz="2000">
                <a:solidFill>
                  <a:schemeClr val="bg1"/>
                </a:solidFill>
              </a:defRPr>
            </a:lvl2pPr>
            <a:lvl3pPr marL="914400" indent="0" algn="r">
              <a:buNone/>
              <a:defRPr sz="2000">
                <a:solidFill>
                  <a:schemeClr val="bg1"/>
                </a:solidFill>
              </a:defRPr>
            </a:lvl3pPr>
            <a:lvl4pPr marL="1371600" indent="0" algn="r">
              <a:buNone/>
              <a:defRPr sz="2000">
                <a:solidFill>
                  <a:schemeClr val="bg1"/>
                </a:solidFill>
              </a:defRPr>
            </a:lvl4pPr>
            <a:lvl5pPr marL="1828800" indent="0" algn="r">
              <a:buNone/>
              <a:defRPr sz="2000">
                <a:solidFill>
                  <a:schemeClr val="bg1"/>
                </a:solidFill>
              </a:defRPr>
            </a:lvl5pPr>
          </a:lstStyle>
          <a:p>
            <a:pPr lvl="0"/>
            <a:r>
              <a:rPr lang="en-US"/>
              <a:t>00</a:t>
            </a:r>
          </a:p>
        </p:txBody>
      </p:sp>
      <p:sp>
        <p:nvSpPr>
          <p:cNvPr id="18" name="Picture Placeholder 2">
            <a:extLst>
              <a:ext uri="{FF2B5EF4-FFF2-40B4-BE49-F238E27FC236}">
                <a16:creationId xmlns:a16="http://schemas.microsoft.com/office/drawing/2014/main" id="{2AABFDBC-BEA1-1856-F759-E79ECD87271A}"/>
              </a:ext>
            </a:extLst>
          </p:cNvPr>
          <p:cNvSpPr>
            <a:spLocks noGrp="1"/>
          </p:cNvSpPr>
          <p:nvPr>
            <p:ph type="pic" idx="1"/>
          </p:nvPr>
        </p:nvSpPr>
        <p:spPr>
          <a:xfrm>
            <a:off x="1226321" y="966724"/>
            <a:ext cx="2642075" cy="2706348"/>
          </a:xfrm>
        </p:spPr>
        <p:txBody>
          <a:bodyPr anchor="ctr">
            <a:normAutofit/>
          </a:bodyPr>
          <a:lstStyle>
            <a:lvl1pPr marL="0" indent="0" algn="ctr">
              <a:lnSpc>
                <a:spcPct val="100000"/>
              </a:lnSpc>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9" name="Picture Placeholder 2">
            <a:extLst>
              <a:ext uri="{FF2B5EF4-FFF2-40B4-BE49-F238E27FC236}">
                <a16:creationId xmlns:a16="http://schemas.microsoft.com/office/drawing/2014/main" id="{C7E76771-5678-6041-9C54-59B54AC1E301}"/>
              </a:ext>
            </a:extLst>
          </p:cNvPr>
          <p:cNvSpPr>
            <a:spLocks noGrp="1"/>
          </p:cNvSpPr>
          <p:nvPr>
            <p:ph type="pic" idx="10"/>
          </p:nvPr>
        </p:nvSpPr>
        <p:spPr>
          <a:xfrm>
            <a:off x="4774961" y="966724"/>
            <a:ext cx="2642075" cy="2706348"/>
          </a:xfrm>
        </p:spPr>
        <p:txBody>
          <a:bodyPr anchor="ctr">
            <a:normAutofit/>
          </a:bodyPr>
          <a:lstStyle>
            <a:lvl1pPr marL="0" indent="0" algn="ctr">
              <a:lnSpc>
                <a:spcPct val="100000"/>
              </a:lnSpc>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9" name="Oval 8">
            <a:extLst>
              <a:ext uri="{FF2B5EF4-FFF2-40B4-BE49-F238E27FC236}">
                <a16:creationId xmlns:a16="http://schemas.microsoft.com/office/drawing/2014/main" id="{8540BE69-117A-69AA-EBC4-D953DCE9FB68}"/>
              </a:ext>
            </a:extLst>
          </p:cNvPr>
          <p:cNvSpPr/>
          <p:nvPr userDrawn="1"/>
        </p:nvSpPr>
        <p:spPr>
          <a:xfrm>
            <a:off x="2209800" y="3329460"/>
            <a:ext cx="687224" cy="687224"/>
          </a:xfrm>
          <a:prstGeom prst="ellipse">
            <a:avLst/>
          </a:prstGeom>
          <a:solidFill>
            <a:srgbClr val="A301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oppins" pitchFamily="2" charset="77"/>
              <a:cs typeface="Poppins" pitchFamily="2" charset="77"/>
            </a:endParaRPr>
          </a:p>
        </p:txBody>
      </p:sp>
      <p:sp>
        <p:nvSpPr>
          <p:cNvPr id="10" name="Oval 9">
            <a:extLst>
              <a:ext uri="{FF2B5EF4-FFF2-40B4-BE49-F238E27FC236}">
                <a16:creationId xmlns:a16="http://schemas.microsoft.com/office/drawing/2014/main" id="{2D4E4C05-105C-6338-8182-0FA7A6B3483D}"/>
              </a:ext>
            </a:extLst>
          </p:cNvPr>
          <p:cNvSpPr/>
          <p:nvPr userDrawn="1"/>
        </p:nvSpPr>
        <p:spPr>
          <a:xfrm>
            <a:off x="5752386" y="3317112"/>
            <a:ext cx="687224" cy="687224"/>
          </a:xfrm>
          <a:prstGeom prst="ellipse">
            <a:avLst/>
          </a:prstGeom>
          <a:solidFill>
            <a:srgbClr val="A301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oppins" pitchFamily="2" charset="77"/>
              <a:cs typeface="Poppins" pitchFamily="2" charset="77"/>
            </a:endParaRPr>
          </a:p>
        </p:txBody>
      </p:sp>
      <p:sp>
        <p:nvSpPr>
          <p:cNvPr id="14" name="Picture Placeholder 2">
            <a:extLst>
              <a:ext uri="{FF2B5EF4-FFF2-40B4-BE49-F238E27FC236}">
                <a16:creationId xmlns:a16="http://schemas.microsoft.com/office/drawing/2014/main" id="{CAF5D6CC-74C8-1DE1-6DFA-0B6A44217049}"/>
              </a:ext>
            </a:extLst>
          </p:cNvPr>
          <p:cNvSpPr>
            <a:spLocks noGrp="1"/>
          </p:cNvSpPr>
          <p:nvPr>
            <p:ph type="pic" idx="13"/>
          </p:nvPr>
        </p:nvSpPr>
        <p:spPr>
          <a:xfrm>
            <a:off x="8340692" y="961181"/>
            <a:ext cx="2642075" cy="2706348"/>
          </a:xfrm>
        </p:spPr>
        <p:txBody>
          <a:bodyPr anchor="ctr">
            <a:normAutofit/>
          </a:bodyPr>
          <a:lstStyle>
            <a:lvl1pPr marL="0" indent="0" algn="ctr">
              <a:lnSpc>
                <a:spcPct val="100000"/>
              </a:lnSpc>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1" name="Oval 10">
            <a:extLst>
              <a:ext uri="{FF2B5EF4-FFF2-40B4-BE49-F238E27FC236}">
                <a16:creationId xmlns:a16="http://schemas.microsoft.com/office/drawing/2014/main" id="{B47B0D4F-D498-7BC8-658F-EF3BCD33F206}"/>
              </a:ext>
            </a:extLst>
          </p:cNvPr>
          <p:cNvSpPr/>
          <p:nvPr userDrawn="1"/>
        </p:nvSpPr>
        <p:spPr>
          <a:xfrm>
            <a:off x="9318118" y="3323917"/>
            <a:ext cx="687224" cy="687224"/>
          </a:xfrm>
          <a:prstGeom prst="ellipse">
            <a:avLst/>
          </a:prstGeom>
          <a:solidFill>
            <a:srgbClr val="A301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oppins" pitchFamily="2" charset="77"/>
              <a:cs typeface="Poppins" pitchFamily="2" charset="77"/>
            </a:endParaRPr>
          </a:p>
        </p:txBody>
      </p:sp>
    </p:spTree>
    <p:extLst>
      <p:ext uri="{BB962C8B-B14F-4D97-AF65-F5344CB8AC3E}">
        <p14:creationId xmlns:p14="http://schemas.microsoft.com/office/powerpoint/2010/main" val="3343087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Grid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2283747"/>
      </p:ext>
    </p:extLst>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 Pics Lef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6C54C80-0347-40EF-9879-0DD6EF23178B}"/>
              </a:ext>
            </a:extLst>
          </p:cNvPr>
          <p:cNvSpPr/>
          <p:nvPr userDrawn="1"/>
        </p:nvSpPr>
        <p:spPr>
          <a:xfrm>
            <a:off x="0" y="3474720"/>
            <a:ext cx="2315909" cy="3383280"/>
          </a:xfrm>
          <a:prstGeom prst="rect">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54C0A32C-D181-3FA5-4A99-4D016580C000}"/>
              </a:ext>
            </a:extLst>
          </p:cNvPr>
          <p:cNvSpPr/>
          <p:nvPr userDrawn="1"/>
        </p:nvSpPr>
        <p:spPr>
          <a:xfrm>
            <a:off x="-1" y="0"/>
            <a:ext cx="2315909" cy="3383280"/>
          </a:xfrm>
          <a:prstGeom prst="rect">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099FA79-00EB-125D-13BF-557BFC458FD2}"/>
              </a:ext>
            </a:extLst>
          </p:cNvPr>
          <p:cNvSpPr/>
          <p:nvPr userDrawn="1"/>
        </p:nvSpPr>
        <p:spPr>
          <a:xfrm>
            <a:off x="2399944" y="3474720"/>
            <a:ext cx="2315909" cy="3383280"/>
          </a:xfrm>
          <a:prstGeom prst="rect">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6628C66-DBD3-9DF6-69B4-EC5C7341A18C}"/>
              </a:ext>
            </a:extLst>
          </p:cNvPr>
          <p:cNvSpPr/>
          <p:nvPr userDrawn="1"/>
        </p:nvSpPr>
        <p:spPr>
          <a:xfrm>
            <a:off x="2399943" y="0"/>
            <a:ext cx="2315909" cy="3383280"/>
          </a:xfrm>
          <a:prstGeom prst="rect">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CF8C97EA-D384-416B-7027-0893B3E51746}"/>
              </a:ext>
            </a:extLst>
          </p:cNvPr>
          <p:cNvSpPr/>
          <p:nvPr userDrawn="1"/>
        </p:nvSpPr>
        <p:spPr>
          <a:xfrm>
            <a:off x="11502639" y="0"/>
            <a:ext cx="689360" cy="687222"/>
          </a:xfrm>
          <a:prstGeom prst="rect">
            <a:avLst/>
          </a:prstGeom>
          <a:solidFill>
            <a:srgbClr val="A3013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100">
            <a:extLst>
              <a:ext uri="{FF2B5EF4-FFF2-40B4-BE49-F238E27FC236}">
                <a16:creationId xmlns:a16="http://schemas.microsoft.com/office/drawing/2014/main" id="{AC931EC8-7F3D-812F-7F68-1A29EE3723ED}"/>
              </a:ext>
            </a:extLst>
          </p:cNvPr>
          <p:cNvSpPr>
            <a:spLocks noGrp="1"/>
          </p:cNvSpPr>
          <p:nvPr>
            <p:ph type="body" sz="quarter" idx="12" hasCustomPrompt="1"/>
          </p:nvPr>
        </p:nvSpPr>
        <p:spPr>
          <a:xfrm>
            <a:off x="11488738" y="58189"/>
            <a:ext cx="506527" cy="629032"/>
          </a:xfrm>
        </p:spPr>
        <p:txBody>
          <a:bodyPr lIns="0" tIns="0" rIns="0" bIns="0" anchor="ctr">
            <a:noAutofit/>
          </a:bodyPr>
          <a:lstStyle>
            <a:lvl1pPr marL="0" indent="0" algn="r">
              <a:lnSpc>
                <a:spcPct val="100000"/>
              </a:lnSpc>
              <a:buNone/>
              <a:defRPr sz="2000">
                <a:solidFill>
                  <a:schemeClr val="bg1"/>
                </a:solidFill>
              </a:defRPr>
            </a:lvl1pPr>
            <a:lvl2pPr marL="457200" indent="0" algn="r">
              <a:buNone/>
              <a:defRPr sz="2000">
                <a:solidFill>
                  <a:schemeClr val="bg1"/>
                </a:solidFill>
              </a:defRPr>
            </a:lvl2pPr>
            <a:lvl3pPr marL="914400" indent="0" algn="r">
              <a:buNone/>
              <a:defRPr sz="2000">
                <a:solidFill>
                  <a:schemeClr val="bg1"/>
                </a:solidFill>
              </a:defRPr>
            </a:lvl3pPr>
            <a:lvl4pPr marL="1371600" indent="0" algn="r">
              <a:buNone/>
              <a:defRPr sz="2000">
                <a:solidFill>
                  <a:schemeClr val="bg1"/>
                </a:solidFill>
              </a:defRPr>
            </a:lvl4pPr>
            <a:lvl5pPr marL="1828800" indent="0" algn="r">
              <a:buNone/>
              <a:defRPr sz="2000">
                <a:solidFill>
                  <a:schemeClr val="bg1"/>
                </a:solidFill>
              </a:defRPr>
            </a:lvl5pPr>
          </a:lstStyle>
          <a:p>
            <a:pPr lvl="0"/>
            <a:r>
              <a:rPr lang="en-US"/>
              <a:t>00</a:t>
            </a:r>
          </a:p>
        </p:txBody>
      </p:sp>
      <p:sp>
        <p:nvSpPr>
          <p:cNvPr id="18" name="Picture Placeholder 2">
            <a:extLst>
              <a:ext uri="{FF2B5EF4-FFF2-40B4-BE49-F238E27FC236}">
                <a16:creationId xmlns:a16="http://schemas.microsoft.com/office/drawing/2014/main" id="{2AABFDBC-BEA1-1856-F759-E79ECD87271A}"/>
              </a:ext>
            </a:extLst>
          </p:cNvPr>
          <p:cNvSpPr>
            <a:spLocks noGrp="1"/>
          </p:cNvSpPr>
          <p:nvPr>
            <p:ph type="pic" idx="1"/>
          </p:nvPr>
        </p:nvSpPr>
        <p:spPr>
          <a:xfrm>
            <a:off x="-1" y="5148"/>
            <a:ext cx="2315909" cy="3372984"/>
          </a:xfrm>
        </p:spPr>
        <p:txBody>
          <a:bodyPr anchor="ctr">
            <a:normAutofit/>
          </a:bodyPr>
          <a:lstStyle>
            <a:lvl1pPr marL="0" indent="0" algn="ctr">
              <a:lnSpc>
                <a:spcPct val="100000"/>
              </a:lnSpc>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9" name="Picture Placeholder 2">
            <a:extLst>
              <a:ext uri="{FF2B5EF4-FFF2-40B4-BE49-F238E27FC236}">
                <a16:creationId xmlns:a16="http://schemas.microsoft.com/office/drawing/2014/main" id="{C7E76771-5678-6041-9C54-59B54AC1E301}"/>
              </a:ext>
            </a:extLst>
          </p:cNvPr>
          <p:cNvSpPr>
            <a:spLocks noGrp="1"/>
          </p:cNvSpPr>
          <p:nvPr>
            <p:ph type="pic" idx="10"/>
          </p:nvPr>
        </p:nvSpPr>
        <p:spPr>
          <a:xfrm>
            <a:off x="-1" y="3479868"/>
            <a:ext cx="2315909" cy="3372984"/>
          </a:xfrm>
        </p:spPr>
        <p:txBody>
          <a:bodyPr anchor="ctr">
            <a:normAutofit/>
          </a:bodyPr>
          <a:lstStyle>
            <a:lvl1pPr marL="0" indent="0" algn="ctr">
              <a:lnSpc>
                <a:spcPct val="100000"/>
              </a:lnSpc>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9" name="Picture Placeholder 2">
            <a:extLst>
              <a:ext uri="{FF2B5EF4-FFF2-40B4-BE49-F238E27FC236}">
                <a16:creationId xmlns:a16="http://schemas.microsoft.com/office/drawing/2014/main" id="{53FD87B1-22BC-E03B-802A-4D02A2CBF5E2}"/>
              </a:ext>
            </a:extLst>
          </p:cNvPr>
          <p:cNvSpPr>
            <a:spLocks noGrp="1"/>
          </p:cNvSpPr>
          <p:nvPr>
            <p:ph type="pic" idx="13"/>
          </p:nvPr>
        </p:nvSpPr>
        <p:spPr>
          <a:xfrm>
            <a:off x="2399942" y="0"/>
            <a:ext cx="2329811" cy="3383280"/>
          </a:xfrm>
        </p:spPr>
        <p:txBody>
          <a:bodyPr anchor="ctr">
            <a:normAutofit/>
          </a:bodyPr>
          <a:lstStyle>
            <a:lvl1pPr marL="0" indent="0" algn="ctr">
              <a:lnSpc>
                <a:spcPct val="100000"/>
              </a:lnSpc>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Picture Placeholder 2">
            <a:extLst>
              <a:ext uri="{FF2B5EF4-FFF2-40B4-BE49-F238E27FC236}">
                <a16:creationId xmlns:a16="http://schemas.microsoft.com/office/drawing/2014/main" id="{15748AE2-4C1D-8FF3-398B-0BE9108EBFFE}"/>
              </a:ext>
            </a:extLst>
          </p:cNvPr>
          <p:cNvSpPr>
            <a:spLocks noGrp="1"/>
          </p:cNvSpPr>
          <p:nvPr>
            <p:ph type="pic" idx="14"/>
          </p:nvPr>
        </p:nvSpPr>
        <p:spPr>
          <a:xfrm>
            <a:off x="2399942" y="3485726"/>
            <a:ext cx="2315909" cy="3383280"/>
          </a:xfrm>
        </p:spPr>
        <p:txBody>
          <a:bodyPr anchor="ctr">
            <a:normAutofit/>
          </a:bodyPr>
          <a:lstStyle>
            <a:lvl1pPr marL="0" indent="0" algn="ctr">
              <a:lnSpc>
                <a:spcPct val="100000"/>
              </a:lnSpc>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967448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ig Pic Top">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A5BBAEB-5D3B-78C5-1F05-21EC9CB5A29F}"/>
              </a:ext>
            </a:extLst>
          </p:cNvPr>
          <p:cNvSpPr/>
          <p:nvPr userDrawn="1"/>
        </p:nvSpPr>
        <p:spPr>
          <a:xfrm>
            <a:off x="0" y="0"/>
            <a:ext cx="12192000" cy="4657458"/>
          </a:xfrm>
          <a:prstGeom prst="rect">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icture Placeholder 2">
            <a:extLst>
              <a:ext uri="{FF2B5EF4-FFF2-40B4-BE49-F238E27FC236}">
                <a16:creationId xmlns:a16="http://schemas.microsoft.com/office/drawing/2014/main" id="{2AABFDBC-BEA1-1856-F759-E79ECD87271A}"/>
              </a:ext>
            </a:extLst>
          </p:cNvPr>
          <p:cNvSpPr>
            <a:spLocks noGrp="1"/>
          </p:cNvSpPr>
          <p:nvPr>
            <p:ph type="pic" idx="1"/>
          </p:nvPr>
        </p:nvSpPr>
        <p:spPr>
          <a:xfrm>
            <a:off x="-1" y="0"/>
            <a:ext cx="12192000" cy="4657458"/>
          </a:xfrm>
        </p:spPr>
        <p:txBody>
          <a:bodyPr anchor="ctr">
            <a:normAutofit/>
          </a:bodyPr>
          <a:lstStyle>
            <a:lvl1pPr marL="0" indent="0" algn="ctr">
              <a:lnSpc>
                <a:spcPct val="100000"/>
              </a:lnSpc>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7" name="Rectangle 6">
            <a:extLst>
              <a:ext uri="{FF2B5EF4-FFF2-40B4-BE49-F238E27FC236}">
                <a16:creationId xmlns:a16="http://schemas.microsoft.com/office/drawing/2014/main" id="{CF8C97EA-D384-416B-7027-0893B3E51746}"/>
              </a:ext>
            </a:extLst>
          </p:cNvPr>
          <p:cNvSpPr/>
          <p:nvPr userDrawn="1"/>
        </p:nvSpPr>
        <p:spPr>
          <a:xfrm>
            <a:off x="11502639" y="0"/>
            <a:ext cx="689360" cy="687222"/>
          </a:xfrm>
          <a:prstGeom prst="rect">
            <a:avLst/>
          </a:prstGeom>
          <a:solidFill>
            <a:srgbClr val="A3013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100">
            <a:extLst>
              <a:ext uri="{FF2B5EF4-FFF2-40B4-BE49-F238E27FC236}">
                <a16:creationId xmlns:a16="http://schemas.microsoft.com/office/drawing/2014/main" id="{AC931EC8-7F3D-812F-7F68-1A29EE3723ED}"/>
              </a:ext>
            </a:extLst>
          </p:cNvPr>
          <p:cNvSpPr>
            <a:spLocks noGrp="1"/>
          </p:cNvSpPr>
          <p:nvPr>
            <p:ph type="body" sz="quarter" idx="12" hasCustomPrompt="1"/>
          </p:nvPr>
        </p:nvSpPr>
        <p:spPr>
          <a:xfrm>
            <a:off x="11488738" y="58189"/>
            <a:ext cx="506527" cy="629032"/>
          </a:xfrm>
        </p:spPr>
        <p:txBody>
          <a:bodyPr lIns="0" tIns="0" rIns="0" bIns="0" anchor="ctr">
            <a:noAutofit/>
          </a:bodyPr>
          <a:lstStyle>
            <a:lvl1pPr marL="0" indent="0" algn="r">
              <a:lnSpc>
                <a:spcPct val="100000"/>
              </a:lnSpc>
              <a:buNone/>
              <a:defRPr sz="2000">
                <a:solidFill>
                  <a:schemeClr val="bg1"/>
                </a:solidFill>
              </a:defRPr>
            </a:lvl1pPr>
            <a:lvl2pPr marL="457200" indent="0" algn="r">
              <a:buNone/>
              <a:defRPr sz="2000">
                <a:solidFill>
                  <a:schemeClr val="bg1"/>
                </a:solidFill>
              </a:defRPr>
            </a:lvl2pPr>
            <a:lvl3pPr marL="914400" indent="0" algn="r">
              <a:buNone/>
              <a:defRPr sz="2000">
                <a:solidFill>
                  <a:schemeClr val="bg1"/>
                </a:solidFill>
              </a:defRPr>
            </a:lvl3pPr>
            <a:lvl4pPr marL="1371600" indent="0" algn="r">
              <a:buNone/>
              <a:defRPr sz="2000">
                <a:solidFill>
                  <a:schemeClr val="bg1"/>
                </a:solidFill>
              </a:defRPr>
            </a:lvl4pPr>
            <a:lvl5pPr marL="1828800" indent="0" algn="r">
              <a:buNone/>
              <a:defRPr sz="2000">
                <a:solidFill>
                  <a:schemeClr val="bg1"/>
                </a:solidFill>
              </a:defRPr>
            </a:lvl5pPr>
          </a:lstStyle>
          <a:p>
            <a:pPr lvl="0"/>
            <a:r>
              <a:rPr lang="en-US"/>
              <a:t>00</a:t>
            </a:r>
          </a:p>
        </p:txBody>
      </p:sp>
      <p:sp>
        <p:nvSpPr>
          <p:cNvPr id="3" name="Title 2">
            <a:extLst>
              <a:ext uri="{FF2B5EF4-FFF2-40B4-BE49-F238E27FC236}">
                <a16:creationId xmlns:a16="http://schemas.microsoft.com/office/drawing/2014/main" id="{20948538-84B6-1A71-4CA2-8700D2AB905B}"/>
              </a:ext>
            </a:extLst>
          </p:cNvPr>
          <p:cNvSpPr>
            <a:spLocks noGrp="1"/>
          </p:cNvSpPr>
          <p:nvPr>
            <p:ph type="title" hasCustomPrompt="1"/>
          </p:nvPr>
        </p:nvSpPr>
        <p:spPr>
          <a:xfrm>
            <a:off x="687487" y="523278"/>
            <a:ext cx="6160353" cy="1325563"/>
          </a:xfrm>
        </p:spPr>
        <p:txBody>
          <a:bodyPr>
            <a:normAutofit/>
          </a:bodyPr>
          <a:lstStyle>
            <a:lvl1pPr>
              <a:defRPr sz="4000"/>
            </a:lvl1pPr>
          </a:lstStyle>
          <a:p>
            <a:r>
              <a:rPr lang="en-US"/>
              <a:t>Lorem ipsum dolor sit </a:t>
            </a:r>
            <a:r>
              <a:rPr lang="en-US" err="1"/>
              <a:t>amet</a:t>
            </a:r>
            <a:r>
              <a:rPr lang="en-US"/>
              <a:t> </a:t>
            </a:r>
            <a:r>
              <a:rPr lang="en-US" err="1"/>
              <a:t>consectetur</a:t>
            </a:r>
            <a:r>
              <a:rPr lang="en-US"/>
              <a:t>.</a:t>
            </a:r>
          </a:p>
        </p:txBody>
      </p:sp>
    </p:spTree>
    <p:extLst>
      <p:ext uri="{BB962C8B-B14F-4D97-AF65-F5344CB8AC3E}">
        <p14:creationId xmlns:p14="http://schemas.microsoft.com/office/powerpoint/2010/main" val="20825332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ig Pic Righ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D13047-176A-4CCE-AFDD-FA96040257A2}"/>
              </a:ext>
            </a:extLst>
          </p:cNvPr>
          <p:cNvSpPr/>
          <p:nvPr userDrawn="1"/>
        </p:nvSpPr>
        <p:spPr>
          <a:xfrm>
            <a:off x="5136023" y="871405"/>
            <a:ext cx="7056466" cy="5221746"/>
          </a:xfrm>
          <a:prstGeom prst="rect">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CF8C97EA-D384-416B-7027-0893B3E51746}"/>
              </a:ext>
            </a:extLst>
          </p:cNvPr>
          <p:cNvSpPr/>
          <p:nvPr userDrawn="1"/>
        </p:nvSpPr>
        <p:spPr>
          <a:xfrm>
            <a:off x="11502639" y="0"/>
            <a:ext cx="689360" cy="687222"/>
          </a:xfrm>
          <a:prstGeom prst="rect">
            <a:avLst/>
          </a:prstGeom>
          <a:solidFill>
            <a:srgbClr val="A3013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100">
            <a:extLst>
              <a:ext uri="{FF2B5EF4-FFF2-40B4-BE49-F238E27FC236}">
                <a16:creationId xmlns:a16="http://schemas.microsoft.com/office/drawing/2014/main" id="{AC931EC8-7F3D-812F-7F68-1A29EE3723ED}"/>
              </a:ext>
            </a:extLst>
          </p:cNvPr>
          <p:cNvSpPr>
            <a:spLocks noGrp="1"/>
          </p:cNvSpPr>
          <p:nvPr>
            <p:ph type="body" sz="quarter" idx="12" hasCustomPrompt="1"/>
          </p:nvPr>
        </p:nvSpPr>
        <p:spPr>
          <a:xfrm>
            <a:off x="11488738" y="58189"/>
            <a:ext cx="506527" cy="629032"/>
          </a:xfrm>
        </p:spPr>
        <p:txBody>
          <a:bodyPr lIns="0" tIns="0" rIns="0" bIns="0" anchor="ctr">
            <a:noAutofit/>
          </a:bodyPr>
          <a:lstStyle>
            <a:lvl1pPr marL="0" indent="0" algn="r">
              <a:lnSpc>
                <a:spcPct val="100000"/>
              </a:lnSpc>
              <a:buNone/>
              <a:defRPr sz="2000">
                <a:solidFill>
                  <a:schemeClr val="bg1"/>
                </a:solidFill>
              </a:defRPr>
            </a:lvl1pPr>
            <a:lvl2pPr marL="457200" indent="0" algn="r">
              <a:buNone/>
              <a:defRPr sz="2000">
                <a:solidFill>
                  <a:schemeClr val="bg1"/>
                </a:solidFill>
              </a:defRPr>
            </a:lvl2pPr>
            <a:lvl3pPr marL="914400" indent="0" algn="r">
              <a:buNone/>
              <a:defRPr sz="2000">
                <a:solidFill>
                  <a:schemeClr val="bg1"/>
                </a:solidFill>
              </a:defRPr>
            </a:lvl3pPr>
            <a:lvl4pPr marL="1371600" indent="0" algn="r">
              <a:buNone/>
              <a:defRPr sz="2000">
                <a:solidFill>
                  <a:schemeClr val="bg1"/>
                </a:solidFill>
              </a:defRPr>
            </a:lvl4pPr>
            <a:lvl5pPr marL="1828800" indent="0" algn="r">
              <a:buNone/>
              <a:defRPr sz="2000">
                <a:solidFill>
                  <a:schemeClr val="bg1"/>
                </a:solidFill>
              </a:defRPr>
            </a:lvl5pPr>
          </a:lstStyle>
          <a:p>
            <a:pPr lvl="0"/>
            <a:r>
              <a:rPr lang="en-US"/>
              <a:t>00</a:t>
            </a:r>
          </a:p>
        </p:txBody>
      </p:sp>
      <p:sp>
        <p:nvSpPr>
          <p:cNvPr id="18" name="Picture Placeholder 2">
            <a:extLst>
              <a:ext uri="{FF2B5EF4-FFF2-40B4-BE49-F238E27FC236}">
                <a16:creationId xmlns:a16="http://schemas.microsoft.com/office/drawing/2014/main" id="{2AABFDBC-BEA1-1856-F759-E79ECD87271A}"/>
              </a:ext>
            </a:extLst>
          </p:cNvPr>
          <p:cNvSpPr>
            <a:spLocks noGrp="1"/>
          </p:cNvSpPr>
          <p:nvPr>
            <p:ph type="pic" idx="1"/>
          </p:nvPr>
        </p:nvSpPr>
        <p:spPr>
          <a:xfrm>
            <a:off x="5136267" y="871404"/>
            <a:ext cx="7055977" cy="5221747"/>
          </a:xfrm>
        </p:spPr>
        <p:txBody>
          <a:bodyPr anchor="ctr">
            <a:normAutofit/>
          </a:bodyPr>
          <a:lstStyle>
            <a:lvl1pPr marL="0" indent="0" algn="ctr">
              <a:lnSpc>
                <a:spcPct val="100000"/>
              </a:lnSpc>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11616262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ext Placeholder 100">
            <a:extLst>
              <a:ext uri="{FF2B5EF4-FFF2-40B4-BE49-F238E27FC236}">
                <a16:creationId xmlns:a16="http://schemas.microsoft.com/office/drawing/2014/main" id="{3395CB18-F4F6-2DB6-2C43-C92CD39ACA37}"/>
              </a:ext>
            </a:extLst>
          </p:cNvPr>
          <p:cNvSpPr>
            <a:spLocks noGrp="1"/>
          </p:cNvSpPr>
          <p:nvPr>
            <p:ph type="body" sz="quarter" idx="12" hasCustomPrompt="1"/>
          </p:nvPr>
        </p:nvSpPr>
        <p:spPr>
          <a:xfrm>
            <a:off x="11488738" y="58189"/>
            <a:ext cx="506527" cy="629032"/>
          </a:xfrm>
        </p:spPr>
        <p:txBody>
          <a:bodyPr lIns="0" tIns="0" rIns="0" bIns="0" anchor="ctr">
            <a:noAutofit/>
          </a:bodyPr>
          <a:lstStyle>
            <a:lvl1pPr marL="0" indent="0" algn="r">
              <a:lnSpc>
                <a:spcPct val="100000"/>
              </a:lnSpc>
              <a:buNone/>
              <a:defRPr sz="2000">
                <a:solidFill>
                  <a:schemeClr val="bg1"/>
                </a:solidFill>
              </a:defRPr>
            </a:lvl1pPr>
            <a:lvl2pPr marL="457200" indent="0" algn="r">
              <a:buNone/>
              <a:defRPr sz="2000">
                <a:solidFill>
                  <a:schemeClr val="bg1"/>
                </a:solidFill>
              </a:defRPr>
            </a:lvl2pPr>
            <a:lvl3pPr marL="914400" indent="0" algn="r">
              <a:buNone/>
              <a:defRPr sz="2000">
                <a:solidFill>
                  <a:schemeClr val="bg1"/>
                </a:solidFill>
              </a:defRPr>
            </a:lvl3pPr>
            <a:lvl4pPr marL="1371600" indent="0" algn="r">
              <a:buNone/>
              <a:defRPr sz="2000">
                <a:solidFill>
                  <a:schemeClr val="bg1"/>
                </a:solidFill>
              </a:defRPr>
            </a:lvl4pPr>
            <a:lvl5pPr marL="1828800" indent="0" algn="r">
              <a:buNone/>
              <a:defRPr sz="2000">
                <a:solidFill>
                  <a:schemeClr val="bg1"/>
                </a:solidFill>
              </a:defRPr>
            </a:lvl5pPr>
          </a:lstStyle>
          <a:p>
            <a:pPr lvl="0"/>
            <a:r>
              <a:rPr lang="en-US"/>
              <a:t>00</a:t>
            </a:r>
          </a:p>
        </p:txBody>
      </p:sp>
    </p:spTree>
    <p:extLst>
      <p:ext uri="{BB962C8B-B14F-4D97-AF65-F5344CB8AC3E}">
        <p14:creationId xmlns:p14="http://schemas.microsoft.com/office/powerpoint/2010/main" val="4261927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 speaker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024D716-556D-FC9B-93DD-5EB65E413BF6}"/>
              </a:ext>
            </a:extLst>
          </p:cNvPr>
          <p:cNvSpPr/>
          <p:nvPr userDrawn="1"/>
        </p:nvSpPr>
        <p:spPr>
          <a:xfrm>
            <a:off x="7875791" y="1736971"/>
            <a:ext cx="2642075" cy="2516151"/>
          </a:xfrm>
          <a:prstGeom prst="rect">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1B0B1342-8A50-B106-DC9B-5CC8D03DFB98}"/>
              </a:ext>
            </a:extLst>
          </p:cNvPr>
          <p:cNvSpPr/>
          <p:nvPr userDrawn="1"/>
        </p:nvSpPr>
        <p:spPr>
          <a:xfrm>
            <a:off x="0" y="6702037"/>
            <a:ext cx="12191999" cy="168779"/>
          </a:xfrm>
          <a:prstGeom prst="rect">
            <a:avLst/>
          </a:prstGeom>
          <a:solidFill>
            <a:srgbClr val="A3013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0F356B64-0479-7EE9-924D-531CC85574CD}"/>
              </a:ext>
            </a:extLst>
          </p:cNvPr>
          <p:cNvSpPr/>
          <p:nvPr userDrawn="1"/>
        </p:nvSpPr>
        <p:spPr>
          <a:xfrm>
            <a:off x="4774961" y="1728591"/>
            <a:ext cx="2642075" cy="2516151"/>
          </a:xfrm>
          <a:prstGeom prst="rect">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F889F58-CF28-18EE-6B9A-85C1B6635926}"/>
              </a:ext>
            </a:extLst>
          </p:cNvPr>
          <p:cNvSpPr/>
          <p:nvPr userDrawn="1"/>
        </p:nvSpPr>
        <p:spPr>
          <a:xfrm>
            <a:off x="1616267" y="1728590"/>
            <a:ext cx="2642075" cy="2516151"/>
          </a:xfrm>
          <a:prstGeom prst="rect">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CF8C97EA-D384-416B-7027-0893B3E51746}"/>
              </a:ext>
            </a:extLst>
          </p:cNvPr>
          <p:cNvSpPr/>
          <p:nvPr userDrawn="1"/>
        </p:nvSpPr>
        <p:spPr>
          <a:xfrm>
            <a:off x="11502639" y="0"/>
            <a:ext cx="689360" cy="687222"/>
          </a:xfrm>
          <a:prstGeom prst="rect">
            <a:avLst/>
          </a:prstGeom>
          <a:solidFill>
            <a:srgbClr val="A3013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100">
            <a:extLst>
              <a:ext uri="{FF2B5EF4-FFF2-40B4-BE49-F238E27FC236}">
                <a16:creationId xmlns:a16="http://schemas.microsoft.com/office/drawing/2014/main" id="{AC931EC8-7F3D-812F-7F68-1A29EE3723ED}"/>
              </a:ext>
            </a:extLst>
          </p:cNvPr>
          <p:cNvSpPr>
            <a:spLocks noGrp="1"/>
          </p:cNvSpPr>
          <p:nvPr>
            <p:ph type="body" sz="quarter" idx="12" hasCustomPrompt="1"/>
          </p:nvPr>
        </p:nvSpPr>
        <p:spPr>
          <a:xfrm>
            <a:off x="11488738" y="58189"/>
            <a:ext cx="506527" cy="629032"/>
          </a:xfrm>
        </p:spPr>
        <p:txBody>
          <a:bodyPr lIns="0" tIns="0" rIns="0" bIns="0" anchor="ctr">
            <a:noAutofit/>
          </a:bodyPr>
          <a:lstStyle>
            <a:lvl1pPr marL="0" indent="0" algn="r">
              <a:lnSpc>
                <a:spcPct val="100000"/>
              </a:lnSpc>
              <a:buNone/>
              <a:defRPr sz="2000">
                <a:solidFill>
                  <a:schemeClr val="bg1"/>
                </a:solidFill>
              </a:defRPr>
            </a:lvl1pPr>
            <a:lvl2pPr marL="457200" indent="0" algn="r">
              <a:buNone/>
              <a:defRPr sz="2000">
                <a:solidFill>
                  <a:schemeClr val="bg1"/>
                </a:solidFill>
              </a:defRPr>
            </a:lvl2pPr>
            <a:lvl3pPr marL="914400" indent="0" algn="r">
              <a:buNone/>
              <a:defRPr sz="2000">
                <a:solidFill>
                  <a:schemeClr val="bg1"/>
                </a:solidFill>
              </a:defRPr>
            </a:lvl3pPr>
            <a:lvl4pPr marL="1371600" indent="0" algn="r">
              <a:buNone/>
              <a:defRPr sz="2000">
                <a:solidFill>
                  <a:schemeClr val="bg1"/>
                </a:solidFill>
              </a:defRPr>
            </a:lvl4pPr>
            <a:lvl5pPr marL="1828800" indent="0" algn="r">
              <a:buNone/>
              <a:defRPr sz="2000">
                <a:solidFill>
                  <a:schemeClr val="bg1"/>
                </a:solidFill>
              </a:defRPr>
            </a:lvl5pPr>
          </a:lstStyle>
          <a:p>
            <a:pPr lvl="0"/>
            <a:r>
              <a:rPr lang="en-US"/>
              <a:t>00</a:t>
            </a:r>
          </a:p>
        </p:txBody>
      </p:sp>
      <p:sp>
        <p:nvSpPr>
          <p:cNvPr id="18" name="Picture Placeholder 2">
            <a:extLst>
              <a:ext uri="{FF2B5EF4-FFF2-40B4-BE49-F238E27FC236}">
                <a16:creationId xmlns:a16="http://schemas.microsoft.com/office/drawing/2014/main" id="{2AABFDBC-BEA1-1856-F759-E79ECD87271A}"/>
              </a:ext>
            </a:extLst>
          </p:cNvPr>
          <p:cNvSpPr>
            <a:spLocks noGrp="1"/>
          </p:cNvSpPr>
          <p:nvPr>
            <p:ph type="pic" idx="1"/>
          </p:nvPr>
        </p:nvSpPr>
        <p:spPr>
          <a:xfrm>
            <a:off x="1616268" y="1741338"/>
            <a:ext cx="2642075" cy="2489059"/>
          </a:xfrm>
        </p:spPr>
        <p:txBody>
          <a:bodyPr anchor="ctr">
            <a:normAutofit/>
          </a:bodyPr>
          <a:lstStyle>
            <a:lvl1pPr marL="0" indent="0" algn="ctr">
              <a:lnSpc>
                <a:spcPct val="100000"/>
              </a:lnSpc>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9" name="Picture Placeholder 2">
            <a:extLst>
              <a:ext uri="{FF2B5EF4-FFF2-40B4-BE49-F238E27FC236}">
                <a16:creationId xmlns:a16="http://schemas.microsoft.com/office/drawing/2014/main" id="{C7E76771-5678-6041-9C54-59B54AC1E301}"/>
              </a:ext>
            </a:extLst>
          </p:cNvPr>
          <p:cNvSpPr>
            <a:spLocks noGrp="1"/>
          </p:cNvSpPr>
          <p:nvPr>
            <p:ph type="pic" idx="10"/>
          </p:nvPr>
        </p:nvSpPr>
        <p:spPr>
          <a:xfrm>
            <a:off x="4774961" y="1736971"/>
            <a:ext cx="2642075" cy="2489059"/>
          </a:xfrm>
        </p:spPr>
        <p:txBody>
          <a:bodyPr anchor="ctr">
            <a:normAutofit/>
          </a:bodyPr>
          <a:lstStyle>
            <a:lvl1pPr marL="0" indent="0" algn="ctr">
              <a:lnSpc>
                <a:spcPct val="100000"/>
              </a:lnSpc>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9" name="Oval 8">
            <a:extLst>
              <a:ext uri="{FF2B5EF4-FFF2-40B4-BE49-F238E27FC236}">
                <a16:creationId xmlns:a16="http://schemas.microsoft.com/office/drawing/2014/main" id="{8540BE69-117A-69AA-EBC4-D953DCE9FB68}"/>
              </a:ext>
            </a:extLst>
          </p:cNvPr>
          <p:cNvSpPr/>
          <p:nvPr userDrawn="1"/>
        </p:nvSpPr>
        <p:spPr>
          <a:xfrm>
            <a:off x="2599747" y="3886786"/>
            <a:ext cx="687224" cy="687224"/>
          </a:xfrm>
          <a:prstGeom prst="ellipse">
            <a:avLst/>
          </a:prstGeom>
          <a:solidFill>
            <a:srgbClr val="A301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oppins" pitchFamily="2" charset="77"/>
              <a:cs typeface="Poppins" pitchFamily="2" charset="77"/>
            </a:endParaRPr>
          </a:p>
        </p:txBody>
      </p:sp>
      <p:sp>
        <p:nvSpPr>
          <p:cNvPr id="10" name="Oval 9">
            <a:extLst>
              <a:ext uri="{FF2B5EF4-FFF2-40B4-BE49-F238E27FC236}">
                <a16:creationId xmlns:a16="http://schemas.microsoft.com/office/drawing/2014/main" id="{2D4E4C05-105C-6338-8182-0FA7A6B3483D}"/>
              </a:ext>
            </a:extLst>
          </p:cNvPr>
          <p:cNvSpPr/>
          <p:nvPr userDrawn="1"/>
        </p:nvSpPr>
        <p:spPr>
          <a:xfrm>
            <a:off x="5752386" y="3870071"/>
            <a:ext cx="687224" cy="687224"/>
          </a:xfrm>
          <a:prstGeom prst="ellipse">
            <a:avLst/>
          </a:prstGeom>
          <a:solidFill>
            <a:srgbClr val="A301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oppins" pitchFamily="2" charset="77"/>
              <a:cs typeface="Poppins" pitchFamily="2" charset="77"/>
            </a:endParaRPr>
          </a:p>
        </p:txBody>
      </p:sp>
      <p:sp>
        <p:nvSpPr>
          <p:cNvPr id="14" name="Picture Placeholder 2">
            <a:extLst>
              <a:ext uri="{FF2B5EF4-FFF2-40B4-BE49-F238E27FC236}">
                <a16:creationId xmlns:a16="http://schemas.microsoft.com/office/drawing/2014/main" id="{CAF5D6CC-74C8-1DE1-6DFA-0B6A44217049}"/>
              </a:ext>
            </a:extLst>
          </p:cNvPr>
          <p:cNvSpPr>
            <a:spLocks noGrp="1"/>
          </p:cNvSpPr>
          <p:nvPr>
            <p:ph type="pic" idx="13"/>
          </p:nvPr>
        </p:nvSpPr>
        <p:spPr>
          <a:xfrm>
            <a:off x="7875792" y="1736971"/>
            <a:ext cx="2642075" cy="2489059"/>
          </a:xfrm>
        </p:spPr>
        <p:txBody>
          <a:bodyPr anchor="ctr">
            <a:normAutofit/>
          </a:bodyPr>
          <a:lstStyle>
            <a:lvl1pPr marL="0" indent="0" algn="ctr">
              <a:lnSpc>
                <a:spcPct val="100000"/>
              </a:lnSpc>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1" name="Oval 10">
            <a:extLst>
              <a:ext uri="{FF2B5EF4-FFF2-40B4-BE49-F238E27FC236}">
                <a16:creationId xmlns:a16="http://schemas.microsoft.com/office/drawing/2014/main" id="{B47B0D4F-D498-7BC8-658F-EF3BCD33F206}"/>
              </a:ext>
            </a:extLst>
          </p:cNvPr>
          <p:cNvSpPr/>
          <p:nvPr userDrawn="1"/>
        </p:nvSpPr>
        <p:spPr>
          <a:xfrm>
            <a:off x="8853218" y="3882419"/>
            <a:ext cx="687224" cy="687224"/>
          </a:xfrm>
          <a:prstGeom prst="ellipse">
            <a:avLst/>
          </a:prstGeom>
          <a:solidFill>
            <a:srgbClr val="A301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oppins" pitchFamily="2" charset="77"/>
              <a:cs typeface="Poppins" pitchFamily="2" charset="77"/>
            </a:endParaRPr>
          </a:p>
        </p:txBody>
      </p:sp>
      <p:sp>
        <p:nvSpPr>
          <p:cNvPr id="5" name="Title 2">
            <a:extLst>
              <a:ext uri="{FF2B5EF4-FFF2-40B4-BE49-F238E27FC236}">
                <a16:creationId xmlns:a16="http://schemas.microsoft.com/office/drawing/2014/main" id="{799FF7D5-464E-CFB3-2460-CD6B90B9E6CD}"/>
              </a:ext>
            </a:extLst>
          </p:cNvPr>
          <p:cNvSpPr>
            <a:spLocks noGrp="1"/>
          </p:cNvSpPr>
          <p:nvPr>
            <p:ph type="title" hasCustomPrompt="1"/>
          </p:nvPr>
        </p:nvSpPr>
        <p:spPr>
          <a:xfrm>
            <a:off x="0" y="641096"/>
            <a:ext cx="12192000" cy="689993"/>
          </a:xfrm>
          <a:prstGeom prst="rect">
            <a:avLst/>
          </a:prstGeom>
        </p:spPr>
        <p:txBody>
          <a:bodyPr>
            <a:normAutofit/>
          </a:bodyPr>
          <a:lstStyle>
            <a:lvl1pPr algn="ctr">
              <a:defRPr lang="en-US" sz="3600" b="1" i="0" kern="1200" smtClean="0">
                <a:solidFill>
                  <a:schemeClr val="tx1"/>
                </a:solidFill>
                <a:latin typeface="Rajdhani Semibold" panose="02000000000000000000" pitchFamily="2" charset="77"/>
                <a:ea typeface="+mj-ea"/>
                <a:cs typeface="Rajdhani Semibold" panose="02000000000000000000" pitchFamily="2" charset="77"/>
              </a:defRPr>
            </a:lvl1pPr>
          </a:lstStyle>
          <a:p>
            <a:r>
              <a:rPr lang="en-US"/>
              <a:t>SPEAKERS</a:t>
            </a:r>
          </a:p>
        </p:txBody>
      </p:sp>
      <p:sp>
        <p:nvSpPr>
          <p:cNvPr id="8" name="Text Placeholder 12">
            <a:extLst>
              <a:ext uri="{FF2B5EF4-FFF2-40B4-BE49-F238E27FC236}">
                <a16:creationId xmlns:a16="http://schemas.microsoft.com/office/drawing/2014/main" id="{66B31CA0-651D-E2BF-4EBA-E5691BD49971}"/>
              </a:ext>
            </a:extLst>
          </p:cNvPr>
          <p:cNvSpPr>
            <a:spLocks noGrp="1"/>
          </p:cNvSpPr>
          <p:nvPr>
            <p:ph type="body" sz="quarter" idx="23" hasCustomPrompt="1"/>
          </p:nvPr>
        </p:nvSpPr>
        <p:spPr>
          <a:xfrm>
            <a:off x="1674127" y="4766617"/>
            <a:ext cx="2585706" cy="275554"/>
          </a:xfrm>
          <a:prstGeom prst="rect">
            <a:avLst/>
          </a:prstGeom>
        </p:spPr>
        <p:txBody>
          <a:bodyPr/>
          <a:lstStyle>
            <a:lvl1pPr marL="0" indent="0" algn="ctr">
              <a:lnSpc>
                <a:spcPct val="90000"/>
              </a:lnSpc>
              <a:buNone/>
              <a:defRPr lang="en-US" sz="1400" b="1" kern="1200" dirty="0" smtClean="0">
                <a:solidFill>
                  <a:schemeClr val="tx1"/>
                </a:solidFill>
                <a:latin typeface="Rajdhani Semibold" panose="02000000000000000000" pitchFamily="2" charset="77"/>
                <a:ea typeface="+mn-ea"/>
                <a:cs typeface="Rajdhani Semibold" panose="02000000000000000000" pitchFamily="2" charset="77"/>
              </a:defRPr>
            </a:lvl1pPr>
            <a:lvl2pPr marL="609585" indent="0">
              <a:buNone/>
              <a:defRPr/>
            </a:lvl2pPr>
            <a:lvl3pPr marL="1219170" indent="0">
              <a:buNone/>
              <a:defRPr/>
            </a:lvl3pPr>
            <a:lvl4pPr marL="1828755" indent="0">
              <a:buNone/>
              <a:defRPr/>
            </a:lvl4pPr>
            <a:lvl5pPr marL="2438339" indent="0">
              <a:buNone/>
              <a:defRPr/>
            </a:lvl5pPr>
          </a:lstStyle>
          <a:p>
            <a:pPr lvl="0"/>
            <a:r>
              <a:rPr lang="en-US"/>
              <a:t>Name Goes Here</a:t>
            </a:r>
          </a:p>
        </p:txBody>
      </p:sp>
      <p:sp>
        <p:nvSpPr>
          <p:cNvPr id="12" name="Text Placeholder 12">
            <a:extLst>
              <a:ext uri="{FF2B5EF4-FFF2-40B4-BE49-F238E27FC236}">
                <a16:creationId xmlns:a16="http://schemas.microsoft.com/office/drawing/2014/main" id="{58B9D85E-AB19-F339-DD2C-DF7F093814A0}"/>
              </a:ext>
            </a:extLst>
          </p:cNvPr>
          <p:cNvSpPr>
            <a:spLocks noGrp="1"/>
          </p:cNvSpPr>
          <p:nvPr>
            <p:ph type="body" sz="quarter" idx="16"/>
          </p:nvPr>
        </p:nvSpPr>
        <p:spPr>
          <a:xfrm>
            <a:off x="1674125" y="5112624"/>
            <a:ext cx="2585706" cy="952510"/>
          </a:xfrm>
          <a:prstGeom prst="rect">
            <a:avLst/>
          </a:prstGeom>
        </p:spPr>
        <p:txBody>
          <a:bodyPr/>
          <a:lstStyle>
            <a:lvl1pPr marL="0" indent="0" algn="ctr">
              <a:lnSpc>
                <a:spcPct val="120000"/>
              </a:lnSpc>
              <a:buNone/>
              <a:defRPr lang="en-US" sz="1100" kern="1200" dirty="0" smtClean="0">
                <a:solidFill>
                  <a:schemeClr val="bg2">
                    <a:lumMod val="50000"/>
                  </a:schemeClr>
                </a:solidFill>
                <a:latin typeface="Poppins" pitchFamily="2" charset="77"/>
                <a:ea typeface="+mn-ea"/>
                <a:cs typeface="Poppins" pitchFamily="2" charset="77"/>
              </a:defRPr>
            </a:lvl1pPr>
            <a:lvl2pPr marL="609585" indent="0">
              <a:buNone/>
              <a:defRPr/>
            </a:lvl2pPr>
            <a:lvl3pPr marL="1219170" indent="0">
              <a:buNone/>
              <a:defRPr/>
            </a:lvl3pPr>
            <a:lvl4pPr marL="1828755" indent="0">
              <a:buNone/>
              <a:defRPr/>
            </a:lvl4pPr>
            <a:lvl5pPr marL="2438339" indent="0">
              <a:buNone/>
              <a:defRPr/>
            </a:lvl5pPr>
          </a:lstStyle>
          <a:p>
            <a:pPr lvl="0"/>
            <a:r>
              <a:rPr lang="en-US"/>
              <a:t>Click to edit Master text styles</a:t>
            </a:r>
          </a:p>
        </p:txBody>
      </p:sp>
      <p:sp>
        <p:nvSpPr>
          <p:cNvPr id="13" name="Text Placeholder 12">
            <a:extLst>
              <a:ext uri="{FF2B5EF4-FFF2-40B4-BE49-F238E27FC236}">
                <a16:creationId xmlns:a16="http://schemas.microsoft.com/office/drawing/2014/main" id="{69C0CBBC-0F08-E3FF-CFFA-CA2915AFA30B}"/>
              </a:ext>
            </a:extLst>
          </p:cNvPr>
          <p:cNvSpPr>
            <a:spLocks noGrp="1"/>
          </p:cNvSpPr>
          <p:nvPr>
            <p:ph type="body" sz="quarter" idx="24" hasCustomPrompt="1"/>
          </p:nvPr>
        </p:nvSpPr>
        <p:spPr>
          <a:xfrm>
            <a:off x="4803146" y="4766617"/>
            <a:ext cx="2585706" cy="275554"/>
          </a:xfrm>
          <a:prstGeom prst="rect">
            <a:avLst/>
          </a:prstGeom>
        </p:spPr>
        <p:txBody>
          <a:bodyPr/>
          <a:lstStyle>
            <a:lvl1pPr marL="0" indent="0" algn="ctr">
              <a:lnSpc>
                <a:spcPct val="90000"/>
              </a:lnSpc>
              <a:buNone/>
              <a:defRPr lang="en-US" sz="1400" b="1" kern="1200" dirty="0" smtClean="0">
                <a:solidFill>
                  <a:schemeClr val="tx1"/>
                </a:solidFill>
                <a:latin typeface="Rajdhani Semibold" panose="02000000000000000000" pitchFamily="2" charset="77"/>
                <a:ea typeface="+mn-ea"/>
                <a:cs typeface="Rajdhani Semibold" panose="02000000000000000000" pitchFamily="2" charset="77"/>
              </a:defRPr>
            </a:lvl1pPr>
            <a:lvl2pPr marL="609585" indent="0">
              <a:buNone/>
              <a:defRPr/>
            </a:lvl2pPr>
            <a:lvl3pPr marL="1219170" indent="0">
              <a:buNone/>
              <a:defRPr/>
            </a:lvl3pPr>
            <a:lvl4pPr marL="1828755" indent="0">
              <a:buNone/>
              <a:defRPr/>
            </a:lvl4pPr>
            <a:lvl5pPr marL="2438339" indent="0">
              <a:buNone/>
              <a:defRPr/>
            </a:lvl5pPr>
          </a:lstStyle>
          <a:p>
            <a:pPr lvl="0"/>
            <a:r>
              <a:rPr lang="en-US"/>
              <a:t>Name Goes Here</a:t>
            </a:r>
          </a:p>
        </p:txBody>
      </p:sp>
      <p:sp>
        <p:nvSpPr>
          <p:cNvPr id="15" name="Text Placeholder 12">
            <a:extLst>
              <a:ext uri="{FF2B5EF4-FFF2-40B4-BE49-F238E27FC236}">
                <a16:creationId xmlns:a16="http://schemas.microsoft.com/office/drawing/2014/main" id="{934E05DD-D03A-BF36-BA3C-378716C3CA05}"/>
              </a:ext>
            </a:extLst>
          </p:cNvPr>
          <p:cNvSpPr>
            <a:spLocks noGrp="1"/>
          </p:cNvSpPr>
          <p:nvPr>
            <p:ph type="body" sz="quarter" idx="25"/>
          </p:nvPr>
        </p:nvSpPr>
        <p:spPr>
          <a:xfrm>
            <a:off x="4803144" y="5112624"/>
            <a:ext cx="2585706" cy="952510"/>
          </a:xfrm>
          <a:prstGeom prst="rect">
            <a:avLst/>
          </a:prstGeom>
        </p:spPr>
        <p:txBody>
          <a:bodyPr/>
          <a:lstStyle>
            <a:lvl1pPr marL="0" indent="0" algn="ctr">
              <a:lnSpc>
                <a:spcPct val="120000"/>
              </a:lnSpc>
              <a:buNone/>
              <a:defRPr lang="en-US" sz="1100" kern="1200" dirty="0" smtClean="0">
                <a:solidFill>
                  <a:schemeClr val="bg2">
                    <a:lumMod val="50000"/>
                  </a:schemeClr>
                </a:solidFill>
                <a:latin typeface="Poppins" pitchFamily="2" charset="77"/>
                <a:ea typeface="+mn-ea"/>
                <a:cs typeface="Poppins" pitchFamily="2" charset="77"/>
              </a:defRPr>
            </a:lvl1pPr>
            <a:lvl2pPr marL="609585" indent="0">
              <a:buNone/>
              <a:defRPr/>
            </a:lvl2pPr>
            <a:lvl3pPr marL="1219170" indent="0">
              <a:buNone/>
              <a:defRPr/>
            </a:lvl3pPr>
            <a:lvl4pPr marL="1828755" indent="0">
              <a:buNone/>
              <a:defRPr/>
            </a:lvl4pPr>
            <a:lvl5pPr marL="2438339" indent="0">
              <a:buNone/>
              <a:defRPr/>
            </a:lvl5pPr>
          </a:lstStyle>
          <a:p>
            <a:pPr lvl="0"/>
            <a:r>
              <a:rPr lang="en-US"/>
              <a:t>Click to edit Master text styles</a:t>
            </a:r>
          </a:p>
        </p:txBody>
      </p:sp>
      <p:sp>
        <p:nvSpPr>
          <p:cNvPr id="16" name="Text Placeholder 12">
            <a:extLst>
              <a:ext uri="{FF2B5EF4-FFF2-40B4-BE49-F238E27FC236}">
                <a16:creationId xmlns:a16="http://schemas.microsoft.com/office/drawing/2014/main" id="{F63FC638-940E-B78B-DE34-46C18F5639FB}"/>
              </a:ext>
            </a:extLst>
          </p:cNvPr>
          <p:cNvSpPr>
            <a:spLocks noGrp="1"/>
          </p:cNvSpPr>
          <p:nvPr>
            <p:ph type="body" sz="quarter" idx="26" hasCustomPrompt="1"/>
          </p:nvPr>
        </p:nvSpPr>
        <p:spPr>
          <a:xfrm>
            <a:off x="7932163" y="4766617"/>
            <a:ext cx="2585706" cy="275554"/>
          </a:xfrm>
          <a:prstGeom prst="rect">
            <a:avLst/>
          </a:prstGeom>
        </p:spPr>
        <p:txBody>
          <a:bodyPr/>
          <a:lstStyle>
            <a:lvl1pPr marL="0" indent="0" algn="ctr">
              <a:lnSpc>
                <a:spcPct val="90000"/>
              </a:lnSpc>
              <a:buNone/>
              <a:defRPr lang="en-US" sz="1400" b="1" kern="1200" dirty="0" smtClean="0">
                <a:solidFill>
                  <a:schemeClr val="tx1"/>
                </a:solidFill>
                <a:latin typeface="Rajdhani Semibold" panose="02000000000000000000" pitchFamily="2" charset="77"/>
                <a:ea typeface="+mn-ea"/>
                <a:cs typeface="Rajdhani Semibold" panose="02000000000000000000" pitchFamily="2" charset="77"/>
              </a:defRPr>
            </a:lvl1pPr>
            <a:lvl2pPr marL="609585" indent="0">
              <a:buNone/>
              <a:defRPr/>
            </a:lvl2pPr>
            <a:lvl3pPr marL="1219170" indent="0">
              <a:buNone/>
              <a:defRPr/>
            </a:lvl3pPr>
            <a:lvl4pPr marL="1828755" indent="0">
              <a:buNone/>
              <a:defRPr/>
            </a:lvl4pPr>
            <a:lvl5pPr marL="2438339" indent="0">
              <a:buNone/>
              <a:defRPr/>
            </a:lvl5pPr>
          </a:lstStyle>
          <a:p>
            <a:pPr lvl="0"/>
            <a:r>
              <a:rPr lang="en-US"/>
              <a:t>Name Goes Here</a:t>
            </a:r>
          </a:p>
        </p:txBody>
      </p:sp>
      <p:sp>
        <p:nvSpPr>
          <p:cNvPr id="17" name="Text Placeholder 12">
            <a:extLst>
              <a:ext uri="{FF2B5EF4-FFF2-40B4-BE49-F238E27FC236}">
                <a16:creationId xmlns:a16="http://schemas.microsoft.com/office/drawing/2014/main" id="{4F16A6D6-E474-50A9-5DB6-A9C027D94C69}"/>
              </a:ext>
            </a:extLst>
          </p:cNvPr>
          <p:cNvSpPr>
            <a:spLocks noGrp="1"/>
          </p:cNvSpPr>
          <p:nvPr>
            <p:ph type="body" sz="quarter" idx="27"/>
          </p:nvPr>
        </p:nvSpPr>
        <p:spPr>
          <a:xfrm>
            <a:off x="7932161" y="5112624"/>
            <a:ext cx="2585706" cy="952510"/>
          </a:xfrm>
          <a:prstGeom prst="rect">
            <a:avLst/>
          </a:prstGeom>
        </p:spPr>
        <p:txBody>
          <a:bodyPr/>
          <a:lstStyle>
            <a:lvl1pPr marL="0" indent="0" algn="ctr">
              <a:lnSpc>
                <a:spcPct val="120000"/>
              </a:lnSpc>
              <a:buNone/>
              <a:defRPr lang="en-US" sz="1100" kern="1200" dirty="0" smtClean="0">
                <a:solidFill>
                  <a:schemeClr val="bg2">
                    <a:lumMod val="50000"/>
                  </a:schemeClr>
                </a:solidFill>
                <a:latin typeface="Poppins" pitchFamily="2" charset="77"/>
                <a:ea typeface="+mn-ea"/>
                <a:cs typeface="Poppins" pitchFamily="2" charset="77"/>
              </a:defRPr>
            </a:lvl1pPr>
            <a:lvl2pPr marL="609585" indent="0">
              <a:buNone/>
              <a:defRPr/>
            </a:lvl2pPr>
            <a:lvl3pPr marL="1219170" indent="0">
              <a:buNone/>
              <a:defRPr/>
            </a:lvl3pPr>
            <a:lvl4pPr marL="1828755" indent="0">
              <a:buNone/>
              <a:defRPr/>
            </a:lvl4pPr>
            <a:lvl5pPr marL="2438339" indent="0">
              <a:buNone/>
              <a:defRPr/>
            </a:lvl5pPr>
          </a:lstStyle>
          <a:p>
            <a:pPr lvl="0"/>
            <a:r>
              <a:rPr lang="en-US"/>
              <a:t>Click to edit Master text styles</a:t>
            </a:r>
          </a:p>
        </p:txBody>
      </p:sp>
    </p:spTree>
    <p:extLst>
      <p:ext uri="{BB962C8B-B14F-4D97-AF65-F5344CB8AC3E}">
        <p14:creationId xmlns:p14="http://schemas.microsoft.com/office/powerpoint/2010/main" val="41042778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 speaker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B0B1342-8A50-B106-DC9B-5CC8D03DFB98}"/>
              </a:ext>
            </a:extLst>
          </p:cNvPr>
          <p:cNvSpPr/>
          <p:nvPr userDrawn="1"/>
        </p:nvSpPr>
        <p:spPr>
          <a:xfrm>
            <a:off x="0" y="6702037"/>
            <a:ext cx="12191999" cy="168779"/>
          </a:xfrm>
          <a:prstGeom prst="rect">
            <a:avLst/>
          </a:prstGeom>
          <a:solidFill>
            <a:srgbClr val="A3013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F889F58-CF28-18EE-6B9A-85C1B6635926}"/>
              </a:ext>
            </a:extLst>
          </p:cNvPr>
          <p:cNvSpPr/>
          <p:nvPr userDrawn="1"/>
        </p:nvSpPr>
        <p:spPr>
          <a:xfrm>
            <a:off x="1140780" y="2167434"/>
            <a:ext cx="2181268" cy="2077307"/>
          </a:xfrm>
          <a:prstGeom prst="rect">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CF8C97EA-D384-416B-7027-0893B3E51746}"/>
              </a:ext>
            </a:extLst>
          </p:cNvPr>
          <p:cNvSpPr/>
          <p:nvPr userDrawn="1"/>
        </p:nvSpPr>
        <p:spPr>
          <a:xfrm>
            <a:off x="11502639" y="0"/>
            <a:ext cx="689360" cy="687222"/>
          </a:xfrm>
          <a:prstGeom prst="rect">
            <a:avLst/>
          </a:prstGeom>
          <a:solidFill>
            <a:srgbClr val="A3013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100">
            <a:extLst>
              <a:ext uri="{FF2B5EF4-FFF2-40B4-BE49-F238E27FC236}">
                <a16:creationId xmlns:a16="http://schemas.microsoft.com/office/drawing/2014/main" id="{AC931EC8-7F3D-812F-7F68-1A29EE3723ED}"/>
              </a:ext>
            </a:extLst>
          </p:cNvPr>
          <p:cNvSpPr>
            <a:spLocks noGrp="1"/>
          </p:cNvSpPr>
          <p:nvPr>
            <p:ph type="body" sz="quarter" idx="12" hasCustomPrompt="1"/>
          </p:nvPr>
        </p:nvSpPr>
        <p:spPr>
          <a:xfrm>
            <a:off x="11488738" y="58189"/>
            <a:ext cx="506527" cy="629032"/>
          </a:xfrm>
        </p:spPr>
        <p:txBody>
          <a:bodyPr lIns="0" tIns="0" rIns="0" bIns="0" anchor="ctr">
            <a:noAutofit/>
          </a:bodyPr>
          <a:lstStyle>
            <a:lvl1pPr marL="0" indent="0" algn="r">
              <a:lnSpc>
                <a:spcPct val="100000"/>
              </a:lnSpc>
              <a:buNone/>
              <a:defRPr sz="2000">
                <a:solidFill>
                  <a:schemeClr val="bg1"/>
                </a:solidFill>
              </a:defRPr>
            </a:lvl1pPr>
            <a:lvl2pPr marL="457200" indent="0" algn="r">
              <a:buNone/>
              <a:defRPr sz="2000">
                <a:solidFill>
                  <a:schemeClr val="bg1"/>
                </a:solidFill>
              </a:defRPr>
            </a:lvl2pPr>
            <a:lvl3pPr marL="914400" indent="0" algn="r">
              <a:buNone/>
              <a:defRPr sz="2000">
                <a:solidFill>
                  <a:schemeClr val="bg1"/>
                </a:solidFill>
              </a:defRPr>
            </a:lvl3pPr>
            <a:lvl4pPr marL="1371600" indent="0" algn="r">
              <a:buNone/>
              <a:defRPr sz="2000">
                <a:solidFill>
                  <a:schemeClr val="bg1"/>
                </a:solidFill>
              </a:defRPr>
            </a:lvl4pPr>
            <a:lvl5pPr marL="1828800" indent="0" algn="r">
              <a:buNone/>
              <a:defRPr sz="2000">
                <a:solidFill>
                  <a:schemeClr val="bg1"/>
                </a:solidFill>
              </a:defRPr>
            </a:lvl5pPr>
          </a:lstStyle>
          <a:p>
            <a:pPr lvl="0"/>
            <a:r>
              <a:rPr lang="en-US"/>
              <a:t>00</a:t>
            </a:r>
          </a:p>
        </p:txBody>
      </p:sp>
      <p:sp>
        <p:nvSpPr>
          <p:cNvPr id="18" name="Picture Placeholder 2">
            <a:extLst>
              <a:ext uri="{FF2B5EF4-FFF2-40B4-BE49-F238E27FC236}">
                <a16:creationId xmlns:a16="http://schemas.microsoft.com/office/drawing/2014/main" id="{2AABFDBC-BEA1-1856-F759-E79ECD87271A}"/>
              </a:ext>
            </a:extLst>
          </p:cNvPr>
          <p:cNvSpPr>
            <a:spLocks noGrp="1"/>
          </p:cNvSpPr>
          <p:nvPr>
            <p:ph type="pic" idx="1"/>
          </p:nvPr>
        </p:nvSpPr>
        <p:spPr>
          <a:xfrm>
            <a:off x="1140780" y="2175458"/>
            <a:ext cx="2181267" cy="2054939"/>
          </a:xfrm>
        </p:spPr>
        <p:txBody>
          <a:bodyPr anchor="ctr">
            <a:normAutofit/>
          </a:bodyPr>
          <a:lstStyle>
            <a:lvl1pPr marL="0" indent="0" algn="ctr">
              <a:lnSpc>
                <a:spcPct val="100000"/>
              </a:lnSpc>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9" name="Oval 8">
            <a:extLst>
              <a:ext uri="{FF2B5EF4-FFF2-40B4-BE49-F238E27FC236}">
                <a16:creationId xmlns:a16="http://schemas.microsoft.com/office/drawing/2014/main" id="{8540BE69-117A-69AA-EBC4-D953DCE9FB68}"/>
              </a:ext>
            </a:extLst>
          </p:cNvPr>
          <p:cNvSpPr/>
          <p:nvPr userDrawn="1"/>
        </p:nvSpPr>
        <p:spPr>
          <a:xfrm>
            <a:off x="1921864" y="4020161"/>
            <a:ext cx="484829" cy="484829"/>
          </a:xfrm>
          <a:prstGeom prst="ellipse">
            <a:avLst/>
          </a:prstGeom>
          <a:solidFill>
            <a:srgbClr val="A301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oppins" pitchFamily="2" charset="77"/>
              <a:cs typeface="Poppins" pitchFamily="2" charset="77"/>
            </a:endParaRPr>
          </a:p>
        </p:txBody>
      </p:sp>
      <p:sp>
        <p:nvSpPr>
          <p:cNvPr id="5" name="Title 2">
            <a:extLst>
              <a:ext uri="{FF2B5EF4-FFF2-40B4-BE49-F238E27FC236}">
                <a16:creationId xmlns:a16="http://schemas.microsoft.com/office/drawing/2014/main" id="{799FF7D5-464E-CFB3-2460-CD6B90B9E6CD}"/>
              </a:ext>
            </a:extLst>
          </p:cNvPr>
          <p:cNvSpPr>
            <a:spLocks noGrp="1"/>
          </p:cNvSpPr>
          <p:nvPr>
            <p:ph type="title" hasCustomPrompt="1"/>
          </p:nvPr>
        </p:nvSpPr>
        <p:spPr>
          <a:xfrm>
            <a:off x="0" y="641096"/>
            <a:ext cx="12192000" cy="689993"/>
          </a:xfrm>
          <a:prstGeom prst="rect">
            <a:avLst/>
          </a:prstGeom>
        </p:spPr>
        <p:txBody>
          <a:bodyPr>
            <a:normAutofit/>
          </a:bodyPr>
          <a:lstStyle>
            <a:lvl1pPr algn="ctr">
              <a:defRPr lang="en-US" sz="3600" b="1" i="0" kern="1200" smtClean="0">
                <a:solidFill>
                  <a:schemeClr val="tx1"/>
                </a:solidFill>
                <a:latin typeface="Rajdhani Semibold" panose="02000000000000000000" pitchFamily="2" charset="77"/>
                <a:ea typeface="+mj-ea"/>
                <a:cs typeface="Rajdhani Semibold" panose="02000000000000000000" pitchFamily="2" charset="77"/>
              </a:defRPr>
            </a:lvl1pPr>
          </a:lstStyle>
          <a:p>
            <a:r>
              <a:rPr lang="en-US"/>
              <a:t>SPEAKERS</a:t>
            </a:r>
          </a:p>
        </p:txBody>
      </p:sp>
      <p:sp>
        <p:nvSpPr>
          <p:cNvPr id="8" name="Text Placeholder 12">
            <a:extLst>
              <a:ext uri="{FF2B5EF4-FFF2-40B4-BE49-F238E27FC236}">
                <a16:creationId xmlns:a16="http://schemas.microsoft.com/office/drawing/2014/main" id="{66B31CA0-651D-E2BF-4EBA-E5691BD49971}"/>
              </a:ext>
            </a:extLst>
          </p:cNvPr>
          <p:cNvSpPr>
            <a:spLocks noGrp="1"/>
          </p:cNvSpPr>
          <p:nvPr>
            <p:ph type="body" sz="quarter" idx="23" hasCustomPrompt="1"/>
          </p:nvPr>
        </p:nvSpPr>
        <p:spPr>
          <a:xfrm>
            <a:off x="1140780" y="4766617"/>
            <a:ext cx="2181267" cy="275554"/>
          </a:xfrm>
          <a:prstGeom prst="rect">
            <a:avLst/>
          </a:prstGeom>
        </p:spPr>
        <p:txBody>
          <a:bodyPr/>
          <a:lstStyle>
            <a:lvl1pPr marL="0" indent="0" algn="ctr">
              <a:lnSpc>
                <a:spcPct val="90000"/>
              </a:lnSpc>
              <a:buNone/>
              <a:defRPr lang="en-US" sz="1400" b="1" kern="1200" dirty="0" smtClean="0">
                <a:solidFill>
                  <a:schemeClr val="tx1"/>
                </a:solidFill>
                <a:latin typeface="Rajdhani Semibold" panose="02000000000000000000" pitchFamily="2" charset="77"/>
                <a:ea typeface="+mn-ea"/>
                <a:cs typeface="Rajdhani Semibold" panose="02000000000000000000" pitchFamily="2" charset="77"/>
              </a:defRPr>
            </a:lvl1pPr>
            <a:lvl2pPr marL="609585" indent="0">
              <a:buNone/>
              <a:defRPr/>
            </a:lvl2pPr>
            <a:lvl3pPr marL="1219170" indent="0">
              <a:buNone/>
              <a:defRPr/>
            </a:lvl3pPr>
            <a:lvl4pPr marL="1828755" indent="0">
              <a:buNone/>
              <a:defRPr/>
            </a:lvl4pPr>
            <a:lvl5pPr marL="2438339" indent="0">
              <a:buNone/>
              <a:defRPr/>
            </a:lvl5pPr>
          </a:lstStyle>
          <a:p>
            <a:pPr lvl="0"/>
            <a:r>
              <a:rPr lang="en-US"/>
              <a:t>Name Goes Here</a:t>
            </a:r>
          </a:p>
        </p:txBody>
      </p:sp>
      <p:sp>
        <p:nvSpPr>
          <p:cNvPr id="12" name="Text Placeholder 12">
            <a:extLst>
              <a:ext uri="{FF2B5EF4-FFF2-40B4-BE49-F238E27FC236}">
                <a16:creationId xmlns:a16="http://schemas.microsoft.com/office/drawing/2014/main" id="{58B9D85E-AB19-F339-DD2C-DF7F093814A0}"/>
              </a:ext>
            </a:extLst>
          </p:cNvPr>
          <p:cNvSpPr>
            <a:spLocks noGrp="1"/>
          </p:cNvSpPr>
          <p:nvPr>
            <p:ph type="body" sz="quarter" idx="16"/>
          </p:nvPr>
        </p:nvSpPr>
        <p:spPr>
          <a:xfrm>
            <a:off x="1140778" y="5112624"/>
            <a:ext cx="2181267" cy="952510"/>
          </a:xfrm>
          <a:prstGeom prst="rect">
            <a:avLst/>
          </a:prstGeom>
        </p:spPr>
        <p:txBody>
          <a:bodyPr/>
          <a:lstStyle>
            <a:lvl1pPr marL="0" indent="0" algn="ctr">
              <a:lnSpc>
                <a:spcPct val="120000"/>
              </a:lnSpc>
              <a:buNone/>
              <a:defRPr lang="en-US" sz="1100" kern="1200" dirty="0" smtClean="0">
                <a:solidFill>
                  <a:schemeClr val="bg2">
                    <a:lumMod val="50000"/>
                  </a:schemeClr>
                </a:solidFill>
                <a:latin typeface="Poppins" pitchFamily="2" charset="77"/>
                <a:ea typeface="+mn-ea"/>
                <a:cs typeface="Poppins" pitchFamily="2" charset="77"/>
              </a:defRPr>
            </a:lvl1pPr>
            <a:lvl2pPr marL="609585" indent="0">
              <a:buNone/>
              <a:defRPr/>
            </a:lvl2pPr>
            <a:lvl3pPr marL="1219170" indent="0">
              <a:buNone/>
              <a:defRPr/>
            </a:lvl3pPr>
            <a:lvl4pPr marL="1828755" indent="0">
              <a:buNone/>
              <a:defRPr/>
            </a:lvl4pPr>
            <a:lvl5pPr marL="2438339" indent="0">
              <a:buNone/>
              <a:defRPr/>
            </a:lvl5pPr>
          </a:lstStyle>
          <a:p>
            <a:pPr lvl="0"/>
            <a:r>
              <a:rPr lang="en-US"/>
              <a:t>Click to edit Master text styles</a:t>
            </a:r>
          </a:p>
        </p:txBody>
      </p:sp>
      <p:sp>
        <p:nvSpPr>
          <p:cNvPr id="26" name="Rectangle 25">
            <a:extLst>
              <a:ext uri="{FF2B5EF4-FFF2-40B4-BE49-F238E27FC236}">
                <a16:creationId xmlns:a16="http://schemas.microsoft.com/office/drawing/2014/main" id="{ADE20ED0-4A31-12EC-F794-51AFC9D0D39C}"/>
              </a:ext>
            </a:extLst>
          </p:cNvPr>
          <p:cNvSpPr/>
          <p:nvPr userDrawn="1"/>
        </p:nvSpPr>
        <p:spPr>
          <a:xfrm>
            <a:off x="3695277" y="2181778"/>
            <a:ext cx="2181268" cy="2077307"/>
          </a:xfrm>
          <a:prstGeom prst="rect">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Picture Placeholder 2">
            <a:extLst>
              <a:ext uri="{FF2B5EF4-FFF2-40B4-BE49-F238E27FC236}">
                <a16:creationId xmlns:a16="http://schemas.microsoft.com/office/drawing/2014/main" id="{F18724FF-8450-19CD-1AC7-563BE8FA13F0}"/>
              </a:ext>
            </a:extLst>
          </p:cNvPr>
          <p:cNvSpPr>
            <a:spLocks noGrp="1"/>
          </p:cNvSpPr>
          <p:nvPr>
            <p:ph type="pic" idx="24"/>
          </p:nvPr>
        </p:nvSpPr>
        <p:spPr>
          <a:xfrm>
            <a:off x="3695277" y="2189802"/>
            <a:ext cx="2181267" cy="2054939"/>
          </a:xfrm>
        </p:spPr>
        <p:txBody>
          <a:bodyPr anchor="ctr">
            <a:normAutofit/>
          </a:bodyPr>
          <a:lstStyle>
            <a:lvl1pPr marL="0" indent="0" algn="ctr">
              <a:lnSpc>
                <a:spcPct val="100000"/>
              </a:lnSpc>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8" name="Oval 27">
            <a:extLst>
              <a:ext uri="{FF2B5EF4-FFF2-40B4-BE49-F238E27FC236}">
                <a16:creationId xmlns:a16="http://schemas.microsoft.com/office/drawing/2014/main" id="{25E30047-C461-59C3-663C-D0AA5FC7BBD4}"/>
              </a:ext>
            </a:extLst>
          </p:cNvPr>
          <p:cNvSpPr/>
          <p:nvPr userDrawn="1"/>
        </p:nvSpPr>
        <p:spPr>
          <a:xfrm>
            <a:off x="4476361" y="4034505"/>
            <a:ext cx="484829" cy="484829"/>
          </a:xfrm>
          <a:prstGeom prst="ellipse">
            <a:avLst/>
          </a:prstGeom>
          <a:solidFill>
            <a:srgbClr val="A301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oppins" pitchFamily="2" charset="77"/>
              <a:cs typeface="Poppins" pitchFamily="2" charset="77"/>
            </a:endParaRPr>
          </a:p>
        </p:txBody>
      </p:sp>
      <p:sp>
        <p:nvSpPr>
          <p:cNvPr id="29" name="Text Placeholder 12">
            <a:extLst>
              <a:ext uri="{FF2B5EF4-FFF2-40B4-BE49-F238E27FC236}">
                <a16:creationId xmlns:a16="http://schemas.microsoft.com/office/drawing/2014/main" id="{4F9E9DAC-8B99-C025-B898-5340E13CA1B9}"/>
              </a:ext>
            </a:extLst>
          </p:cNvPr>
          <p:cNvSpPr>
            <a:spLocks noGrp="1"/>
          </p:cNvSpPr>
          <p:nvPr>
            <p:ph type="body" sz="quarter" idx="25" hasCustomPrompt="1"/>
          </p:nvPr>
        </p:nvSpPr>
        <p:spPr>
          <a:xfrm>
            <a:off x="3695277" y="4780961"/>
            <a:ext cx="2181267" cy="275554"/>
          </a:xfrm>
          <a:prstGeom prst="rect">
            <a:avLst/>
          </a:prstGeom>
        </p:spPr>
        <p:txBody>
          <a:bodyPr/>
          <a:lstStyle>
            <a:lvl1pPr marL="0" indent="0" algn="ctr">
              <a:lnSpc>
                <a:spcPct val="90000"/>
              </a:lnSpc>
              <a:buNone/>
              <a:defRPr lang="en-US" sz="1400" b="1" kern="1200" dirty="0" smtClean="0">
                <a:solidFill>
                  <a:schemeClr val="tx1"/>
                </a:solidFill>
                <a:latin typeface="Rajdhani Semibold" panose="02000000000000000000" pitchFamily="2" charset="77"/>
                <a:ea typeface="+mn-ea"/>
                <a:cs typeface="Rajdhani Semibold" panose="02000000000000000000" pitchFamily="2" charset="77"/>
              </a:defRPr>
            </a:lvl1pPr>
            <a:lvl2pPr marL="609585" indent="0">
              <a:buNone/>
              <a:defRPr/>
            </a:lvl2pPr>
            <a:lvl3pPr marL="1219170" indent="0">
              <a:buNone/>
              <a:defRPr/>
            </a:lvl3pPr>
            <a:lvl4pPr marL="1828755" indent="0">
              <a:buNone/>
              <a:defRPr/>
            </a:lvl4pPr>
            <a:lvl5pPr marL="2438339" indent="0">
              <a:buNone/>
              <a:defRPr/>
            </a:lvl5pPr>
          </a:lstStyle>
          <a:p>
            <a:pPr lvl="0"/>
            <a:r>
              <a:rPr lang="en-US"/>
              <a:t>Name Goes Here</a:t>
            </a:r>
          </a:p>
        </p:txBody>
      </p:sp>
      <p:sp>
        <p:nvSpPr>
          <p:cNvPr id="30" name="Text Placeholder 12">
            <a:extLst>
              <a:ext uri="{FF2B5EF4-FFF2-40B4-BE49-F238E27FC236}">
                <a16:creationId xmlns:a16="http://schemas.microsoft.com/office/drawing/2014/main" id="{4DFACC6C-7982-81BE-34E9-65AD89FC8F9C}"/>
              </a:ext>
            </a:extLst>
          </p:cNvPr>
          <p:cNvSpPr>
            <a:spLocks noGrp="1"/>
          </p:cNvSpPr>
          <p:nvPr>
            <p:ph type="body" sz="quarter" idx="26"/>
          </p:nvPr>
        </p:nvSpPr>
        <p:spPr>
          <a:xfrm>
            <a:off x="3695275" y="5126968"/>
            <a:ext cx="2181267" cy="952510"/>
          </a:xfrm>
          <a:prstGeom prst="rect">
            <a:avLst/>
          </a:prstGeom>
        </p:spPr>
        <p:txBody>
          <a:bodyPr/>
          <a:lstStyle>
            <a:lvl1pPr marL="0" indent="0" algn="ctr">
              <a:lnSpc>
                <a:spcPct val="120000"/>
              </a:lnSpc>
              <a:buNone/>
              <a:defRPr lang="en-US" sz="1100" kern="1200" dirty="0" smtClean="0">
                <a:solidFill>
                  <a:schemeClr val="bg2">
                    <a:lumMod val="50000"/>
                  </a:schemeClr>
                </a:solidFill>
                <a:latin typeface="Poppins" pitchFamily="2" charset="77"/>
                <a:ea typeface="+mn-ea"/>
                <a:cs typeface="Poppins" pitchFamily="2" charset="77"/>
              </a:defRPr>
            </a:lvl1pPr>
            <a:lvl2pPr marL="609585" indent="0">
              <a:buNone/>
              <a:defRPr/>
            </a:lvl2pPr>
            <a:lvl3pPr marL="1219170" indent="0">
              <a:buNone/>
              <a:defRPr/>
            </a:lvl3pPr>
            <a:lvl4pPr marL="1828755" indent="0">
              <a:buNone/>
              <a:defRPr/>
            </a:lvl4pPr>
            <a:lvl5pPr marL="2438339" indent="0">
              <a:buNone/>
              <a:defRPr/>
            </a:lvl5pPr>
          </a:lstStyle>
          <a:p>
            <a:pPr lvl="0"/>
            <a:r>
              <a:rPr lang="en-US"/>
              <a:t>Click to edit Master text styles</a:t>
            </a:r>
          </a:p>
        </p:txBody>
      </p:sp>
      <p:sp>
        <p:nvSpPr>
          <p:cNvPr id="31" name="Rectangle 30">
            <a:extLst>
              <a:ext uri="{FF2B5EF4-FFF2-40B4-BE49-F238E27FC236}">
                <a16:creationId xmlns:a16="http://schemas.microsoft.com/office/drawing/2014/main" id="{C67FF1DD-CD60-4476-04EE-1A599164723D}"/>
              </a:ext>
            </a:extLst>
          </p:cNvPr>
          <p:cNvSpPr/>
          <p:nvPr userDrawn="1"/>
        </p:nvSpPr>
        <p:spPr>
          <a:xfrm>
            <a:off x="6249776" y="2181778"/>
            <a:ext cx="2181268" cy="2077307"/>
          </a:xfrm>
          <a:prstGeom prst="rect">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Picture Placeholder 2">
            <a:extLst>
              <a:ext uri="{FF2B5EF4-FFF2-40B4-BE49-F238E27FC236}">
                <a16:creationId xmlns:a16="http://schemas.microsoft.com/office/drawing/2014/main" id="{F0D5668E-FDAB-4CF4-0DE8-36BCA07E72A2}"/>
              </a:ext>
            </a:extLst>
          </p:cNvPr>
          <p:cNvSpPr>
            <a:spLocks noGrp="1"/>
          </p:cNvSpPr>
          <p:nvPr>
            <p:ph type="pic" idx="27"/>
          </p:nvPr>
        </p:nvSpPr>
        <p:spPr>
          <a:xfrm>
            <a:off x="6249776" y="2189802"/>
            <a:ext cx="2181267" cy="2054939"/>
          </a:xfrm>
        </p:spPr>
        <p:txBody>
          <a:bodyPr anchor="ctr">
            <a:normAutofit/>
          </a:bodyPr>
          <a:lstStyle>
            <a:lvl1pPr marL="0" indent="0" algn="ctr">
              <a:lnSpc>
                <a:spcPct val="100000"/>
              </a:lnSpc>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33" name="Oval 32">
            <a:extLst>
              <a:ext uri="{FF2B5EF4-FFF2-40B4-BE49-F238E27FC236}">
                <a16:creationId xmlns:a16="http://schemas.microsoft.com/office/drawing/2014/main" id="{F77257BE-4824-BEC3-C245-2BD0A5989BCF}"/>
              </a:ext>
            </a:extLst>
          </p:cNvPr>
          <p:cNvSpPr/>
          <p:nvPr userDrawn="1"/>
        </p:nvSpPr>
        <p:spPr>
          <a:xfrm>
            <a:off x="7030860" y="4034505"/>
            <a:ext cx="484829" cy="484829"/>
          </a:xfrm>
          <a:prstGeom prst="ellipse">
            <a:avLst/>
          </a:prstGeom>
          <a:solidFill>
            <a:srgbClr val="A301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oppins" pitchFamily="2" charset="77"/>
              <a:cs typeface="Poppins" pitchFamily="2" charset="77"/>
            </a:endParaRPr>
          </a:p>
        </p:txBody>
      </p:sp>
      <p:sp>
        <p:nvSpPr>
          <p:cNvPr id="34" name="Text Placeholder 12">
            <a:extLst>
              <a:ext uri="{FF2B5EF4-FFF2-40B4-BE49-F238E27FC236}">
                <a16:creationId xmlns:a16="http://schemas.microsoft.com/office/drawing/2014/main" id="{BAEDB051-A4BE-9604-D4C9-760C5DF03B07}"/>
              </a:ext>
            </a:extLst>
          </p:cNvPr>
          <p:cNvSpPr>
            <a:spLocks noGrp="1"/>
          </p:cNvSpPr>
          <p:nvPr>
            <p:ph type="body" sz="quarter" idx="28" hasCustomPrompt="1"/>
          </p:nvPr>
        </p:nvSpPr>
        <p:spPr>
          <a:xfrm>
            <a:off x="6249776" y="4780961"/>
            <a:ext cx="2181267" cy="275554"/>
          </a:xfrm>
          <a:prstGeom prst="rect">
            <a:avLst/>
          </a:prstGeom>
        </p:spPr>
        <p:txBody>
          <a:bodyPr/>
          <a:lstStyle>
            <a:lvl1pPr marL="0" indent="0" algn="ctr">
              <a:lnSpc>
                <a:spcPct val="90000"/>
              </a:lnSpc>
              <a:buNone/>
              <a:defRPr lang="en-US" sz="1400" b="1" kern="1200" dirty="0" smtClean="0">
                <a:solidFill>
                  <a:schemeClr val="tx1"/>
                </a:solidFill>
                <a:latin typeface="Rajdhani Semibold" panose="02000000000000000000" pitchFamily="2" charset="77"/>
                <a:ea typeface="+mn-ea"/>
                <a:cs typeface="Rajdhani Semibold" panose="02000000000000000000" pitchFamily="2" charset="77"/>
              </a:defRPr>
            </a:lvl1pPr>
            <a:lvl2pPr marL="609585" indent="0">
              <a:buNone/>
              <a:defRPr/>
            </a:lvl2pPr>
            <a:lvl3pPr marL="1219170" indent="0">
              <a:buNone/>
              <a:defRPr/>
            </a:lvl3pPr>
            <a:lvl4pPr marL="1828755" indent="0">
              <a:buNone/>
              <a:defRPr/>
            </a:lvl4pPr>
            <a:lvl5pPr marL="2438339" indent="0">
              <a:buNone/>
              <a:defRPr/>
            </a:lvl5pPr>
          </a:lstStyle>
          <a:p>
            <a:pPr lvl="0"/>
            <a:r>
              <a:rPr lang="en-US"/>
              <a:t>Name Goes Here</a:t>
            </a:r>
          </a:p>
        </p:txBody>
      </p:sp>
      <p:sp>
        <p:nvSpPr>
          <p:cNvPr id="35" name="Text Placeholder 12">
            <a:extLst>
              <a:ext uri="{FF2B5EF4-FFF2-40B4-BE49-F238E27FC236}">
                <a16:creationId xmlns:a16="http://schemas.microsoft.com/office/drawing/2014/main" id="{CC963A03-58FE-BF09-4D19-6F61DE13D767}"/>
              </a:ext>
            </a:extLst>
          </p:cNvPr>
          <p:cNvSpPr>
            <a:spLocks noGrp="1"/>
          </p:cNvSpPr>
          <p:nvPr>
            <p:ph type="body" sz="quarter" idx="29"/>
          </p:nvPr>
        </p:nvSpPr>
        <p:spPr>
          <a:xfrm>
            <a:off x="6249774" y="5126968"/>
            <a:ext cx="2181267" cy="952510"/>
          </a:xfrm>
          <a:prstGeom prst="rect">
            <a:avLst/>
          </a:prstGeom>
        </p:spPr>
        <p:txBody>
          <a:bodyPr/>
          <a:lstStyle>
            <a:lvl1pPr marL="0" indent="0" algn="ctr">
              <a:lnSpc>
                <a:spcPct val="120000"/>
              </a:lnSpc>
              <a:buNone/>
              <a:defRPr lang="en-US" sz="1100" kern="1200" dirty="0" smtClean="0">
                <a:solidFill>
                  <a:schemeClr val="bg2">
                    <a:lumMod val="50000"/>
                  </a:schemeClr>
                </a:solidFill>
                <a:latin typeface="Poppins" pitchFamily="2" charset="77"/>
                <a:ea typeface="+mn-ea"/>
                <a:cs typeface="Poppins" pitchFamily="2" charset="77"/>
              </a:defRPr>
            </a:lvl1pPr>
            <a:lvl2pPr marL="609585" indent="0">
              <a:buNone/>
              <a:defRPr/>
            </a:lvl2pPr>
            <a:lvl3pPr marL="1219170" indent="0">
              <a:buNone/>
              <a:defRPr/>
            </a:lvl3pPr>
            <a:lvl4pPr marL="1828755" indent="0">
              <a:buNone/>
              <a:defRPr/>
            </a:lvl4pPr>
            <a:lvl5pPr marL="2438339" indent="0">
              <a:buNone/>
              <a:defRPr/>
            </a:lvl5pPr>
          </a:lstStyle>
          <a:p>
            <a:pPr lvl="0"/>
            <a:r>
              <a:rPr lang="en-US"/>
              <a:t>Click to edit Master text styles</a:t>
            </a:r>
          </a:p>
        </p:txBody>
      </p:sp>
      <p:sp>
        <p:nvSpPr>
          <p:cNvPr id="36" name="Rectangle 35">
            <a:extLst>
              <a:ext uri="{FF2B5EF4-FFF2-40B4-BE49-F238E27FC236}">
                <a16:creationId xmlns:a16="http://schemas.microsoft.com/office/drawing/2014/main" id="{BAFA33B0-5333-5103-B25E-5A794918E58F}"/>
              </a:ext>
            </a:extLst>
          </p:cNvPr>
          <p:cNvSpPr/>
          <p:nvPr userDrawn="1"/>
        </p:nvSpPr>
        <p:spPr>
          <a:xfrm>
            <a:off x="8804272" y="2181778"/>
            <a:ext cx="2181268" cy="2077307"/>
          </a:xfrm>
          <a:prstGeom prst="rect">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Picture Placeholder 2">
            <a:extLst>
              <a:ext uri="{FF2B5EF4-FFF2-40B4-BE49-F238E27FC236}">
                <a16:creationId xmlns:a16="http://schemas.microsoft.com/office/drawing/2014/main" id="{246A3B90-092D-3F29-DA4B-A5522A46FA4C}"/>
              </a:ext>
            </a:extLst>
          </p:cNvPr>
          <p:cNvSpPr>
            <a:spLocks noGrp="1"/>
          </p:cNvSpPr>
          <p:nvPr>
            <p:ph type="pic" idx="30"/>
          </p:nvPr>
        </p:nvSpPr>
        <p:spPr>
          <a:xfrm>
            <a:off x="8804272" y="2189802"/>
            <a:ext cx="2181267" cy="2054939"/>
          </a:xfrm>
        </p:spPr>
        <p:txBody>
          <a:bodyPr anchor="ctr">
            <a:normAutofit/>
          </a:bodyPr>
          <a:lstStyle>
            <a:lvl1pPr marL="0" indent="0" algn="ctr">
              <a:lnSpc>
                <a:spcPct val="100000"/>
              </a:lnSpc>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38" name="Oval 37">
            <a:extLst>
              <a:ext uri="{FF2B5EF4-FFF2-40B4-BE49-F238E27FC236}">
                <a16:creationId xmlns:a16="http://schemas.microsoft.com/office/drawing/2014/main" id="{B09595FF-06BA-4243-CD9B-25D46AD3B594}"/>
              </a:ext>
            </a:extLst>
          </p:cNvPr>
          <p:cNvSpPr/>
          <p:nvPr userDrawn="1"/>
        </p:nvSpPr>
        <p:spPr>
          <a:xfrm>
            <a:off x="9585356" y="4034505"/>
            <a:ext cx="484829" cy="484829"/>
          </a:xfrm>
          <a:prstGeom prst="ellipse">
            <a:avLst/>
          </a:prstGeom>
          <a:solidFill>
            <a:srgbClr val="A301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oppins" pitchFamily="2" charset="77"/>
              <a:cs typeface="Poppins" pitchFamily="2" charset="77"/>
            </a:endParaRPr>
          </a:p>
        </p:txBody>
      </p:sp>
      <p:sp>
        <p:nvSpPr>
          <p:cNvPr id="39" name="Text Placeholder 12">
            <a:extLst>
              <a:ext uri="{FF2B5EF4-FFF2-40B4-BE49-F238E27FC236}">
                <a16:creationId xmlns:a16="http://schemas.microsoft.com/office/drawing/2014/main" id="{620BDE35-2A95-C8AE-AE78-5C3FCC3F076C}"/>
              </a:ext>
            </a:extLst>
          </p:cNvPr>
          <p:cNvSpPr>
            <a:spLocks noGrp="1"/>
          </p:cNvSpPr>
          <p:nvPr>
            <p:ph type="body" sz="quarter" idx="31" hasCustomPrompt="1"/>
          </p:nvPr>
        </p:nvSpPr>
        <p:spPr>
          <a:xfrm>
            <a:off x="8804272" y="4780961"/>
            <a:ext cx="2181267" cy="275554"/>
          </a:xfrm>
          <a:prstGeom prst="rect">
            <a:avLst/>
          </a:prstGeom>
        </p:spPr>
        <p:txBody>
          <a:bodyPr/>
          <a:lstStyle>
            <a:lvl1pPr marL="0" indent="0" algn="ctr">
              <a:lnSpc>
                <a:spcPct val="90000"/>
              </a:lnSpc>
              <a:buNone/>
              <a:defRPr lang="en-US" sz="1400" b="1" kern="1200" dirty="0" smtClean="0">
                <a:solidFill>
                  <a:schemeClr val="tx1"/>
                </a:solidFill>
                <a:latin typeface="Rajdhani Semibold" panose="02000000000000000000" pitchFamily="2" charset="77"/>
                <a:ea typeface="+mn-ea"/>
                <a:cs typeface="Rajdhani Semibold" panose="02000000000000000000" pitchFamily="2" charset="77"/>
              </a:defRPr>
            </a:lvl1pPr>
            <a:lvl2pPr marL="609585" indent="0">
              <a:buNone/>
              <a:defRPr/>
            </a:lvl2pPr>
            <a:lvl3pPr marL="1219170" indent="0">
              <a:buNone/>
              <a:defRPr/>
            </a:lvl3pPr>
            <a:lvl4pPr marL="1828755" indent="0">
              <a:buNone/>
              <a:defRPr/>
            </a:lvl4pPr>
            <a:lvl5pPr marL="2438339" indent="0">
              <a:buNone/>
              <a:defRPr/>
            </a:lvl5pPr>
          </a:lstStyle>
          <a:p>
            <a:pPr lvl="0"/>
            <a:r>
              <a:rPr lang="en-US"/>
              <a:t>Name Goes Here</a:t>
            </a:r>
          </a:p>
        </p:txBody>
      </p:sp>
      <p:sp>
        <p:nvSpPr>
          <p:cNvPr id="40" name="Text Placeholder 12">
            <a:extLst>
              <a:ext uri="{FF2B5EF4-FFF2-40B4-BE49-F238E27FC236}">
                <a16:creationId xmlns:a16="http://schemas.microsoft.com/office/drawing/2014/main" id="{E0579043-51C6-7B5C-4EB9-725B94C5C39D}"/>
              </a:ext>
            </a:extLst>
          </p:cNvPr>
          <p:cNvSpPr>
            <a:spLocks noGrp="1"/>
          </p:cNvSpPr>
          <p:nvPr>
            <p:ph type="body" sz="quarter" idx="32"/>
          </p:nvPr>
        </p:nvSpPr>
        <p:spPr>
          <a:xfrm>
            <a:off x="8804270" y="5126968"/>
            <a:ext cx="2181267" cy="952510"/>
          </a:xfrm>
          <a:prstGeom prst="rect">
            <a:avLst/>
          </a:prstGeom>
        </p:spPr>
        <p:txBody>
          <a:bodyPr/>
          <a:lstStyle>
            <a:lvl1pPr marL="0" indent="0" algn="ctr">
              <a:lnSpc>
                <a:spcPct val="120000"/>
              </a:lnSpc>
              <a:buNone/>
              <a:defRPr lang="en-US" sz="1100" kern="1200" dirty="0" smtClean="0">
                <a:solidFill>
                  <a:schemeClr val="bg2">
                    <a:lumMod val="50000"/>
                  </a:schemeClr>
                </a:solidFill>
                <a:latin typeface="Poppins" pitchFamily="2" charset="77"/>
                <a:ea typeface="+mn-ea"/>
                <a:cs typeface="Poppins" pitchFamily="2" charset="77"/>
              </a:defRPr>
            </a:lvl1pPr>
            <a:lvl2pPr marL="609585" indent="0">
              <a:buNone/>
              <a:defRPr/>
            </a:lvl2pPr>
            <a:lvl3pPr marL="1219170" indent="0">
              <a:buNone/>
              <a:defRPr/>
            </a:lvl3pPr>
            <a:lvl4pPr marL="1828755" indent="0">
              <a:buNone/>
              <a:defRPr/>
            </a:lvl4pPr>
            <a:lvl5pPr marL="2438339" indent="0">
              <a:buNone/>
              <a:defRPr/>
            </a:lvl5pPr>
          </a:lstStyle>
          <a:p>
            <a:pPr lvl="0"/>
            <a:r>
              <a:rPr lang="en-US"/>
              <a:t>Click to edit Master text styles</a:t>
            </a:r>
          </a:p>
        </p:txBody>
      </p:sp>
    </p:spTree>
    <p:extLst>
      <p:ext uri="{BB962C8B-B14F-4D97-AF65-F5344CB8AC3E}">
        <p14:creationId xmlns:p14="http://schemas.microsoft.com/office/powerpoint/2010/main" val="386640010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6 speaker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B0B1342-8A50-B106-DC9B-5CC8D03DFB98}"/>
              </a:ext>
            </a:extLst>
          </p:cNvPr>
          <p:cNvSpPr/>
          <p:nvPr userDrawn="1"/>
        </p:nvSpPr>
        <p:spPr>
          <a:xfrm>
            <a:off x="0" y="6702037"/>
            <a:ext cx="12191999" cy="168779"/>
          </a:xfrm>
          <a:prstGeom prst="rect">
            <a:avLst/>
          </a:prstGeom>
          <a:solidFill>
            <a:srgbClr val="A3013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CF8C97EA-D384-416B-7027-0893B3E51746}"/>
              </a:ext>
            </a:extLst>
          </p:cNvPr>
          <p:cNvSpPr/>
          <p:nvPr userDrawn="1"/>
        </p:nvSpPr>
        <p:spPr>
          <a:xfrm>
            <a:off x="11502639" y="0"/>
            <a:ext cx="689360" cy="687222"/>
          </a:xfrm>
          <a:prstGeom prst="rect">
            <a:avLst/>
          </a:prstGeom>
          <a:solidFill>
            <a:srgbClr val="A3013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100">
            <a:extLst>
              <a:ext uri="{FF2B5EF4-FFF2-40B4-BE49-F238E27FC236}">
                <a16:creationId xmlns:a16="http://schemas.microsoft.com/office/drawing/2014/main" id="{AC931EC8-7F3D-812F-7F68-1A29EE3723ED}"/>
              </a:ext>
            </a:extLst>
          </p:cNvPr>
          <p:cNvSpPr>
            <a:spLocks noGrp="1"/>
          </p:cNvSpPr>
          <p:nvPr>
            <p:ph type="body" sz="quarter" idx="12" hasCustomPrompt="1"/>
          </p:nvPr>
        </p:nvSpPr>
        <p:spPr>
          <a:xfrm>
            <a:off x="11488738" y="58189"/>
            <a:ext cx="506527" cy="629032"/>
          </a:xfrm>
        </p:spPr>
        <p:txBody>
          <a:bodyPr lIns="0" tIns="0" rIns="0" bIns="0" anchor="ctr">
            <a:noAutofit/>
          </a:bodyPr>
          <a:lstStyle>
            <a:lvl1pPr marL="0" indent="0" algn="r">
              <a:lnSpc>
                <a:spcPct val="100000"/>
              </a:lnSpc>
              <a:buNone/>
              <a:defRPr sz="2000">
                <a:solidFill>
                  <a:schemeClr val="bg1"/>
                </a:solidFill>
              </a:defRPr>
            </a:lvl1pPr>
            <a:lvl2pPr marL="457200" indent="0" algn="r">
              <a:buNone/>
              <a:defRPr sz="2000">
                <a:solidFill>
                  <a:schemeClr val="bg1"/>
                </a:solidFill>
              </a:defRPr>
            </a:lvl2pPr>
            <a:lvl3pPr marL="914400" indent="0" algn="r">
              <a:buNone/>
              <a:defRPr sz="2000">
                <a:solidFill>
                  <a:schemeClr val="bg1"/>
                </a:solidFill>
              </a:defRPr>
            </a:lvl3pPr>
            <a:lvl4pPr marL="1371600" indent="0" algn="r">
              <a:buNone/>
              <a:defRPr sz="2000">
                <a:solidFill>
                  <a:schemeClr val="bg1"/>
                </a:solidFill>
              </a:defRPr>
            </a:lvl4pPr>
            <a:lvl5pPr marL="1828800" indent="0" algn="r">
              <a:buNone/>
              <a:defRPr sz="2000">
                <a:solidFill>
                  <a:schemeClr val="bg1"/>
                </a:solidFill>
              </a:defRPr>
            </a:lvl5pPr>
          </a:lstStyle>
          <a:p>
            <a:pPr lvl="0"/>
            <a:r>
              <a:rPr lang="en-US"/>
              <a:t>00</a:t>
            </a:r>
          </a:p>
        </p:txBody>
      </p:sp>
      <p:sp>
        <p:nvSpPr>
          <p:cNvPr id="5" name="Title 2">
            <a:extLst>
              <a:ext uri="{FF2B5EF4-FFF2-40B4-BE49-F238E27FC236}">
                <a16:creationId xmlns:a16="http://schemas.microsoft.com/office/drawing/2014/main" id="{799FF7D5-464E-CFB3-2460-CD6B90B9E6CD}"/>
              </a:ext>
            </a:extLst>
          </p:cNvPr>
          <p:cNvSpPr>
            <a:spLocks noGrp="1"/>
          </p:cNvSpPr>
          <p:nvPr>
            <p:ph type="title" hasCustomPrompt="1"/>
          </p:nvPr>
        </p:nvSpPr>
        <p:spPr>
          <a:xfrm>
            <a:off x="776981" y="3123043"/>
            <a:ext cx="3319531" cy="689993"/>
          </a:xfrm>
          <a:prstGeom prst="rect">
            <a:avLst/>
          </a:prstGeom>
        </p:spPr>
        <p:txBody>
          <a:bodyPr>
            <a:noAutofit/>
          </a:bodyPr>
          <a:lstStyle>
            <a:lvl1pPr algn="l">
              <a:defRPr lang="en-US" sz="4400" b="1" i="0" kern="1200" smtClean="0">
                <a:solidFill>
                  <a:schemeClr val="tx1"/>
                </a:solidFill>
                <a:latin typeface="Rajdhani Semibold" panose="02000000000000000000" pitchFamily="2" charset="77"/>
                <a:ea typeface="+mj-ea"/>
                <a:cs typeface="Rajdhani Semibold" panose="02000000000000000000" pitchFamily="2" charset="77"/>
              </a:defRPr>
            </a:lvl1pPr>
          </a:lstStyle>
          <a:p>
            <a:r>
              <a:rPr lang="en-US"/>
              <a:t>SPEAKERS</a:t>
            </a:r>
          </a:p>
        </p:txBody>
      </p:sp>
      <p:sp>
        <p:nvSpPr>
          <p:cNvPr id="26" name="Rectangle 25">
            <a:extLst>
              <a:ext uri="{FF2B5EF4-FFF2-40B4-BE49-F238E27FC236}">
                <a16:creationId xmlns:a16="http://schemas.microsoft.com/office/drawing/2014/main" id="{ADE20ED0-4A31-12EC-F794-51AFC9D0D39C}"/>
              </a:ext>
            </a:extLst>
          </p:cNvPr>
          <p:cNvSpPr/>
          <p:nvPr userDrawn="1"/>
        </p:nvSpPr>
        <p:spPr>
          <a:xfrm>
            <a:off x="4871840" y="819822"/>
            <a:ext cx="1706018" cy="1621236"/>
          </a:xfrm>
          <a:prstGeom prst="rect">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Picture Placeholder 2">
            <a:extLst>
              <a:ext uri="{FF2B5EF4-FFF2-40B4-BE49-F238E27FC236}">
                <a16:creationId xmlns:a16="http://schemas.microsoft.com/office/drawing/2014/main" id="{F18724FF-8450-19CD-1AC7-563BE8FA13F0}"/>
              </a:ext>
            </a:extLst>
          </p:cNvPr>
          <p:cNvSpPr>
            <a:spLocks noGrp="1"/>
          </p:cNvSpPr>
          <p:nvPr>
            <p:ph type="pic" idx="24"/>
          </p:nvPr>
        </p:nvSpPr>
        <p:spPr>
          <a:xfrm>
            <a:off x="4871839" y="819822"/>
            <a:ext cx="1706018" cy="1606891"/>
          </a:xfrm>
        </p:spPr>
        <p:txBody>
          <a:bodyPr anchor="ctr">
            <a:normAutofit/>
          </a:bodyPr>
          <a:lstStyle>
            <a:lvl1pPr marL="0" indent="0" algn="ctr">
              <a:lnSpc>
                <a:spcPct val="100000"/>
              </a:lnSpc>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9" name="Text Placeholder 12">
            <a:extLst>
              <a:ext uri="{FF2B5EF4-FFF2-40B4-BE49-F238E27FC236}">
                <a16:creationId xmlns:a16="http://schemas.microsoft.com/office/drawing/2014/main" id="{4F9E9DAC-8B99-C025-B898-5340E13CA1B9}"/>
              </a:ext>
            </a:extLst>
          </p:cNvPr>
          <p:cNvSpPr>
            <a:spLocks noGrp="1"/>
          </p:cNvSpPr>
          <p:nvPr>
            <p:ph type="body" sz="quarter" idx="25" hasCustomPrompt="1"/>
          </p:nvPr>
        </p:nvSpPr>
        <p:spPr>
          <a:xfrm>
            <a:off x="4871840" y="2584982"/>
            <a:ext cx="1706018" cy="275554"/>
          </a:xfrm>
          <a:prstGeom prst="rect">
            <a:avLst/>
          </a:prstGeom>
        </p:spPr>
        <p:txBody>
          <a:bodyPr>
            <a:normAutofit/>
          </a:bodyPr>
          <a:lstStyle>
            <a:lvl1pPr marL="0" indent="0" algn="ctr">
              <a:lnSpc>
                <a:spcPct val="90000"/>
              </a:lnSpc>
              <a:buNone/>
              <a:defRPr lang="en-US" sz="1200" b="1" kern="1200" dirty="0" smtClean="0">
                <a:solidFill>
                  <a:schemeClr val="tx1"/>
                </a:solidFill>
                <a:latin typeface="Rajdhani Semibold" panose="02000000000000000000" pitchFamily="2" charset="77"/>
                <a:ea typeface="+mn-ea"/>
                <a:cs typeface="Rajdhani Semibold" panose="02000000000000000000" pitchFamily="2" charset="77"/>
              </a:defRPr>
            </a:lvl1pPr>
            <a:lvl2pPr marL="609585" indent="0">
              <a:buNone/>
              <a:defRPr/>
            </a:lvl2pPr>
            <a:lvl3pPr marL="1219170" indent="0">
              <a:buNone/>
              <a:defRPr/>
            </a:lvl3pPr>
            <a:lvl4pPr marL="1828755" indent="0">
              <a:buNone/>
              <a:defRPr/>
            </a:lvl4pPr>
            <a:lvl5pPr marL="2438339" indent="0">
              <a:buNone/>
              <a:defRPr/>
            </a:lvl5pPr>
          </a:lstStyle>
          <a:p>
            <a:pPr lvl="0"/>
            <a:r>
              <a:rPr lang="en-US"/>
              <a:t>Name Goes Here</a:t>
            </a:r>
          </a:p>
        </p:txBody>
      </p:sp>
      <p:sp>
        <p:nvSpPr>
          <p:cNvPr id="30" name="Text Placeholder 12">
            <a:extLst>
              <a:ext uri="{FF2B5EF4-FFF2-40B4-BE49-F238E27FC236}">
                <a16:creationId xmlns:a16="http://schemas.microsoft.com/office/drawing/2014/main" id="{4DFACC6C-7982-81BE-34E9-65AD89FC8F9C}"/>
              </a:ext>
            </a:extLst>
          </p:cNvPr>
          <p:cNvSpPr>
            <a:spLocks noGrp="1"/>
          </p:cNvSpPr>
          <p:nvPr>
            <p:ph type="body" sz="quarter" idx="26"/>
          </p:nvPr>
        </p:nvSpPr>
        <p:spPr>
          <a:xfrm>
            <a:off x="4871838" y="2845646"/>
            <a:ext cx="1706018" cy="692006"/>
          </a:xfrm>
          <a:prstGeom prst="rect">
            <a:avLst/>
          </a:prstGeom>
        </p:spPr>
        <p:txBody>
          <a:bodyPr>
            <a:normAutofit/>
          </a:bodyPr>
          <a:lstStyle>
            <a:lvl1pPr marL="0" indent="0" algn="ctr">
              <a:lnSpc>
                <a:spcPct val="120000"/>
              </a:lnSpc>
              <a:buNone/>
              <a:defRPr lang="en-US" sz="900" kern="1200" dirty="0" smtClean="0">
                <a:solidFill>
                  <a:schemeClr val="bg2">
                    <a:lumMod val="50000"/>
                  </a:schemeClr>
                </a:solidFill>
                <a:latin typeface="Poppins" pitchFamily="2" charset="77"/>
                <a:ea typeface="+mn-ea"/>
                <a:cs typeface="Poppins" pitchFamily="2" charset="77"/>
              </a:defRPr>
            </a:lvl1pPr>
            <a:lvl2pPr marL="609585" indent="0">
              <a:buNone/>
              <a:defRPr/>
            </a:lvl2pPr>
            <a:lvl3pPr marL="1219170" indent="0">
              <a:buNone/>
              <a:defRPr/>
            </a:lvl3pPr>
            <a:lvl4pPr marL="1828755" indent="0">
              <a:buNone/>
              <a:defRPr/>
            </a:lvl4pPr>
            <a:lvl5pPr marL="2438339" indent="0">
              <a:buNone/>
              <a:defRPr/>
            </a:lvl5pPr>
          </a:lstStyle>
          <a:p>
            <a:pPr lvl="0"/>
            <a:r>
              <a:rPr lang="en-US"/>
              <a:t>Click to edit Master text styles</a:t>
            </a:r>
          </a:p>
        </p:txBody>
      </p:sp>
      <p:sp>
        <p:nvSpPr>
          <p:cNvPr id="31" name="Rectangle 30">
            <a:extLst>
              <a:ext uri="{FF2B5EF4-FFF2-40B4-BE49-F238E27FC236}">
                <a16:creationId xmlns:a16="http://schemas.microsoft.com/office/drawing/2014/main" id="{C67FF1DD-CD60-4476-04EE-1A599164723D}"/>
              </a:ext>
            </a:extLst>
          </p:cNvPr>
          <p:cNvSpPr/>
          <p:nvPr userDrawn="1"/>
        </p:nvSpPr>
        <p:spPr>
          <a:xfrm>
            <a:off x="7163389" y="819820"/>
            <a:ext cx="1706019" cy="1621237"/>
          </a:xfrm>
          <a:prstGeom prst="rect">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Picture Placeholder 2">
            <a:extLst>
              <a:ext uri="{FF2B5EF4-FFF2-40B4-BE49-F238E27FC236}">
                <a16:creationId xmlns:a16="http://schemas.microsoft.com/office/drawing/2014/main" id="{F0D5668E-FDAB-4CF4-0DE8-36BCA07E72A2}"/>
              </a:ext>
            </a:extLst>
          </p:cNvPr>
          <p:cNvSpPr>
            <a:spLocks noGrp="1"/>
          </p:cNvSpPr>
          <p:nvPr>
            <p:ph type="pic" idx="27"/>
          </p:nvPr>
        </p:nvSpPr>
        <p:spPr>
          <a:xfrm>
            <a:off x="7163390" y="819822"/>
            <a:ext cx="1706564" cy="1606892"/>
          </a:xfrm>
        </p:spPr>
        <p:txBody>
          <a:bodyPr anchor="ctr">
            <a:normAutofit/>
          </a:bodyPr>
          <a:lstStyle>
            <a:lvl1pPr marL="0" indent="0" algn="ctr">
              <a:lnSpc>
                <a:spcPct val="100000"/>
              </a:lnSpc>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34" name="Text Placeholder 12">
            <a:extLst>
              <a:ext uri="{FF2B5EF4-FFF2-40B4-BE49-F238E27FC236}">
                <a16:creationId xmlns:a16="http://schemas.microsoft.com/office/drawing/2014/main" id="{BAEDB051-A4BE-9604-D4C9-760C5DF03B07}"/>
              </a:ext>
            </a:extLst>
          </p:cNvPr>
          <p:cNvSpPr>
            <a:spLocks noGrp="1"/>
          </p:cNvSpPr>
          <p:nvPr>
            <p:ph type="body" sz="quarter" idx="28" hasCustomPrompt="1"/>
          </p:nvPr>
        </p:nvSpPr>
        <p:spPr>
          <a:xfrm>
            <a:off x="7163390" y="2584982"/>
            <a:ext cx="1706018" cy="275554"/>
          </a:xfrm>
          <a:prstGeom prst="rect">
            <a:avLst/>
          </a:prstGeom>
        </p:spPr>
        <p:txBody>
          <a:bodyPr>
            <a:normAutofit/>
          </a:bodyPr>
          <a:lstStyle>
            <a:lvl1pPr marL="0" indent="0" algn="ctr">
              <a:lnSpc>
                <a:spcPct val="90000"/>
              </a:lnSpc>
              <a:buNone/>
              <a:defRPr lang="en-US" sz="1200" b="1" kern="1200" dirty="0" smtClean="0">
                <a:solidFill>
                  <a:schemeClr val="tx1"/>
                </a:solidFill>
                <a:latin typeface="Rajdhani Semibold" panose="02000000000000000000" pitchFamily="2" charset="77"/>
                <a:ea typeface="+mn-ea"/>
                <a:cs typeface="Rajdhani Semibold" panose="02000000000000000000" pitchFamily="2" charset="77"/>
              </a:defRPr>
            </a:lvl1pPr>
            <a:lvl2pPr marL="609585" indent="0">
              <a:buNone/>
              <a:defRPr/>
            </a:lvl2pPr>
            <a:lvl3pPr marL="1219170" indent="0">
              <a:buNone/>
              <a:defRPr/>
            </a:lvl3pPr>
            <a:lvl4pPr marL="1828755" indent="0">
              <a:buNone/>
              <a:defRPr/>
            </a:lvl4pPr>
            <a:lvl5pPr marL="2438339" indent="0">
              <a:buNone/>
              <a:defRPr/>
            </a:lvl5pPr>
          </a:lstStyle>
          <a:p>
            <a:pPr lvl="0"/>
            <a:r>
              <a:rPr lang="en-US"/>
              <a:t>Name Goes Here</a:t>
            </a:r>
          </a:p>
        </p:txBody>
      </p:sp>
      <p:sp>
        <p:nvSpPr>
          <p:cNvPr id="35" name="Text Placeholder 12">
            <a:extLst>
              <a:ext uri="{FF2B5EF4-FFF2-40B4-BE49-F238E27FC236}">
                <a16:creationId xmlns:a16="http://schemas.microsoft.com/office/drawing/2014/main" id="{CC963A03-58FE-BF09-4D19-6F61DE13D767}"/>
              </a:ext>
            </a:extLst>
          </p:cNvPr>
          <p:cNvSpPr>
            <a:spLocks noGrp="1"/>
          </p:cNvSpPr>
          <p:nvPr>
            <p:ph type="body" sz="quarter" idx="29"/>
          </p:nvPr>
        </p:nvSpPr>
        <p:spPr>
          <a:xfrm>
            <a:off x="7163388" y="2845646"/>
            <a:ext cx="1706018" cy="692006"/>
          </a:xfrm>
          <a:prstGeom prst="rect">
            <a:avLst/>
          </a:prstGeom>
        </p:spPr>
        <p:txBody>
          <a:bodyPr>
            <a:normAutofit/>
          </a:bodyPr>
          <a:lstStyle>
            <a:lvl1pPr marL="0" indent="0" algn="ctr">
              <a:lnSpc>
                <a:spcPct val="120000"/>
              </a:lnSpc>
              <a:buNone/>
              <a:defRPr lang="en-US" sz="900" kern="1200" dirty="0" smtClean="0">
                <a:solidFill>
                  <a:schemeClr val="bg2">
                    <a:lumMod val="50000"/>
                  </a:schemeClr>
                </a:solidFill>
                <a:latin typeface="Poppins" pitchFamily="2" charset="77"/>
                <a:ea typeface="+mn-ea"/>
                <a:cs typeface="Poppins" pitchFamily="2" charset="77"/>
              </a:defRPr>
            </a:lvl1pPr>
            <a:lvl2pPr marL="609585" indent="0">
              <a:buNone/>
              <a:defRPr/>
            </a:lvl2pPr>
            <a:lvl3pPr marL="1219170" indent="0">
              <a:buNone/>
              <a:defRPr/>
            </a:lvl3pPr>
            <a:lvl4pPr marL="1828755" indent="0">
              <a:buNone/>
              <a:defRPr/>
            </a:lvl4pPr>
            <a:lvl5pPr marL="2438339" indent="0">
              <a:buNone/>
              <a:defRPr/>
            </a:lvl5pPr>
          </a:lstStyle>
          <a:p>
            <a:pPr lvl="0"/>
            <a:r>
              <a:rPr lang="en-US"/>
              <a:t>Click to edit Master text styles</a:t>
            </a:r>
          </a:p>
        </p:txBody>
      </p:sp>
      <p:sp>
        <p:nvSpPr>
          <p:cNvPr id="36" name="Rectangle 35">
            <a:extLst>
              <a:ext uri="{FF2B5EF4-FFF2-40B4-BE49-F238E27FC236}">
                <a16:creationId xmlns:a16="http://schemas.microsoft.com/office/drawing/2014/main" id="{BAFA33B0-5333-5103-B25E-5A794918E58F}"/>
              </a:ext>
            </a:extLst>
          </p:cNvPr>
          <p:cNvSpPr/>
          <p:nvPr userDrawn="1"/>
        </p:nvSpPr>
        <p:spPr>
          <a:xfrm>
            <a:off x="9449661" y="805478"/>
            <a:ext cx="1706019" cy="1635579"/>
          </a:xfrm>
          <a:prstGeom prst="rect">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Picture Placeholder 2">
            <a:extLst>
              <a:ext uri="{FF2B5EF4-FFF2-40B4-BE49-F238E27FC236}">
                <a16:creationId xmlns:a16="http://schemas.microsoft.com/office/drawing/2014/main" id="{246A3B90-092D-3F29-DA4B-A5522A46FA4C}"/>
              </a:ext>
            </a:extLst>
          </p:cNvPr>
          <p:cNvSpPr>
            <a:spLocks noGrp="1"/>
          </p:cNvSpPr>
          <p:nvPr>
            <p:ph type="pic" idx="30"/>
          </p:nvPr>
        </p:nvSpPr>
        <p:spPr>
          <a:xfrm>
            <a:off x="9449662" y="819820"/>
            <a:ext cx="1688003" cy="1606894"/>
          </a:xfrm>
        </p:spPr>
        <p:txBody>
          <a:bodyPr anchor="ctr">
            <a:normAutofit/>
          </a:bodyPr>
          <a:lstStyle>
            <a:lvl1pPr marL="0" indent="0" algn="ctr">
              <a:lnSpc>
                <a:spcPct val="100000"/>
              </a:lnSpc>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39" name="Text Placeholder 12">
            <a:extLst>
              <a:ext uri="{FF2B5EF4-FFF2-40B4-BE49-F238E27FC236}">
                <a16:creationId xmlns:a16="http://schemas.microsoft.com/office/drawing/2014/main" id="{620BDE35-2A95-C8AE-AE78-5C3FCC3F076C}"/>
              </a:ext>
            </a:extLst>
          </p:cNvPr>
          <p:cNvSpPr>
            <a:spLocks noGrp="1"/>
          </p:cNvSpPr>
          <p:nvPr>
            <p:ph type="body" sz="quarter" idx="31" hasCustomPrompt="1"/>
          </p:nvPr>
        </p:nvSpPr>
        <p:spPr>
          <a:xfrm>
            <a:off x="9449662" y="2584982"/>
            <a:ext cx="1706018" cy="275554"/>
          </a:xfrm>
          <a:prstGeom prst="rect">
            <a:avLst/>
          </a:prstGeom>
        </p:spPr>
        <p:txBody>
          <a:bodyPr>
            <a:normAutofit/>
          </a:bodyPr>
          <a:lstStyle>
            <a:lvl1pPr marL="0" indent="0" algn="ctr">
              <a:lnSpc>
                <a:spcPct val="90000"/>
              </a:lnSpc>
              <a:buNone/>
              <a:defRPr lang="en-US" sz="1200" b="1" kern="1200" dirty="0" smtClean="0">
                <a:solidFill>
                  <a:schemeClr val="tx1"/>
                </a:solidFill>
                <a:latin typeface="Rajdhani Semibold" panose="02000000000000000000" pitchFamily="2" charset="77"/>
                <a:ea typeface="+mn-ea"/>
                <a:cs typeface="Rajdhani Semibold" panose="02000000000000000000" pitchFamily="2" charset="77"/>
              </a:defRPr>
            </a:lvl1pPr>
            <a:lvl2pPr marL="609585" indent="0">
              <a:buNone/>
              <a:defRPr/>
            </a:lvl2pPr>
            <a:lvl3pPr marL="1219170" indent="0">
              <a:buNone/>
              <a:defRPr/>
            </a:lvl3pPr>
            <a:lvl4pPr marL="1828755" indent="0">
              <a:buNone/>
              <a:defRPr/>
            </a:lvl4pPr>
            <a:lvl5pPr marL="2438339" indent="0">
              <a:buNone/>
              <a:defRPr/>
            </a:lvl5pPr>
          </a:lstStyle>
          <a:p>
            <a:pPr lvl="0"/>
            <a:r>
              <a:rPr lang="en-US"/>
              <a:t>Name Goes Here</a:t>
            </a:r>
          </a:p>
        </p:txBody>
      </p:sp>
      <p:sp>
        <p:nvSpPr>
          <p:cNvPr id="40" name="Text Placeholder 12">
            <a:extLst>
              <a:ext uri="{FF2B5EF4-FFF2-40B4-BE49-F238E27FC236}">
                <a16:creationId xmlns:a16="http://schemas.microsoft.com/office/drawing/2014/main" id="{E0579043-51C6-7B5C-4EB9-725B94C5C39D}"/>
              </a:ext>
            </a:extLst>
          </p:cNvPr>
          <p:cNvSpPr>
            <a:spLocks noGrp="1"/>
          </p:cNvSpPr>
          <p:nvPr>
            <p:ph type="body" sz="quarter" idx="32"/>
          </p:nvPr>
        </p:nvSpPr>
        <p:spPr>
          <a:xfrm>
            <a:off x="9449660" y="2845646"/>
            <a:ext cx="1706018" cy="692006"/>
          </a:xfrm>
          <a:prstGeom prst="rect">
            <a:avLst/>
          </a:prstGeom>
        </p:spPr>
        <p:txBody>
          <a:bodyPr>
            <a:normAutofit/>
          </a:bodyPr>
          <a:lstStyle>
            <a:lvl1pPr marL="0" indent="0" algn="ctr">
              <a:lnSpc>
                <a:spcPct val="120000"/>
              </a:lnSpc>
              <a:buNone/>
              <a:defRPr lang="en-US" sz="900" kern="1200" dirty="0" smtClean="0">
                <a:solidFill>
                  <a:schemeClr val="bg2">
                    <a:lumMod val="50000"/>
                  </a:schemeClr>
                </a:solidFill>
                <a:latin typeface="Poppins" pitchFamily="2" charset="77"/>
                <a:ea typeface="+mn-ea"/>
                <a:cs typeface="Poppins" pitchFamily="2" charset="77"/>
              </a:defRPr>
            </a:lvl1pPr>
            <a:lvl2pPr marL="609585" indent="0">
              <a:buNone/>
              <a:defRPr/>
            </a:lvl2pPr>
            <a:lvl3pPr marL="1219170" indent="0">
              <a:buNone/>
              <a:defRPr/>
            </a:lvl3pPr>
            <a:lvl4pPr marL="1828755" indent="0">
              <a:buNone/>
              <a:defRPr/>
            </a:lvl4pPr>
            <a:lvl5pPr marL="2438339" indent="0">
              <a:buNone/>
              <a:defRPr/>
            </a:lvl5pPr>
          </a:lstStyle>
          <a:p>
            <a:pPr lvl="0"/>
            <a:r>
              <a:rPr lang="en-US"/>
              <a:t>Click to edit Master text styles</a:t>
            </a:r>
          </a:p>
        </p:txBody>
      </p:sp>
      <p:sp>
        <p:nvSpPr>
          <p:cNvPr id="23" name="Rectangle 22">
            <a:extLst>
              <a:ext uri="{FF2B5EF4-FFF2-40B4-BE49-F238E27FC236}">
                <a16:creationId xmlns:a16="http://schemas.microsoft.com/office/drawing/2014/main" id="{654DEFB0-331F-7934-7408-4AAA800B355D}"/>
              </a:ext>
            </a:extLst>
          </p:cNvPr>
          <p:cNvSpPr/>
          <p:nvPr userDrawn="1"/>
        </p:nvSpPr>
        <p:spPr>
          <a:xfrm>
            <a:off x="4871840" y="3759801"/>
            <a:ext cx="1706018" cy="1621236"/>
          </a:xfrm>
          <a:prstGeom prst="rect">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
            <a:extLst>
              <a:ext uri="{FF2B5EF4-FFF2-40B4-BE49-F238E27FC236}">
                <a16:creationId xmlns:a16="http://schemas.microsoft.com/office/drawing/2014/main" id="{E1E5879B-83D6-03DD-D46A-6FCA4A7F6753}"/>
              </a:ext>
            </a:extLst>
          </p:cNvPr>
          <p:cNvSpPr>
            <a:spLocks noGrp="1"/>
          </p:cNvSpPr>
          <p:nvPr>
            <p:ph type="pic" idx="33"/>
          </p:nvPr>
        </p:nvSpPr>
        <p:spPr>
          <a:xfrm>
            <a:off x="4871839" y="3759801"/>
            <a:ext cx="1706018" cy="1606891"/>
          </a:xfrm>
        </p:spPr>
        <p:txBody>
          <a:bodyPr anchor="ctr">
            <a:normAutofit/>
          </a:bodyPr>
          <a:lstStyle>
            <a:lvl1pPr marL="0" indent="0" algn="ctr">
              <a:lnSpc>
                <a:spcPct val="100000"/>
              </a:lnSpc>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5" name="Text Placeholder 12">
            <a:extLst>
              <a:ext uri="{FF2B5EF4-FFF2-40B4-BE49-F238E27FC236}">
                <a16:creationId xmlns:a16="http://schemas.microsoft.com/office/drawing/2014/main" id="{BC9460B2-4489-BD1E-E17B-B18002FE6AD7}"/>
              </a:ext>
            </a:extLst>
          </p:cNvPr>
          <p:cNvSpPr>
            <a:spLocks noGrp="1"/>
          </p:cNvSpPr>
          <p:nvPr>
            <p:ph type="body" sz="quarter" idx="34" hasCustomPrompt="1"/>
          </p:nvPr>
        </p:nvSpPr>
        <p:spPr>
          <a:xfrm>
            <a:off x="4871840" y="5524961"/>
            <a:ext cx="1706018" cy="275554"/>
          </a:xfrm>
          <a:prstGeom prst="rect">
            <a:avLst/>
          </a:prstGeom>
        </p:spPr>
        <p:txBody>
          <a:bodyPr>
            <a:normAutofit/>
          </a:bodyPr>
          <a:lstStyle>
            <a:lvl1pPr marL="0" indent="0" algn="ctr">
              <a:lnSpc>
                <a:spcPct val="90000"/>
              </a:lnSpc>
              <a:buNone/>
              <a:defRPr lang="en-US" sz="1200" b="1" kern="1200" dirty="0" smtClean="0">
                <a:solidFill>
                  <a:schemeClr val="tx1"/>
                </a:solidFill>
                <a:latin typeface="Rajdhani Semibold" panose="02000000000000000000" pitchFamily="2" charset="77"/>
                <a:ea typeface="+mn-ea"/>
                <a:cs typeface="Rajdhani Semibold" panose="02000000000000000000" pitchFamily="2" charset="77"/>
              </a:defRPr>
            </a:lvl1pPr>
            <a:lvl2pPr marL="609585" indent="0">
              <a:buNone/>
              <a:defRPr/>
            </a:lvl2pPr>
            <a:lvl3pPr marL="1219170" indent="0">
              <a:buNone/>
              <a:defRPr/>
            </a:lvl3pPr>
            <a:lvl4pPr marL="1828755" indent="0">
              <a:buNone/>
              <a:defRPr/>
            </a:lvl4pPr>
            <a:lvl5pPr marL="2438339" indent="0">
              <a:buNone/>
              <a:defRPr/>
            </a:lvl5pPr>
          </a:lstStyle>
          <a:p>
            <a:pPr lvl="0"/>
            <a:r>
              <a:rPr lang="en-US"/>
              <a:t>Name Goes Here</a:t>
            </a:r>
          </a:p>
        </p:txBody>
      </p:sp>
      <p:sp>
        <p:nvSpPr>
          <p:cNvPr id="41" name="Text Placeholder 12">
            <a:extLst>
              <a:ext uri="{FF2B5EF4-FFF2-40B4-BE49-F238E27FC236}">
                <a16:creationId xmlns:a16="http://schemas.microsoft.com/office/drawing/2014/main" id="{CFC9083C-8F78-2A60-4EE9-B386ED64C0C9}"/>
              </a:ext>
            </a:extLst>
          </p:cNvPr>
          <p:cNvSpPr>
            <a:spLocks noGrp="1"/>
          </p:cNvSpPr>
          <p:nvPr>
            <p:ph type="body" sz="quarter" idx="35"/>
          </p:nvPr>
        </p:nvSpPr>
        <p:spPr>
          <a:xfrm>
            <a:off x="4871838" y="5785625"/>
            <a:ext cx="1706018" cy="692006"/>
          </a:xfrm>
          <a:prstGeom prst="rect">
            <a:avLst/>
          </a:prstGeom>
        </p:spPr>
        <p:txBody>
          <a:bodyPr>
            <a:normAutofit/>
          </a:bodyPr>
          <a:lstStyle>
            <a:lvl1pPr marL="0" indent="0" algn="ctr">
              <a:lnSpc>
                <a:spcPct val="120000"/>
              </a:lnSpc>
              <a:buNone/>
              <a:defRPr lang="en-US" sz="900" kern="1200" dirty="0" smtClean="0">
                <a:solidFill>
                  <a:schemeClr val="bg2">
                    <a:lumMod val="50000"/>
                  </a:schemeClr>
                </a:solidFill>
                <a:latin typeface="Poppins" pitchFamily="2" charset="77"/>
                <a:ea typeface="+mn-ea"/>
                <a:cs typeface="Poppins" pitchFamily="2" charset="77"/>
              </a:defRPr>
            </a:lvl1pPr>
            <a:lvl2pPr marL="609585" indent="0">
              <a:buNone/>
              <a:defRPr/>
            </a:lvl2pPr>
            <a:lvl3pPr marL="1219170" indent="0">
              <a:buNone/>
              <a:defRPr/>
            </a:lvl3pPr>
            <a:lvl4pPr marL="1828755" indent="0">
              <a:buNone/>
              <a:defRPr/>
            </a:lvl4pPr>
            <a:lvl5pPr marL="2438339" indent="0">
              <a:buNone/>
              <a:defRPr/>
            </a:lvl5pPr>
          </a:lstStyle>
          <a:p>
            <a:pPr lvl="0"/>
            <a:r>
              <a:rPr lang="en-US"/>
              <a:t>Click to edit Master text styles</a:t>
            </a:r>
          </a:p>
        </p:txBody>
      </p:sp>
      <p:sp>
        <p:nvSpPr>
          <p:cNvPr id="42" name="Rectangle 41">
            <a:extLst>
              <a:ext uri="{FF2B5EF4-FFF2-40B4-BE49-F238E27FC236}">
                <a16:creationId xmlns:a16="http://schemas.microsoft.com/office/drawing/2014/main" id="{AFD89868-FD98-F0D5-EA39-3BF79DBD5082}"/>
              </a:ext>
            </a:extLst>
          </p:cNvPr>
          <p:cNvSpPr/>
          <p:nvPr userDrawn="1"/>
        </p:nvSpPr>
        <p:spPr>
          <a:xfrm>
            <a:off x="7163389" y="3759799"/>
            <a:ext cx="1706019" cy="1621237"/>
          </a:xfrm>
          <a:prstGeom prst="rect">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Picture Placeholder 2">
            <a:extLst>
              <a:ext uri="{FF2B5EF4-FFF2-40B4-BE49-F238E27FC236}">
                <a16:creationId xmlns:a16="http://schemas.microsoft.com/office/drawing/2014/main" id="{10259BC4-4659-6BEB-F37E-C82D4DC26DE8}"/>
              </a:ext>
            </a:extLst>
          </p:cNvPr>
          <p:cNvSpPr>
            <a:spLocks noGrp="1"/>
          </p:cNvSpPr>
          <p:nvPr>
            <p:ph type="pic" idx="36"/>
          </p:nvPr>
        </p:nvSpPr>
        <p:spPr>
          <a:xfrm>
            <a:off x="7163390" y="3759801"/>
            <a:ext cx="1706564" cy="1606892"/>
          </a:xfrm>
        </p:spPr>
        <p:txBody>
          <a:bodyPr anchor="ctr">
            <a:normAutofit/>
          </a:bodyPr>
          <a:lstStyle>
            <a:lvl1pPr marL="0" indent="0" algn="ctr">
              <a:lnSpc>
                <a:spcPct val="100000"/>
              </a:lnSpc>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4" name="Text Placeholder 12">
            <a:extLst>
              <a:ext uri="{FF2B5EF4-FFF2-40B4-BE49-F238E27FC236}">
                <a16:creationId xmlns:a16="http://schemas.microsoft.com/office/drawing/2014/main" id="{A52C527B-5535-35BD-0840-B7E0D097F81C}"/>
              </a:ext>
            </a:extLst>
          </p:cNvPr>
          <p:cNvSpPr>
            <a:spLocks noGrp="1"/>
          </p:cNvSpPr>
          <p:nvPr>
            <p:ph type="body" sz="quarter" idx="37" hasCustomPrompt="1"/>
          </p:nvPr>
        </p:nvSpPr>
        <p:spPr>
          <a:xfrm>
            <a:off x="7163390" y="5524961"/>
            <a:ext cx="1706018" cy="275554"/>
          </a:xfrm>
          <a:prstGeom prst="rect">
            <a:avLst/>
          </a:prstGeom>
        </p:spPr>
        <p:txBody>
          <a:bodyPr>
            <a:normAutofit/>
          </a:bodyPr>
          <a:lstStyle>
            <a:lvl1pPr marL="0" indent="0" algn="ctr">
              <a:lnSpc>
                <a:spcPct val="90000"/>
              </a:lnSpc>
              <a:buNone/>
              <a:defRPr lang="en-US" sz="1200" b="1" kern="1200" dirty="0" smtClean="0">
                <a:solidFill>
                  <a:schemeClr val="tx1"/>
                </a:solidFill>
                <a:latin typeface="Rajdhani Semibold" panose="02000000000000000000" pitchFamily="2" charset="77"/>
                <a:ea typeface="+mn-ea"/>
                <a:cs typeface="Rajdhani Semibold" panose="02000000000000000000" pitchFamily="2" charset="77"/>
              </a:defRPr>
            </a:lvl1pPr>
            <a:lvl2pPr marL="609585" indent="0">
              <a:buNone/>
              <a:defRPr/>
            </a:lvl2pPr>
            <a:lvl3pPr marL="1219170" indent="0">
              <a:buNone/>
              <a:defRPr/>
            </a:lvl3pPr>
            <a:lvl4pPr marL="1828755" indent="0">
              <a:buNone/>
              <a:defRPr/>
            </a:lvl4pPr>
            <a:lvl5pPr marL="2438339" indent="0">
              <a:buNone/>
              <a:defRPr/>
            </a:lvl5pPr>
          </a:lstStyle>
          <a:p>
            <a:pPr lvl="0"/>
            <a:r>
              <a:rPr lang="en-US"/>
              <a:t>Name Goes Here</a:t>
            </a:r>
          </a:p>
        </p:txBody>
      </p:sp>
      <p:sp>
        <p:nvSpPr>
          <p:cNvPr id="45" name="Text Placeholder 12">
            <a:extLst>
              <a:ext uri="{FF2B5EF4-FFF2-40B4-BE49-F238E27FC236}">
                <a16:creationId xmlns:a16="http://schemas.microsoft.com/office/drawing/2014/main" id="{27A56115-94E5-F420-D38B-17F1E81846D3}"/>
              </a:ext>
            </a:extLst>
          </p:cNvPr>
          <p:cNvSpPr>
            <a:spLocks noGrp="1"/>
          </p:cNvSpPr>
          <p:nvPr>
            <p:ph type="body" sz="quarter" idx="38"/>
          </p:nvPr>
        </p:nvSpPr>
        <p:spPr>
          <a:xfrm>
            <a:off x="7163388" y="5785625"/>
            <a:ext cx="1706018" cy="692006"/>
          </a:xfrm>
          <a:prstGeom prst="rect">
            <a:avLst/>
          </a:prstGeom>
        </p:spPr>
        <p:txBody>
          <a:bodyPr>
            <a:normAutofit/>
          </a:bodyPr>
          <a:lstStyle>
            <a:lvl1pPr marL="0" indent="0" algn="ctr">
              <a:lnSpc>
                <a:spcPct val="120000"/>
              </a:lnSpc>
              <a:buNone/>
              <a:defRPr lang="en-US" sz="900" kern="1200" dirty="0" smtClean="0">
                <a:solidFill>
                  <a:schemeClr val="bg2">
                    <a:lumMod val="50000"/>
                  </a:schemeClr>
                </a:solidFill>
                <a:latin typeface="Poppins" pitchFamily="2" charset="77"/>
                <a:ea typeface="+mn-ea"/>
                <a:cs typeface="Poppins" pitchFamily="2" charset="77"/>
              </a:defRPr>
            </a:lvl1pPr>
            <a:lvl2pPr marL="609585" indent="0">
              <a:buNone/>
              <a:defRPr/>
            </a:lvl2pPr>
            <a:lvl3pPr marL="1219170" indent="0">
              <a:buNone/>
              <a:defRPr/>
            </a:lvl3pPr>
            <a:lvl4pPr marL="1828755" indent="0">
              <a:buNone/>
              <a:defRPr/>
            </a:lvl4pPr>
            <a:lvl5pPr marL="2438339" indent="0">
              <a:buNone/>
              <a:defRPr/>
            </a:lvl5pPr>
          </a:lstStyle>
          <a:p>
            <a:pPr lvl="0"/>
            <a:r>
              <a:rPr lang="en-US"/>
              <a:t>Click to edit Master text styles</a:t>
            </a:r>
          </a:p>
        </p:txBody>
      </p:sp>
      <p:sp>
        <p:nvSpPr>
          <p:cNvPr id="46" name="Rectangle 45">
            <a:extLst>
              <a:ext uri="{FF2B5EF4-FFF2-40B4-BE49-F238E27FC236}">
                <a16:creationId xmlns:a16="http://schemas.microsoft.com/office/drawing/2014/main" id="{F2A57DB2-E1C7-3D55-2B35-A57A7138540C}"/>
              </a:ext>
            </a:extLst>
          </p:cNvPr>
          <p:cNvSpPr/>
          <p:nvPr userDrawn="1"/>
        </p:nvSpPr>
        <p:spPr>
          <a:xfrm>
            <a:off x="9449661" y="3745457"/>
            <a:ext cx="1706019" cy="1635579"/>
          </a:xfrm>
          <a:prstGeom prst="rect">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Picture Placeholder 2">
            <a:extLst>
              <a:ext uri="{FF2B5EF4-FFF2-40B4-BE49-F238E27FC236}">
                <a16:creationId xmlns:a16="http://schemas.microsoft.com/office/drawing/2014/main" id="{3FE22750-EFD5-AA81-2B1E-5D11B1857E52}"/>
              </a:ext>
            </a:extLst>
          </p:cNvPr>
          <p:cNvSpPr>
            <a:spLocks noGrp="1"/>
          </p:cNvSpPr>
          <p:nvPr>
            <p:ph type="pic" idx="39"/>
          </p:nvPr>
        </p:nvSpPr>
        <p:spPr>
          <a:xfrm>
            <a:off x="9449662" y="3759799"/>
            <a:ext cx="1688003" cy="1606894"/>
          </a:xfrm>
        </p:spPr>
        <p:txBody>
          <a:bodyPr anchor="ctr">
            <a:normAutofit/>
          </a:bodyPr>
          <a:lstStyle>
            <a:lvl1pPr marL="0" indent="0" algn="ctr">
              <a:lnSpc>
                <a:spcPct val="100000"/>
              </a:lnSpc>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8" name="Text Placeholder 12">
            <a:extLst>
              <a:ext uri="{FF2B5EF4-FFF2-40B4-BE49-F238E27FC236}">
                <a16:creationId xmlns:a16="http://schemas.microsoft.com/office/drawing/2014/main" id="{AE37F22D-480E-CE08-A290-B8DEB3EF90A5}"/>
              </a:ext>
            </a:extLst>
          </p:cNvPr>
          <p:cNvSpPr>
            <a:spLocks noGrp="1"/>
          </p:cNvSpPr>
          <p:nvPr>
            <p:ph type="body" sz="quarter" idx="40" hasCustomPrompt="1"/>
          </p:nvPr>
        </p:nvSpPr>
        <p:spPr>
          <a:xfrm>
            <a:off x="9449662" y="5524961"/>
            <a:ext cx="1706018" cy="275554"/>
          </a:xfrm>
          <a:prstGeom prst="rect">
            <a:avLst/>
          </a:prstGeom>
        </p:spPr>
        <p:txBody>
          <a:bodyPr>
            <a:normAutofit/>
          </a:bodyPr>
          <a:lstStyle>
            <a:lvl1pPr marL="0" indent="0" algn="ctr">
              <a:lnSpc>
                <a:spcPct val="90000"/>
              </a:lnSpc>
              <a:buNone/>
              <a:defRPr lang="en-US" sz="1200" b="1" kern="1200" dirty="0" smtClean="0">
                <a:solidFill>
                  <a:schemeClr val="tx1"/>
                </a:solidFill>
                <a:latin typeface="Rajdhani Semibold" panose="02000000000000000000" pitchFamily="2" charset="77"/>
                <a:ea typeface="+mn-ea"/>
                <a:cs typeface="Rajdhani Semibold" panose="02000000000000000000" pitchFamily="2" charset="77"/>
              </a:defRPr>
            </a:lvl1pPr>
            <a:lvl2pPr marL="609585" indent="0">
              <a:buNone/>
              <a:defRPr/>
            </a:lvl2pPr>
            <a:lvl3pPr marL="1219170" indent="0">
              <a:buNone/>
              <a:defRPr/>
            </a:lvl3pPr>
            <a:lvl4pPr marL="1828755" indent="0">
              <a:buNone/>
              <a:defRPr/>
            </a:lvl4pPr>
            <a:lvl5pPr marL="2438339" indent="0">
              <a:buNone/>
              <a:defRPr/>
            </a:lvl5pPr>
          </a:lstStyle>
          <a:p>
            <a:pPr lvl="0"/>
            <a:r>
              <a:rPr lang="en-US"/>
              <a:t>Name Goes Here</a:t>
            </a:r>
          </a:p>
        </p:txBody>
      </p:sp>
      <p:sp>
        <p:nvSpPr>
          <p:cNvPr id="49" name="Text Placeholder 12">
            <a:extLst>
              <a:ext uri="{FF2B5EF4-FFF2-40B4-BE49-F238E27FC236}">
                <a16:creationId xmlns:a16="http://schemas.microsoft.com/office/drawing/2014/main" id="{96033B51-A0D5-D263-C3C2-89DB0CF59982}"/>
              </a:ext>
            </a:extLst>
          </p:cNvPr>
          <p:cNvSpPr>
            <a:spLocks noGrp="1"/>
          </p:cNvSpPr>
          <p:nvPr>
            <p:ph type="body" sz="quarter" idx="41"/>
          </p:nvPr>
        </p:nvSpPr>
        <p:spPr>
          <a:xfrm>
            <a:off x="9449660" y="5785625"/>
            <a:ext cx="1706018" cy="692006"/>
          </a:xfrm>
          <a:prstGeom prst="rect">
            <a:avLst/>
          </a:prstGeom>
        </p:spPr>
        <p:txBody>
          <a:bodyPr>
            <a:normAutofit/>
          </a:bodyPr>
          <a:lstStyle>
            <a:lvl1pPr marL="0" indent="0" algn="ctr">
              <a:lnSpc>
                <a:spcPct val="120000"/>
              </a:lnSpc>
              <a:buNone/>
              <a:defRPr lang="en-US" sz="900" kern="1200" dirty="0" smtClean="0">
                <a:solidFill>
                  <a:schemeClr val="bg2">
                    <a:lumMod val="50000"/>
                  </a:schemeClr>
                </a:solidFill>
                <a:latin typeface="Poppins" pitchFamily="2" charset="77"/>
                <a:ea typeface="+mn-ea"/>
                <a:cs typeface="Poppins" pitchFamily="2" charset="77"/>
              </a:defRPr>
            </a:lvl1pPr>
            <a:lvl2pPr marL="609585" indent="0">
              <a:buNone/>
              <a:defRPr/>
            </a:lvl2pPr>
            <a:lvl3pPr marL="1219170" indent="0">
              <a:buNone/>
              <a:defRPr/>
            </a:lvl3pPr>
            <a:lvl4pPr marL="1828755" indent="0">
              <a:buNone/>
              <a:defRPr/>
            </a:lvl4pPr>
            <a:lvl5pPr marL="2438339" indent="0">
              <a:buNone/>
              <a:defRPr/>
            </a:lvl5pPr>
          </a:lstStyle>
          <a:p>
            <a:pPr lvl="0"/>
            <a:r>
              <a:rPr lang="en-US"/>
              <a:t>Click to edit Master text styles</a:t>
            </a:r>
          </a:p>
        </p:txBody>
      </p:sp>
    </p:spTree>
    <p:extLst>
      <p:ext uri="{BB962C8B-B14F-4D97-AF65-F5344CB8AC3E}">
        <p14:creationId xmlns:p14="http://schemas.microsoft.com/office/powerpoint/2010/main" val="3675502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42BE99D-9988-E77E-91BF-F5BD3143A6DF}"/>
              </a:ext>
            </a:extLst>
          </p:cNvPr>
          <p:cNvPicPr>
            <a:picLocks noChangeAspect="1"/>
          </p:cNvPicPr>
          <p:nvPr userDrawn="1"/>
        </p:nvPicPr>
        <p:blipFill>
          <a:blip r:embed="rId2"/>
          <a:srcRect l="3333" r="3333"/>
          <a:stretch/>
        </p:blipFill>
        <p:spPr>
          <a:xfrm>
            <a:off x="0" y="0"/>
            <a:ext cx="12192000" cy="6858000"/>
          </a:xfrm>
          <a:prstGeom prst="rect">
            <a:avLst/>
          </a:prstGeom>
        </p:spPr>
      </p:pic>
      <p:sp>
        <p:nvSpPr>
          <p:cNvPr id="8" name="Subtitle 2">
            <a:extLst>
              <a:ext uri="{FF2B5EF4-FFF2-40B4-BE49-F238E27FC236}">
                <a16:creationId xmlns:a16="http://schemas.microsoft.com/office/drawing/2014/main" id="{C2D836DE-639C-820E-4496-C84AE859A82C}"/>
              </a:ext>
            </a:extLst>
          </p:cNvPr>
          <p:cNvSpPr>
            <a:spLocks noGrp="1"/>
          </p:cNvSpPr>
          <p:nvPr>
            <p:ph type="subTitle" idx="1" hasCustomPrompt="1"/>
          </p:nvPr>
        </p:nvSpPr>
        <p:spPr>
          <a:xfrm>
            <a:off x="1878293" y="4412981"/>
            <a:ext cx="8435411" cy="400110"/>
          </a:xfrm>
        </p:spPr>
        <p:txBody>
          <a:bodyPr>
            <a:normAutofit/>
          </a:bodyPr>
          <a:lstStyle>
            <a:lvl1pPr marL="0" indent="0" algn="ctr">
              <a:lnSpc>
                <a:spcPct val="100000"/>
              </a:lnSpc>
              <a:buNone/>
              <a:defRPr sz="2000" b="1" i="0" spc="300">
                <a:solidFill>
                  <a:srgbClr val="A30134"/>
                </a:solidFill>
                <a:latin typeface="Poppins SemiBold" pitchFamily="2" charset="77"/>
                <a:cs typeface="Poppins SemiBold"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 name="Title 1">
            <a:extLst>
              <a:ext uri="{FF2B5EF4-FFF2-40B4-BE49-F238E27FC236}">
                <a16:creationId xmlns:a16="http://schemas.microsoft.com/office/drawing/2014/main" id="{03D1B7B1-8B7F-F28C-34F1-222BD3A58E3E}"/>
              </a:ext>
            </a:extLst>
          </p:cNvPr>
          <p:cNvSpPr>
            <a:spLocks noGrp="1"/>
          </p:cNvSpPr>
          <p:nvPr>
            <p:ph type="title" hasCustomPrompt="1"/>
          </p:nvPr>
        </p:nvSpPr>
        <p:spPr>
          <a:xfrm>
            <a:off x="838198" y="2783205"/>
            <a:ext cx="10515600" cy="1325563"/>
          </a:xfrm>
        </p:spPr>
        <p:txBody>
          <a:bodyPr>
            <a:noAutofit/>
          </a:bodyPr>
          <a:lstStyle>
            <a:lvl1pPr algn="ctr">
              <a:defRPr sz="10000">
                <a:solidFill>
                  <a:schemeClr val="bg1"/>
                </a:solidFill>
              </a:defRPr>
            </a:lvl1pPr>
          </a:lstStyle>
          <a:p>
            <a:r>
              <a:rPr lang="en-US"/>
              <a:t>Thank You!</a:t>
            </a:r>
          </a:p>
        </p:txBody>
      </p:sp>
      <p:pic>
        <p:nvPicPr>
          <p:cNvPr id="5" name="Picture 4">
            <a:extLst>
              <a:ext uri="{FF2B5EF4-FFF2-40B4-BE49-F238E27FC236}">
                <a16:creationId xmlns:a16="http://schemas.microsoft.com/office/drawing/2014/main" id="{7461CF65-2970-4D3A-0645-F7ECB2486554}"/>
              </a:ext>
            </a:extLst>
          </p:cNvPr>
          <p:cNvPicPr>
            <a:picLocks noChangeAspect="1"/>
          </p:cNvPicPr>
          <p:nvPr userDrawn="1"/>
        </p:nvPicPr>
        <p:blipFill>
          <a:blip r:embed="rId3"/>
          <a:srcRect t="691" b="691"/>
          <a:stretch/>
        </p:blipFill>
        <p:spPr>
          <a:xfrm>
            <a:off x="5292057" y="592627"/>
            <a:ext cx="1393223" cy="1373962"/>
          </a:xfrm>
          <a:prstGeom prst="rect">
            <a:avLst/>
          </a:prstGeom>
        </p:spPr>
      </p:pic>
    </p:spTree>
    <p:extLst>
      <p:ext uri="{BB962C8B-B14F-4D97-AF65-F5344CB8AC3E}">
        <p14:creationId xmlns:p14="http://schemas.microsoft.com/office/powerpoint/2010/main" val="6579386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single">
    <p:spTree>
      <p:nvGrpSpPr>
        <p:cNvPr id="1" name=""/>
        <p:cNvGrpSpPr/>
        <p:nvPr/>
      </p:nvGrpSpPr>
      <p:grpSpPr>
        <a:xfrm>
          <a:off x="0" y="0"/>
          <a:ext cx="0" cy="0"/>
          <a:chOff x="0" y="0"/>
          <a:chExt cx="0" cy="0"/>
        </a:xfrm>
      </p:grpSpPr>
    </p:spTree>
    <p:extLst>
      <p:ext uri="{BB962C8B-B14F-4D97-AF65-F5344CB8AC3E}">
        <p14:creationId xmlns:p14="http://schemas.microsoft.com/office/powerpoint/2010/main" val="43414992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5E7D0-3CA5-BC81-3112-3200CFCE05E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44AE1B1-9F47-7FA7-3D90-7DE24BDD160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81A911-A738-7248-85D5-A09CCB5BC8F7}"/>
              </a:ext>
            </a:extLst>
          </p:cNvPr>
          <p:cNvSpPr>
            <a:spLocks noGrp="1"/>
          </p:cNvSpPr>
          <p:nvPr>
            <p:ph type="dt" sz="half" idx="10"/>
          </p:nvPr>
        </p:nvSpPr>
        <p:spPr/>
        <p:txBody>
          <a:bodyPr/>
          <a:lstStyle/>
          <a:p>
            <a:fld id="{9244810D-F98C-416E-A1D1-ED968DEBBFF7}" type="datetimeFigureOut">
              <a:rPr lang="en-US" smtClean="0"/>
              <a:t>8/12/26</a:t>
            </a:fld>
            <a:endParaRPr lang="en-US"/>
          </a:p>
        </p:txBody>
      </p:sp>
      <p:sp>
        <p:nvSpPr>
          <p:cNvPr id="5" name="Footer Placeholder 4">
            <a:extLst>
              <a:ext uri="{FF2B5EF4-FFF2-40B4-BE49-F238E27FC236}">
                <a16:creationId xmlns:a16="http://schemas.microsoft.com/office/drawing/2014/main" id="{4DA1CA07-C7EC-66C3-6810-A7D84785F7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3492BA-4D1B-93DE-5DC7-9BDB17C38E5B}"/>
              </a:ext>
            </a:extLst>
          </p:cNvPr>
          <p:cNvSpPr>
            <a:spLocks noGrp="1"/>
          </p:cNvSpPr>
          <p:nvPr>
            <p:ph type="sldNum" sz="quarter" idx="12"/>
          </p:nvPr>
        </p:nvSpPr>
        <p:spPr/>
        <p:txBody>
          <a:bodyPr/>
          <a:lstStyle/>
          <a:p>
            <a:fld id="{AD3CE49F-FC89-43B0-9BB7-378B90EFA7A8}" type="slidenum">
              <a:rPr lang="en-US" smtClean="0"/>
              <a:t>‹#›</a:t>
            </a:fld>
            <a:endParaRPr lang="en-US"/>
          </a:p>
        </p:txBody>
      </p:sp>
    </p:spTree>
    <p:extLst>
      <p:ext uri="{BB962C8B-B14F-4D97-AF65-F5344CB8AC3E}">
        <p14:creationId xmlns:p14="http://schemas.microsoft.com/office/powerpoint/2010/main" val="1821633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9_Title Slide">
    <p:spTree>
      <p:nvGrpSpPr>
        <p:cNvPr id="1" name=""/>
        <p:cNvGrpSpPr/>
        <p:nvPr/>
      </p:nvGrpSpPr>
      <p:grpSpPr>
        <a:xfrm>
          <a:off x="0" y="0"/>
          <a:ext cx="0" cy="0"/>
          <a:chOff x="0" y="0"/>
          <a:chExt cx="0" cy="0"/>
        </a:xfrm>
      </p:grpSpPr>
      <p:sp>
        <p:nvSpPr>
          <p:cNvPr id="9" name="Picture Placeholder 6">
            <a:extLst>
              <a:ext uri="{FF2B5EF4-FFF2-40B4-BE49-F238E27FC236}">
                <a16:creationId xmlns:a16="http://schemas.microsoft.com/office/drawing/2014/main" id="{0D7EB6B6-F647-4ED2-88CE-2B6BC897C35A}"/>
              </a:ext>
            </a:extLst>
          </p:cNvPr>
          <p:cNvSpPr>
            <a:spLocks noGrp="1"/>
          </p:cNvSpPr>
          <p:nvPr>
            <p:ph type="pic" sz="quarter" idx="15"/>
          </p:nvPr>
        </p:nvSpPr>
        <p:spPr>
          <a:xfrm>
            <a:off x="5642882" y="1600199"/>
            <a:ext cx="1688646" cy="1564018"/>
          </a:xfrm>
          <a:prstGeom prst="roundRect">
            <a:avLst>
              <a:gd name="adj" fmla="val 7110"/>
            </a:avLst>
          </a:prstGeom>
          <a:gradFill>
            <a:gsLst>
              <a:gs pos="0">
                <a:schemeClr val="accent3">
                  <a:alpha val="40000"/>
                </a:schemeClr>
              </a:gs>
              <a:gs pos="100000">
                <a:schemeClr val="accent4">
                  <a:alpha val="20000"/>
                </a:schemeClr>
              </a:gs>
            </a:gsLst>
            <a:lin ang="2700000" scaled="1"/>
          </a:gradFill>
        </p:spPr>
        <p:txBody>
          <a:bodyPr anchor="ctr" anchorCtr="1">
            <a:normAutofit/>
          </a:bodyPr>
          <a:lstStyle>
            <a:lvl1pPr marL="0" indent="0" algn="ctr">
              <a:lnSpc>
                <a:spcPct val="100000"/>
              </a:lnSpc>
              <a:buNone/>
              <a:defRPr sz="1000">
                <a:solidFill>
                  <a:schemeClr val="bg2">
                    <a:lumMod val="50000"/>
                  </a:schemeClr>
                </a:solidFill>
                <a:latin typeface="Source Sans Pro" panose="020B0503030403020204" pitchFamily="34" charset="0"/>
              </a:defRPr>
            </a:lvl1pPr>
          </a:lstStyle>
          <a:p>
            <a:endParaRPr lang="en-US"/>
          </a:p>
        </p:txBody>
      </p:sp>
      <p:sp>
        <p:nvSpPr>
          <p:cNvPr id="11" name="Picture Placeholder 6">
            <a:extLst>
              <a:ext uri="{FF2B5EF4-FFF2-40B4-BE49-F238E27FC236}">
                <a16:creationId xmlns:a16="http://schemas.microsoft.com/office/drawing/2014/main" id="{67A2237F-A9A8-4BC9-BFEF-A9F439393C1B}"/>
              </a:ext>
            </a:extLst>
          </p:cNvPr>
          <p:cNvSpPr>
            <a:spLocks noGrp="1"/>
          </p:cNvSpPr>
          <p:nvPr>
            <p:ph type="pic" sz="quarter" idx="21"/>
          </p:nvPr>
        </p:nvSpPr>
        <p:spPr>
          <a:xfrm>
            <a:off x="7528832" y="1600199"/>
            <a:ext cx="1688646" cy="1564018"/>
          </a:xfrm>
          <a:prstGeom prst="roundRect">
            <a:avLst>
              <a:gd name="adj" fmla="val 7110"/>
            </a:avLst>
          </a:prstGeom>
          <a:gradFill>
            <a:gsLst>
              <a:gs pos="0">
                <a:schemeClr val="accent3">
                  <a:alpha val="40000"/>
                </a:schemeClr>
              </a:gs>
              <a:gs pos="100000">
                <a:schemeClr val="accent4">
                  <a:alpha val="20000"/>
                </a:schemeClr>
              </a:gs>
            </a:gsLst>
            <a:lin ang="2700000" scaled="1"/>
          </a:gradFill>
        </p:spPr>
        <p:txBody>
          <a:bodyPr anchor="ctr" anchorCtr="1">
            <a:normAutofit/>
          </a:bodyPr>
          <a:lstStyle>
            <a:lvl1pPr marL="0" indent="0" algn="ctr">
              <a:lnSpc>
                <a:spcPct val="100000"/>
              </a:lnSpc>
              <a:buNone/>
              <a:defRPr sz="1000">
                <a:solidFill>
                  <a:schemeClr val="bg2">
                    <a:lumMod val="50000"/>
                  </a:schemeClr>
                </a:solidFill>
                <a:latin typeface="Source Sans Pro" panose="020B0503030403020204" pitchFamily="34" charset="0"/>
              </a:defRPr>
            </a:lvl1pPr>
          </a:lstStyle>
          <a:p>
            <a:endParaRPr lang="en-US"/>
          </a:p>
        </p:txBody>
      </p:sp>
      <p:sp>
        <p:nvSpPr>
          <p:cNvPr id="12" name="Picture Placeholder 6">
            <a:extLst>
              <a:ext uri="{FF2B5EF4-FFF2-40B4-BE49-F238E27FC236}">
                <a16:creationId xmlns:a16="http://schemas.microsoft.com/office/drawing/2014/main" id="{B55AF063-9FB4-44C6-981E-C0A4BCB08748}"/>
              </a:ext>
            </a:extLst>
          </p:cNvPr>
          <p:cNvSpPr>
            <a:spLocks noGrp="1"/>
          </p:cNvSpPr>
          <p:nvPr>
            <p:ph type="pic" sz="quarter" idx="22"/>
          </p:nvPr>
        </p:nvSpPr>
        <p:spPr>
          <a:xfrm>
            <a:off x="9414782" y="1600199"/>
            <a:ext cx="1688646" cy="1564018"/>
          </a:xfrm>
          <a:prstGeom prst="roundRect">
            <a:avLst>
              <a:gd name="adj" fmla="val 7110"/>
            </a:avLst>
          </a:prstGeom>
          <a:gradFill>
            <a:gsLst>
              <a:gs pos="0">
                <a:schemeClr val="accent3">
                  <a:alpha val="40000"/>
                </a:schemeClr>
              </a:gs>
              <a:gs pos="100000">
                <a:schemeClr val="accent4">
                  <a:alpha val="20000"/>
                </a:schemeClr>
              </a:gs>
            </a:gsLst>
            <a:lin ang="2700000" scaled="1"/>
          </a:gradFill>
        </p:spPr>
        <p:txBody>
          <a:bodyPr anchor="ctr" anchorCtr="1">
            <a:normAutofit/>
          </a:bodyPr>
          <a:lstStyle>
            <a:lvl1pPr marL="0" indent="0" algn="ctr">
              <a:lnSpc>
                <a:spcPct val="100000"/>
              </a:lnSpc>
              <a:buNone/>
              <a:defRPr sz="1000">
                <a:solidFill>
                  <a:schemeClr val="bg2">
                    <a:lumMod val="50000"/>
                  </a:schemeClr>
                </a:solidFill>
                <a:latin typeface="Source Sans Pro" panose="020B0503030403020204" pitchFamily="34" charset="0"/>
              </a:defRPr>
            </a:lvl1pPr>
          </a:lstStyle>
          <a:p>
            <a:endParaRPr lang="en-US"/>
          </a:p>
        </p:txBody>
      </p:sp>
      <p:sp>
        <p:nvSpPr>
          <p:cNvPr id="13" name="Picture Placeholder 6">
            <a:extLst>
              <a:ext uri="{FF2B5EF4-FFF2-40B4-BE49-F238E27FC236}">
                <a16:creationId xmlns:a16="http://schemas.microsoft.com/office/drawing/2014/main" id="{809C615D-C75B-4820-8843-3F42153BC8E3}"/>
              </a:ext>
            </a:extLst>
          </p:cNvPr>
          <p:cNvSpPr>
            <a:spLocks noGrp="1"/>
          </p:cNvSpPr>
          <p:nvPr>
            <p:ph type="pic" sz="quarter" idx="23"/>
          </p:nvPr>
        </p:nvSpPr>
        <p:spPr>
          <a:xfrm>
            <a:off x="5642882" y="3662621"/>
            <a:ext cx="1688646" cy="1564018"/>
          </a:xfrm>
          <a:prstGeom prst="roundRect">
            <a:avLst>
              <a:gd name="adj" fmla="val 7110"/>
            </a:avLst>
          </a:prstGeom>
          <a:gradFill>
            <a:gsLst>
              <a:gs pos="0">
                <a:schemeClr val="accent3">
                  <a:alpha val="40000"/>
                </a:schemeClr>
              </a:gs>
              <a:gs pos="100000">
                <a:schemeClr val="accent4">
                  <a:alpha val="20000"/>
                </a:schemeClr>
              </a:gs>
            </a:gsLst>
            <a:lin ang="2700000" scaled="1"/>
          </a:gradFill>
        </p:spPr>
        <p:txBody>
          <a:bodyPr anchor="ctr" anchorCtr="1">
            <a:normAutofit/>
          </a:bodyPr>
          <a:lstStyle>
            <a:lvl1pPr marL="0" indent="0" algn="ctr">
              <a:lnSpc>
                <a:spcPct val="100000"/>
              </a:lnSpc>
              <a:buNone/>
              <a:defRPr sz="1000">
                <a:solidFill>
                  <a:schemeClr val="bg2">
                    <a:lumMod val="50000"/>
                  </a:schemeClr>
                </a:solidFill>
                <a:latin typeface="Source Sans Pro" panose="020B0503030403020204" pitchFamily="34" charset="0"/>
              </a:defRPr>
            </a:lvl1pPr>
          </a:lstStyle>
          <a:p>
            <a:endParaRPr lang="en-US"/>
          </a:p>
        </p:txBody>
      </p:sp>
      <p:sp>
        <p:nvSpPr>
          <p:cNvPr id="21" name="Picture Placeholder 6">
            <a:extLst>
              <a:ext uri="{FF2B5EF4-FFF2-40B4-BE49-F238E27FC236}">
                <a16:creationId xmlns:a16="http://schemas.microsoft.com/office/drawing/2014/main" id="{5ECD39B5-2C0C-4344-B5E3-10894F402E29}"/>
              </a:ext>
            </a:extLst>
          </p:cNvPr>
          <p:cNvSpPr>
            <a:spLocks noGrp="1"/>
          </p:cNvSpPr>
          <p:nvPr>
            <p:ph type="pic" sz="quarter" idx="24"/>
          </p:nvPr>
        </p:nvSpPr>
        <p:spPr>
          <a:xfrm>
            <a:off x="7528832" y="3662621"/>
            <a:ext cx="1688646" cy="1564018"/>
          </a:xfrm>
          <a:prstGeom prst="roundRect">
            <a:avLst>
              <a:gd name="adj" fmla="val 7110"/>
            </a:avLst>
          </a:prstGeom>
          <a:gradFill>
            <a:gsLst>
              <a:gs pos="0">
                <a:schemeClr val="accent3">
                  <a:alpha val="40000"/>
                </a:schemeClr>
              </a:gs>
              <a:gs pos="100000">
                <a:schemeClr val="accent4">
                  <a:alpha val="20000"/>
                </a:schemeClr>
              </a:gs>
            </a:gsLst>
            <a:lin ang="2700000" scaled="1"/>
          </a:gradFill>
        </p:spPr>
        <p:txBody>
          <a:bodyPr anchor="ctr" anchorCtr="1">
            <a:normAutofit/>
          </a:bodyPr>
          <a:lstStyle>
            <a:lvl1pPr marL="0" indent="0" algn="ctr">
              <a:lnSpc>
                <a:spcPct val="100000"/>
              </a:lnSpc>
              <a:buNone/>
              <a:defRPr sz="1000">
                <a:solidFill>
                  <a:schemeClr val="bg2">
                    <a:lumMod val="50000"/>
                  </a:schemeClr>
                </a:solidFill>
                <a:latin typeface="Source Sans Pro" panose="020B0503030403020204" pitchFamily="34" charset="0"/>
              </a:defRPr>
            </a:lvl1pPr>
          </a:lstStyle>
          <a:p>
            <a:endParaRPr lang="en-US"/>
          </a:p>
        </p:txBody>
      </p:sp>
      <p:sp>
        <p:nvSpPr>
          <p:cNvPr id="22" name="Picture Placeholder 6">
            <a:extLst>
              <a:ext uri="{FF2B5EF4-FFF2-40B4-BE49-F238E27FC236}">
                <a16:creationId xmlns:a16="http://schemas.microsoft.com/office/drawing/2014/main" id="{E70A0F4B-C30E-4F1E-B818-7569D9CBF988}"/>
              </a:ext>
            </a:extLst>
          </p:cNvPr>
          <p:cNvSpPr>
            <a:spLocks noGrp="1"/>
          </p:cNvSpPr>
          <p:nvPr>
            <p:ph type="pic" sz="quarter" idx="25"/>
          </p:nvPr>
        </p:nvSpPr>
        <p:spPr>
          <a:xfrm>
            <a:off x="9414782" y="3662621"/>
            <a:ext cx="1688646" cy="1564018"/>
          </a:xfrm>
          <a:prstGeom prst="roundRect">
            <a:avLst>
              <a:gd name="adj" fmla="val 7110"/>
            </a:avLst>
          </a:prstGeom>
          <a:gradFill>
            <a:gsLst>
              <a:gs pos="0">
                <a:schemeClr val="accent3">
                  <a:alpha val="40000"/>
                </a:schemeClr>
              </a:gs>
              <a:gs pos="100000">
                <a:schemeClr val="accent4">
                  <a:alpha val="20000"/>
                </a:schemeClr>
              </a:gs>
            </a:gsLst>
            <a:lin ang="2700000" scaled="1"/>
          </a:gradFill>
        </p:spPr>
        <p:txBody>
          <a:bodyPr anchor="ctr" anchorCtr="1">
            <a:normAutofit/>
          </a:bodyPr>
          <a:lstStyle>
            <a:lvl1pPr marL="0" indent="0" algn="ctr">
              <a:lnSpc>
                <a:spcPct val="100000"/>
              </a:lnSpc>
              <a:buNone/>
              <a:defRPr sz="1000">
                <a:solidFill>
                  <a:schemeClr val="bg2">
                    <a:lumMod val="50000"/>
                  </a:schemeClr>
                </a:solidFill>
                <a:latin typeface="Source Sans Pro" panose="020B0503030403020204" pitchFamily="34" charset="0"/>
              </a:defRPr>
            </a:lvl1pPr>
          </a:lstStyle>
          <a:p>
            <a:endParaRPr lang="en-US"/>
          </a:p>
        </p:txBody>
      </p:sp>
    </p:spTree>
    <p:extLst>
      <p:ext uri="{BB962C8B-B14F-4D97-AF65-F5344CB8AC3E}">
        <p14:creationId xmlns:p14="http://schemas.microsoft.com/office/powerpoint/2010/main" val="80734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2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900" decel="100000" fill="hold"/>
                                        <p:tgtEl>
                                          <p:spTgt spid="9"/>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50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900" decel="100000" fill="hold"/>
                                        <p:tgtEl>
                                          <p:spTgt spid="11"/>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par>
                                <p:cTn id="17" presetID="37" presetClass="entr" presetSubtype="0" fill="hold" grpId="0" nodeType="withEffect">
                                  <p:stCondLst>
                                    <p:cond delay="90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900" decel="100000" fill="hold"/>
                                        <p:tgtEl>
                                          <p:spTgt spid="12"/>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par>
                                <p:cTn id="23" presetID="37" presetClass="entr" presetSubtype="0" fill="hold" grpId="0" nodeType="withEffect">
                                  <p:stCondLst>
                                    <p:cond delay="120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1000"/>
                                        <p:tgtEl>
                                          <p:spTgt spid="13"/>
                                        </p:tgtEl>
                                      </p:cBhvr>
                                    </p:animEffect>
                                    <p:anim calcmode="lin" valueType="num">
                                      <p:cBhvr>
                                        <p:cTn id="26" dur="1000" fill="hold"/>
                                        <p:tgtEl>
                                          <p:spTgt spid="13"/>
                                        </p:tgtEl>
                                        <p:attrNameLst>
                                          <p:attrName>ppt_x</p:attrName>
                                        </p:attrNameLst>
                                      </p:cBhvr>
                                      <p:tavLst>
                                        <p:tav tm="0">
                                          <p:val>
                                            <p:strVal val="#ppt_x"/>
                                          </p:val>
                                        </p:tav>
                                        <p:tav tm="100000">
                                          <p:val>
                                            <p:strVal val="#ppt_x"/>
                                          </p:val>
                                        </p:tav>
                                      </p:tavLst>
                                    </p:anim>
                                    <p:anim calcmode="lin" valueType="num">
                                      <p:cBhvr>
                                        <p:cTn id="27" dur="900" decel="100000" fill="hold"/>
                                        <p:tgtEl>
                                          <p:spTgt spid="13"/>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par>
                                <p:cTn id="29" presetID="37" presetClass="entr" presetSubtype="0" fill="hold" grpId="0" nodeType="withEffect">
                                  <p:stCondLst>
                                    <p:cond delay="150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1000"/>
                                        <p:tgtEl>
                                          <p:spTgt spid="21"/>
                                        </p:tgtEl>
                                      </p:cBhvr>
                                    </p:animEffect>
                                    <p:anim calcmode="lin" valueType="num">
                                      <p:cBhvr>
                                        <p:cTn id="32" dur="1000" fill="hold"/>
                                        <p:tgtEl>
                                          <p:spTgt spid="21"/>
                                        </p:tgtEl>
                                        <p:attrNameLst>
                                          <p:attrName>ppt_x</p:attrName>
                                        </p:attrNameLst>
                                      </p:cBhvr>
                                      <p:tavLst>
                                        <p:tav tm="0">
                                          <p:val>
                                            <p:strVal val="#ppt_x"/>
                                          </p:val>
                                        </p:tav>
                                        <p:tav tm="100000">
                                          <p:val>
                                            <p:strVal val="#ppt_x"/>
                                          </p:val>
                                        </p:tav>
                                      </p:tavLst>
                                    </p:anim>
                                    <p:anim calcmode="lin" valueType="num">
                                      <p:cBhvr>
                                        <p:cTn id="33" dur="900" decel="100000" fill="hold"/>
                                        <p:tgtEl>
                                          <p:spTgt spid="21"/>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par>
                                <p:cTn id="35" presetID="37" presetClass="entr" presetSubtype="0" fill="hold" grpId="0" nodeType="withEffect">
                                  <p:stCondLst>
                                    <p:cond delay="190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1000"/>
                                        <p:tgtEl>
                                          <p:spTgt spid="22"/>
                                        </p:tgtEl>
                                      </p:cBhvr>
                                    </p:animEffect>
                                    <p:anim calcmode="lin" valueType="num">
                                      <p:cBhvr>
                                        <p:cTn id="38" dur="1000" fill="hold"/>
                                        <p:tgtEl>
                                          <p:spTgt spid="22"/>
                                        </p:tgtEl>
                                        <p:attrNameLst>
                                          <p:attrName>ppt_x</p:attrName>
                                        </p:attrNameLst>
                                      </p:cBhvr>
                                      <p:tavLst>
                                        <p:tav tm="0">
                                          <p:val>
                                            <p:strVal val="#ppt_x"/>
                                          </p:val>
                                        </p:tav>
                                        <p:tav tm="100000">
                                          <p:val>
                                            <p:strVal val="#ppt_x"/>
                                          </p:val>
                                        </p:tav>
                                      </p:tavLst>
                                    </p:anim>
                                    <p:anim calcmode="lin" valueType="num">
                                      <p:cBhvr>
                                        <p:cTn id="39" dur="900" decel="100000" fill="hold"/>
                                        <p:tgtEl>
                                          <p:spTgt spid="22"/>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2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animBg="1"/>
      <p:bldP spid="13" grpId="0" animBg="1"/>
      <p:bldP spid="21" grpId="0" animBg="1"/>
      <p:bldP spid="22" grpId="0" animBg="1"/>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9_Title Slide">
    <p:spTree>
      <p:nvGrpSpPr>
        <p:cNvPr id="1" name=""/>
        <p:cNvGrpSpPr/>
        <p:nvPr/>
      </p:nvGrpSpPr>
      <p:grpSpPr>
        <a:xfrm>
          <a:off x="0" y="0"/>
          <a:ext cx="0" cy="0"/>
          <a:chOff x="0" y="0"/>
          <a:chExt cx="0" cy="0"/>
        </a:xfrm>
      </p:grpSpPr>
      <p:sp>
        <p:nvSpPr>
          <p:cNvPr id="9" name="Picture Placeholder 6">
            <a:extLst>
              <a:ext uri="{FF2B5EF4-FFF2-40B4-BE49-F238E27FC236}">
                <a16:creationId xmlns:a16="http://schemas.microsoft.com/office/drawing/2014/main" id="{0D7EB6B6-F647-4ED2-88CE-2B6BC897C35A}"/>
              </a:ext>
            </a:extLst>
          </p:cNvPr>
          <p:cNvSpPr>
            <a:spLocks noGrp="1"/>
          </p:cNvSpPr>
          <p:nvPr>
            <p:ph type="pic" sz="quarter" idx="15"/>
          </p:nvPr>
        </p:nvSpPr>
        <p:spPr>
          <a:xfrm>
            <a:off x="5642882" y="1600199"/>
            <a:ext cx="1688646" cy="1564018"/>
          </a:xfrm>
          <a:prstGeom prst="roundRect">
            <a:avLst>
              <a:gd name="adj" fmla="val 7110"/>
            </a:avLst>
          </a:prstGeom>
          <a:gradFill>
            <a:gsLst>
              <a:gs pos="0">
                <a:schemeClr val="accent3">
                  <a:alpha val="40000"/>
                </a:schemeClr>
              </a:gs>
              <a:gs pos="100000">
                <a:schemeClr val="accent4">
                  <a:alpha val="20000"/>
                </a:schemeClr>
              </a:gs>
            </a:gsLst>
            <a:lin ang="2700000" scaled="1"/>
          </a:gradFill>
        </p:spPr>
        <p:txBody>
          <a:bodyPr anchor="ctr" anchorCtr="1">
            <a:normAutofit/>
          </a:bodyPr>
          <a:lstStyle>
            <a:lvl1pPr marL="0" indent="0" algn="ctr">
              <a:lnSpc>
                <a:spcPct val="100000"/>
              </a:lnSpc>
              <a:buNone/>
              <a:defRPr sz="1000">
                <a:solidFill>
                  <a:schemeClr val="bg2">
                    <a:lumMod val="50000"/>
                  </a:schemeClr>
                </a:solidFill>
                <a:latin typeface="Source Sans Pro" panose="020B0503030403020204" pitchFamily="34" charset="0"/>
              </a:defRPr>
            </a:lvl1pPr>
          </a:lstStyle>
          <a:p>
            <a:endParaRPr lang="en-US"/>
          </a:p>
        </p:txBody>
      </p:sp>
      <p:sp>
        <p:nvSpPr>
          <p:cNvPr id="11" name="Picture Placeholder 6">
            <a:extLst>
              <a:ext uri="{FF2B5EF4-FFF2-40B4-BE49-F238E27FC236}">
                <a16:creationId xmlns:a16="http://schemas.microsoft.com/office/drawing/2014/main" id="{67A2237F-A9A8-4BC9-BFEF-A9F439393C1B}"/>
              </a:ext>
            </a:extLst>
          </p:cNvPr>
          <p:cNvSpPr>
            <a:spLocks noGrp="1"/>
          </p:cNvSpPr>
          <p:nvPr>
            <p:ph type="pic" sz="quarter" idx="21"/>
          </p:nvPr>
        </p:nvSpPr>
        <p:spPr>
          <a:xfrm>
            <a:off x="7528832" y="1600199"/>
            <a:ext cx="1688646" cy="1564018"/>
          </a:xfrm>
          <a:prstGeom prst="roundRect">
            <a:avLst>
              <a:gd name="adj" fmla="val 7110"/>
            </a:avLst>
          </a:prstGeom>
          <a:gradFill>
            <a:gsLst>
              <a:gs pos="0">
                <a:schemeClr val="accent3">
                  <a:alpha val="40000"/>
                </a:schemeClr>
              </a:gs>
              <a:gs pos="100000">
                <a:schemeClr val="accent4">
                  <a:alpha val="20000"/>
                </a:schemeClr>
              </a:gs>
            </a:gsLst>
            <a:lin ang="2700000" scaled="1"/>
          </a:gradFill>
        </p:spPr>
        <p:txBody>
          <a:bodyPr anchor="ctr" anchorCtr="1">
            <a:normAutofit/>
          </a:bodyPr>
          <a:lstStyle>
            <a:lvl1pPr marL="0" indent="0" algn="ctr">
              <a:lnSpc>
                <a:spcPct val="100000"/>
              </a:lnSpc>
              <a:buNone/>
              <a:defRPr sz="1000">
                <a:solidFill>
                  <a:schemeClr val="bg2">
                    <a:lumMod val="50000"/>
                  </a:schemeClr>
                </a:solidFill>
                <a:latin typeface="Source Sans Pro" panose="020B0503030403020204" pitchFamily="34" charset="0"/>
              </a:defRPr>
            </a:lvl1pPr>
          </a:lstStyle>
          <a:p>
            <a:endParaRPr lang="en-US"/>
          </a:p>
        </p:txBody>
      </p:sp>
      <p:sp>
        <p:nvSpPr>
          <p:cNvPr id="12" name="Picture Placeholder 6">
            <a:extLst>
              <a:ext uri="{FF2B5EF4-FFF2-40B4-BE49-F238E27FC236}">
                <a16:creationId xmlns:a16="http://schemas.microsoft.com/office/drawing/2014/main" id="{B55AF063-9FB4-44C6-981E-C0A4BCB08748}"/>
              </a:ext>
            </a:extLst>
          </p:cNvPr>
          <p:cNvSpPr>
            <a:spLocks noGrp="1"/>
          </p:cNvSpPr>
          <p:nvPr>
            <p:ph type="pic" sz="quarter" idx="22"/>
          </p:nvPr>
        </p:nvSpPr>
        <p:spPr>
          <a:xfrm>
            <a:off x="9414782" y="1600199"/>
            <a:ext cx="1688646" cy="1564018"/>
          </a:xfrm>
          <a:prstGeom prst="roundRect">
            <a:avLst>
              <a:gd name="adj" fmla="val 7110"/>
            </a:avLst>
          </a:prstGeom>
          <a:gradFill>
            <a:gsLst>
              <a:gs pos="0">
                <a:schemeClr val="accent3">
                  <a:alpha val="40000"/>
                </a:schemeClr>
              </a:gs>
              <a:gs pos="100000">
                <a:schemeClr val="accent4">
                  <a:alpha val="20000"/>
                </a:schemeClr>
              </a:gs>
            </a:gsLst>
            <a:lin ang="2700000" scaled="1"/>
          </a:gradFill>
        </p:spPr>
        <p:txBody>
          <a:bodyPr anchor="ctr" anchorCtr="1">
            <a:normAutofit/>
          </a:bodyPr>
          <a:lstStyle>
            <a:lvl1pPr marL="0" indent="0" algn="ctr">
              <a:lnSpc>
                <a:spcPct val="100000"/>
              </a:lnSpc>
              <a:buNone/>
              <a:defRPr sz="1000">
                <a:solidFill>
                  <a:schemeClr val="bg2">
                    <a:lumMod val="50000"/>
                  </a:schemeClr>
                </a:solidFill>
                <a:latin typeface="Source Sans Pro" panose="020B0503030403020204" pitchFamily="34" charset="0"/>
              </a:defRPr>
            </a:lvl1pPr>
          </a:lstStyle>
          <a:p>
            <a:endParaRPr lang="en-US"/>
          </a:p>
        </p:txBody>
      </p:sp>
      <p:sp>
        <p:nvSpPr>
          <p:cNvPr id="13" name="Picture Placeholder 6">
            <a:extLst>
              <a:ext uri="{FF2B5EF4-FFF2-40B4-BE49-F238E27FC236}">
                <a16:creationId xmlns:a16="http://schemas.microsoft.com/office/drawing/2014/main" id="{809C615D-C75B-4820-8843-3F42153BC8E3}"/>
              </a:ext>
            </a:extLst>
          </p:cNvPr>
          <p:cNvSpPr>
            <a:spLocks noGrp="1"/>
          </p:cNvSpPr>
          <p:nvPr>
            <p:ph type="pic" sz="quarter" idx="23"/>
          </p:nvPr>
        </p:nvSpPr>
        <p:spPr>
          <a:xfrm>
            <a:off x="5642882" y="3662621"/>
            <a:ext cx="1688646" cy="1564018"/>
          </a:xfrm>
          <a:prstGeom prst="roundRect">
            <a:avLst>
              <a:gd name="adj" fmla="val 7110"/>
            </a:avLst>
          </a:prstGeom>
          <a:gradFill>
            <a:gsLst>
              <a:gs pos="0">
                <a:schemeClr val="accent3">
                  <a:alpha val="40000"/>
                </a:schemeClr>
              </a:gs>
              <a:gs pos="100000">
                <a:schemeClr val="accent4">
                  <a:alpha val="20000"/>
                </a:schemeClr>
              </a:gs>
            </a:gsLst>
            <a:lin ang="2700000" scaled="1"/>
          </a:gradFill>
        </p:spPr>
        <p:txBody>
          <a:bodyPr anchor="ctr" anchorCtr="1">
            <a:normAutofit/>
          </a:bodyPr>
          <a:lstStyle>
            <a:lvl1pPr marL="0" indent="0" algn="ctr">
              <a:lnSpc>
                <a:spcPct val="100000"/>
              </a:lnSpc>
              <a:buNone/>
              <a:defRPr sz="1000">
                <a:solidFill>
                  <a:schemeClr val="bg2">
                    <a:lumMod val="50000"/>
                  </a:schemeClr>
                </a:solidFill>
                <a:latin typeface="Source Sans Pro" panose="020B0503030403020204" pitchFamily="34" charset="0"/>
              </a:defRPr>
            </a:lvl1pPr>
          </a:lstStyle>
          <a:p>
            <a:endParaRPr lang="en-US"/>
          </a:p>
        </p:txBody>
      </p:sp>
      <p:sp>
        <p:nvSpPr>
          <p:cNvPr id="21" name="Picture Placeholder 6">
            <a:extLst>
              <a:ext uri="{FF2B5EF4-FFF2-40B4-BE49-F238E27FC236}">
                <a16:creationId xmlns:a16="http://schemas.microsoft.com/office/drawing/2014/main" id="{5ECD39B5-2C0C-4344-B5E3-10894F402E29}"/>
              </a:ext>
            </a:extLst>
          </p:cNvPr>
          <p:cNvSpPr>
            <a:spLocks noGrp="1"/>
          </p:cNvSpPr>
          <p:nvPr>
            <p:ph type="pic" sz="quarter" idx="24"/>
          </p:nvPr>
        </p:nvSpPr>
        <p:spPr>
          <a:xfrm>
            <a:off x="7528832" y="3662621"/>
            <a:ext cx="1688646" cy="1564018"/>
          </a:xfrm>
          <a:prstGeom prst="roundRect">
            <a:avLst>
              <a:gd name="adj" fmla="val 7110"/>
            </a:avLst>
          </a:prstGeom>
          <a:gradFill>
            <a:gsLst>
              <a:gs pos="0">
                <a:schemeClr val="accent3">
                  <a:alpha val="40000"/>
                </a:schemeClr>
              </a:gs>
              <a:gs pos="100000">
                <a:schemeClr val="accent4">
                  <a:alpha val="20000"/>
                </a:schemeClr>
              </a:gs>
            </a:gsLst>
            <a:lin ang="2700000" scaled="1"/>
          </a:gradFill>
        </p:spPr>
        <p:txBody>
          <a:bodyPr anchor="ctr" anchorCtr="1">
            <a:normAutofit/>
          </a:bodyPr>
          <a:lstStyle>
            <a:lvl1pPr marL="0" indent="0" algn="ctr">
              <a:lnSpc>
                <a:spcPct val="100000"/>
              </a:lnSpc>
              <a:buNone/>
              <a:defRPr sz="1000">
                <a:solidFill>
                  <a:schemeClr val="bg2">
                    <a:lumMod val="50000"/>
                  </a:schemeClr>
                </a:solidFill>
                <a:latin typeface="Source Sans Pro" panose="020B0503030403020204" pitchFamily="34" charset="0"/>
              </a:defRPr>
            </a:lvl1pPr>
          </a:lstStyle>
          <a:p>
            <a:endParaRPr lang="en-US"/>
          </a:p>
        </p:txBody>
      </p:sp>
      <p:sp>
        <p:nvSpPr>
          <p:cNvPr id="22" name="Picture Placeholder 6">
            <a:extLst>
              <a:ext uri="{FF2B5EF4-FFF2-40B4-BE49-F238E27FC236}">
                <a16:creationId xmlns:a16="http://schemas.microsoft.com/office/drawing/2014/main" id="{E70A0F4B-C30E-4F1E-B818-7569D9CBF988}"/>
              </a:ext>
            </a:extLst>
          </p:cNvPr>
          <p:cNvSpPr>
            <a:spLocks noGrp="1"/>
          </p:cNvSpPr>
          <p:nvPr>
            <p:ph type="pic" sz="quarter" idx="25"/>
          </p:nvPr>
        </p:nvSpPr>
        <p:spPr>
          <a:xfrm>
            <a:off x="9414782" y="3662621"/>
            <a:ext cx="1688646" cy="1564018"/>
          </a:xfrm>
          <a:prstGeom prst="roundRect">
            <a:avLst>
              <a:gd name="adj" fmla="val 7110"/>
            </a:avLst>
          </a:prstGeom>
          <a:gradFill>
            <a:gsLst>
              <a:gs pos="0">
                <a:schemeClr val="accent3">
                  <a:alpha val="40000"/>
                </a:schemeClr>
              </a:gs>
              <a:gs pos="100000">
                <a:schemeClr val="accent4">
                  <a:alpha val="20000"/>
                </a:schemeClr>
              </a:gs>
            </a:gsLst>
            <a:lin ang="2700000" scaled="1"/>
          </a:gradFill>
        </p:spPr>
        <p:txBody>
          <a:bodyPr anchor="ctr" anchorCtr="1">
            <a:normAutofit/>
          </a:bodyPr>
          <a:lstStyle>
            <a:lvl1pPr marL="0" indent="0" algn="ctr">
              <a:lnSpc>
                <a:spcPct val="100000"/>
              </a:lnSpc>
              <a:buNone/>
              <a:defRPr sz="1000">
                <a:solidFill>
                  <a:schemeClr val="bg2">
                    <a:lumMod val="50000"/>
                  </a:schemeClr>
                </a:solidFill>
                <a:latin typeface="Source Sans Pro" panose="020B0503030403020204" pitchFamily="34" charset="0"/>
              </a:defRPr>
            </a:lvl1pPr>
          </a:lstStyle>
          <a:p>
            <a:endParaRPr lang="en-US"/>
          </a:p>
        </p:txBody>
      </p:sp>
    </p:spTree>
    <p:extLst>
      <p:ext uri="{BB962C8B-B14F-4D97-AF65-F5344CB8AC3E}">
        <p14:creationId xmlns:p14="http://schemas.microsoft.com/office/powerpoint/2010/main" val="1524844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2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900" decel="100000" fill="hold"/>
                                        <p:tgtEl>
                                          <p:spTgt spid="9"/>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50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900" decel="100000" fill="hold"/>
                                        <p:tgtEl>
                                          <p:spTgt spid="11"/>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par>
                                <p:cTn id="17" presetID="37" presetClass="entr" presetSubtype="0" fill="hold" grpId="0" nodeType="withEffect">
                                  <p:stCondLst>
                                    <p:cond delay="90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900" decel="100000" fill="hold"/>
                                        <p:tgtEl>
                                          <p:spTgt spid="12"/>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par>
                                <p:cTn id="23" presetID="37" presetClass="entr" presetSubtype="0" fill="hold" grpId="0" nodeType="withEffect">
                                  <p:stCondLst>
                                    <p:cond delay="120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1000"/>
                                        <p:tgtEl>
                                          <p:spTgt spid="13"/>
                                        </p:tgtEl>
                                      </p:cBhvr>
                                    </p:animEffect>
                                    <p:anim calcmode="lin" valueType="num">
                                      <p:cBhvr>
                                        <p:cTn id="26" dur="1000" fill="hold"/>
                                        <p:tgtEl>
                                          <p:spTgt spid="13"/>
                                        </p:tgtEl>
                                        <p:attrNameLst>
                                          <p:attrName>ppt_x</p:attrName>
                                        </p:attrNameLst>
                                      </p:cBhvr>
                                      <p:tavLst>
                                        <p:tav tm="0">
                                          <p:val>
                                            <p:strVal val="#ppt_x"/>
                                          </p:val>
                                        </p:tav>
                                        <p:tav tm="100000">
                                          <p:val>
                                            <p:strVal val="#ppt_x"/>
                                          </p:val>
                                        </p:tav>
                                      </p:tavLst>
                                    </p:anim>
                                    <p:anim calcmode="lin" valueType="num">
                                      <p:cBhvr>
                                        <p:cTn id="27" dur="900" decel="100000" fill="hold"/>
                                        <p:tgtEl>
                                          <p:spTgt spid="13"/>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par>
                                <p:cTn id="29" presetID="37" presetClass="entr" presetSubtype="0" fill="hold" grpId="0" nodeType="withEffect">
                                  <p:stCondLst>
                                    <p:cond delay="150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1000"/>
                                        <p:tgtEl>
                                          <p:spTgt spid="21"/>
                                        </p:tgtEl>
                                      </p:cBhvr>
                                    </p:animEffect>
                                    <p:anim calcmode="lin" valueType="num">
                                      <p:cBhvr>
                                        <p:cTn id="32" dur="1000" fill="hold"/>
                                        <p:tgtEl>
                                          <p:spTgt spid="21"/>
                                        </p:tgtEl>
                                        <p:attrNameLst>
                                          <p:attrName>ppt_x</p:attrName>
                                        </p:attrNameLst>
                                      </p:cBhvr>
                                      <p:tavLst>
                                        <p:tav tm="0">
                                          <p:val>
                                            <p:strVal val="#ppt_x"/>
                                          </p:val>
                                        </p:tav>
                                        <p:tav tm="100000">
                                          <p:val>
                                            <p:strVal val="#ppt_x"/>
                                          </p:val>
                                        </p:tav>
                                      </p:tavLst>
                                    </p:anim>
                                    <p:anim calcmode="lin" valueType="num">
                                      <p:cBhvr>
                                        <p:cTn id="33" dur="900" decel="100000" fill="hold"/>
                                        <p:tgtEl>
                                          <p:spTgt spid="21"/>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par>
                                <p:cTn id="35" presetID="37" presetClass="entr" presetSubtype="0" fill="hold" grpId="0" nodeType="withEffect">
                                  <p:stCondLst>
                                    <p:cond delay="190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1000"/>
                                        <p:tgtEl>
                                          <p:spTgt spid="22"/>
                                        </p:tgtEl>
                                      </p:cBhvr>
                                    </p:animEffect>
                                    <p:anim calcmode="lin" valueType="num">
                                      <p:cBhvr>
                                        <p:cTn id="38" dur="1000" fill="hold"/>
                                        <p:tgtEl>
                                          <p:spTgt spid="22"/>
                                        </p:tgtEl>
                                        <p:attrNameLst>
                                          <p:attrName>ppt_x</p:attrName>
                                        </p:attrNameLst>
                                      </p:cBhvr>
                                      <p:tavLst>
                                        <p:tav tm="0">
                                          <p:val>
                                            <p:strVal val="#ppt_x"/>
                                          </p:val>
                                        </p:tav>
                                        <p:tav tm="100000">
                                          <p:val>
                                            <p:strVal val="#ppt_x"/>
                                          </p:val>
                                        </p:tav>
                                      </p:tavLst>
                                    </p:anim>
                                    <p:anim calcmode="lin" valueType="num">
                                      <p:cBhvr>
                                        <p:cTn id="39" dur="900" decel="100000" fill="hold"/>
                                        <p:tgtEl>
                                          <p:spTgt spid="22"/>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2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animBg="1"/>
      <p:bldP spid="13" grpId="0" animBg="1"/>
      <p:bldP spid="21" grpId="0" animBg="1"/>
      <p:bldP spid="22" grpId="0" animBg="1"/>
    </p:bld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tx">
  <p:cSld name="Grid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3078690"/>
      </p:ext>
    </p:extLst>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 speaker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B0B1342-8A50-B106-DC9B-5CC8D03DFB98}"/>
              </a:ext>
            </a:extLst>
          </p:cNvPr>
          <p:cNvSpPr/>
          <p:nvPr userDrawn="1"/>
        </p:nvSpPr>
        <p:spPr>
          <a:xfrm>
            <a:off x="0" y="6702037"/>
            <a:ext cx="12191999" cy="168779"/>
          </a:xfrm>
          <a:prstGeom prst="rect">
            <a:avLst/>
          </a:prstGeom>
          <a:solidFill>
            <a:srgbClr val="A3013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F889F58-CF28-18EE-6B9A-85C1B6635926}"/>
              </a:ext>
            </a:extLst>
          </p:cNvPr>
          <p:cNvSpPr/>
          <p:nvPr userDrawn="1"/>
        </p:nvSpPr>
        <p:spPr>
          <a:xfrm>
            <a:off x="1140780" y="2167434"/>
            <a:ext cx="1683504" cy="2077307"/>
          </a:xfrm>
          <a:prstGeom prst="rect">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CF8C97EA-D384-416B-7027-0893B3E51746}"/>
              </a:ext>
            </a:extLst>
          </p:cNvPr>
          <p:cNvSpPr/>
          <p:nvPr userDrawn="1"/>
        </p:nvSpPr>
        <p:spPr>
          <a:xfrm>
            <a:off x="11502639" y="0"/>
            <a:ext cx="689360" cy="687222"/>
          </a:xfrm>
          <a:prstGeom prst="rect">
            <a:avLst/>
          </a:prstGeom>
          <a:solidFill>
            <a:srgbClr val="A3013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100">
            <a:extLst>
              <a:ext uri="{FF2B5EF4-FFF2-40B4-BE49-F238E27FC236}">
                <a16:creationId xmlns:a16="http://schemas.microsoft.com/office/drawing/2014/main" id="{AC931EC8-7F3D-812F-7F68-1A29EE3723ED}"/>
              </a:ext>
            </a:extLst>
          </p:cNvPr>
          <p:cNvSpPr>
            <a:spLocks noGrp="1"/>
          </p:cNvSpPr>
          <p:nvPr>
            <p:ph type="body" sz="quarter" idx="12" hasCustomPrompt="1"/>
          </p:nvPr>
        </p:nvSpPr>
        <p:spPr>
          <a:xfrm>
            <a:off x="11488738" y="58189"/>
            <a:ext cx="506527" cy="629032"/>
          </a:xfrm>
        </p:spPr>
        <p:txBody>
          <a:bodyPr lIns="0" tIns="0" rIns="0" bIns="0" anchor="ctr">
            <a:noAutofit/>
          </a:bodyPr>
          <a:lstStyle>
            <a:lvl1pPr marL="0" indent="0" algn="r">
              <a:lnSpc>
                <a:spcPct val="100000"/>
              </a:lnSpc>
              <a:buNone/>
              <a:defRPr sz="2000">
                <a:solidFill>
                  <a:schemeClr val="bg1"/>
                </a:solidFill>
              </a:defRPr>
            </a:lvl1pPr>
            <a:lvl2pPr marL="457200" indent="0" algn="r">
              <a:buNone/>
              <a:defRPr sz="2000">
                <a:solidFill>
                  <a:schemeClr val="bg1"/>
                </a:solidFill>
              </a:defRPr>
            </a:lvl2pPr>
            <a:lvl3pPr marL="914400" indent="0" algn="r">
              <a:buNone/>
              <a:defRPr sz="2000">
                <a:solidFill>
                  <a:schemeClr val="bg1"/>
                </a:solidFill>
              </a:defRPr>
            </a:lvl3pPr>
            <a:lvl4pPr marL="1371600" indent="0" algn="r">
              <a:buNone/>
              <a:defRPr sz="2000">
                <a:solidFill>
                  <a:schemeClr val="bg1"/>
                </a:solidFill>
              </a:defRPr>
            </a:lvl4pPr>
            <a:lvl5pPr marL="1828800" indent="0" algn="r">
              <a:buNone/>
              <a:defRPr sz="2000">
                <a:solidFill>
                  <a:schemeClr val="bg1"/>
                </a:solidFill>
              </a:defRPr>
            </a:lvl5pPr>
          </a:lstStyle>
          <a:p>
            <a:pPr lvl="0"/>
            <a:r>
              <a:rPr lang="en-US"/>
              <a:t>00</a:t>
            </a:r>
          </a:p>
        </p:txBody>
      </p:sp>
      <p:sp>
        <p:nvSpPr>
          <p:cNvPr id="18" name="Picture Placeholder 2">
            <a:extLst>
              <a:ext uri="{FF2B5EF4-FFF2-40B4-BE49-F238E27FC236}">
                <a16:creationId xmlns:a16="http://schemas.microsoft.com/office/drawing/2014/main" id="{2AABFDBC-BEA1-1856-F759-E79ECD87271A}"/>
              </a:ext>
            </a:extLst>
          </p:cNvPr>
          <p:cNvSpPr>
            <a:spLocks noGrp="1"/>
          </p:cNvSpPr>
          <p:nvPr>
            <p:ph type="pic" idx="1"/>
          </p:nvPr>
        </p:nvSpPr>
        <p:spPr>
          <a:xfrm>
            <a:off x="1140780" y="2175458"/>
            <a:ext cx="1683504" cy="2054939"/>
          </a:xfrm>
        </p:spPr>
        <p:txBody>
          <a:bodyPr anchor="ctr">
            <a:normAutofit/>
          </a:bodyPr>
          <a:lstStyle>
            <a:lvl1pPr marL="0" indent="0" algn="ctr">
              <a:lnSpc>
                <a:spcPct val="100000"/>
              </a:lnSpc>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9" name="Oval 8">
            <a:extLst>
              <a:ext uri="{FF2B5EF4-FFF2-40B4-BE49-F238E27FC236}">
                <a16:creationId xmlns:a16="http://schemas.microsoft.com/office/drawing/2014/main" id="{8540BE69-117A-69AA-EBC4-D953DCE9FB68}"/>
              </a:ext>
            </a:extLst>
          </p:cNvPr>
          <p:cNvSpPr/>
          <p:nvPr userDrawn="1"/>
        </p:nvSpPr>
        <p:spPr>
          <a:xfrm>
            <a:off x="1740117" y="4020161"/>
            <a:ext cx="484829" cy="484829"/>
          </a:xfrm>
          <a:prstGeom prst="ellipse">
            <a:avLst/>
          </a:prstGeom>
          <a:solidFill>
            <a:srgbClr val="A301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oppins" pitchFamily="2" charset="77"/>
              <a:cs typeface="Poppins" pitchFamily="2" charset="77"/>
            </a:endParaRPr>
          </a:p>
        </p:txBody>
      </p:sp>
      <p:sp>
        <p:nvSpPr>
          <p:cNvPr id="5" name="Title 2">
            <a:extLst>
              <a:ext uri="{FF2B5EF4-FFF2-40B4-BE49-F238E27FC236}">
                <a16:creationId xmlns:a16="http://schemas.microsoft.com/office/drawing/2014/main" id="{799FF7D5-464E-CFB3-2460-CD6B90B9E6CD}"/>
              </a:ext>
            </a:extLst>
          </p:cNvPr>
          <p:cNvSpPr>
            <a:spLocks noGrp="1"/>
          </p:cNvSpPr>
          <p:nvPr>
            <p:ph type="title" hasCustomPrompt="1"/>
          </p:nvPr>
        </p:nvSpPr>
        <p:spPr>
          <a:xfrm>
            <a:off x="0" y="641096"/>
            <a:ext cx="12192000" cy="689993"/>
          </a:xfrm>
          <a:prstGeom prst="rect">
            <a:avLst/>
          </a:prstGeom>
        </p:spPr>
        <p:txBody>
          <a:bodyPr>
            <a:normAutofit/>
          </a:bodyPr>
          <a:lstStyle>
            <a:lvl1pPr algn="ctr">
              <a:defRPr lang="en-US" sz="3600" b="1" i="0" kern="1200" smtClean="0">
                <a:solidFill>
                  <a:schemeClr val="tx1"/>
                </a:solidFill>
                <a:latin typeface="Rajdhani Semibold" panose="02000000000000000000" pitchFamily="2" charset="77"/>
                <a:ea typeface="+mj-ea"/>
                <a:cs typeface="Rajdhani Semibold" panose="02000000000000000000" pitchFamily="2" charset="77"/>
              </a:defRPr>
            </a:lvl1pPr>
          </a:lstStyle>
          <a:p>
            <a:r>
              <a:rPr lang="en-US"/>
              <a:t>SPEAKERS</a:t>
            </a:r>
          </a:p>
        </p:txBody>
      </p:sp>
      <p:sp>
        <p:nvSpPr>
          <p:cNvPr id="8" name="Text Placeholder 12">
            <a:extLst>
              <a:ext uri="{FF2B5EF4-FFF2-40B4-BE49-F238E27FC236}">
                <a16:creationId xmlns:a16="http://schemas.microsoft.com/office/drawing/2014/main" id="{66B31CA0-651D-E2BF-4EBA-E5691BD49971}"/>
              </a:ext>
            </a:extLst>
          </p:cNvPr>
          <p:cNvSpPr>
            <a:spLocks noGrp="1"/>
          </p:cNvSpPr>
          <p:nvPr>
            <p:ph type="body" sz="quarter" idx="23" hasCustomPrompt="1"/>
          </p:nvPr>
        </p:nvSpPr>
        <p:spPr>
          <a:xfrm>
            <a:off x="1140780" y="4766617"/>
            <a:ext cx="1683504" cy="275554"/>
          </a:xfrm>
          <a:prstGeom prst="rect">
            <a:avLst/>
          </a:prstGeom>
        </p:spPr>
        <p:txBody>
          <a:bodyPr/>
          <a:lstStyle>
            <a:lvl1pPr marL="0" indent="0" algn="ctr">
              <a:lnSpc>
                <a:spcPct val="90000"/>
              </a:lnSpc>
              <a:buNone/>
              <a:defRPr lang="en-US" sz="1400" b="1" kern="1200" dirty="0" smtClean="0">
                <a:solidFill>
                  <a:schemeClr val="tx1"/>
                </a:solidFill>
                <a:latin typeface="Rajdhani Semibold" panose="02000000000000000000" pitchFamily="2" charset="77"/>
                <a:ea typeface="+mn-ea"/>
                <a:cs typeface="Rajdhani Semibold" panose="02000000000000000000" pitchFamily="2" charset="77"/>
              </a:defRPr>
            </a:lvl1pPr>
            <a:lvl2pPr marL="609585" indent="0">
              <a:buNone/>
              <a:defRPr/>
            </a:lvl2pPr>
            <a:lvl3pPr marL="1219170" indent="0">
              <a:buNone/>
              <a:defRPr/>
            </a:lvl3pPr>
            <a:lvl4pPr marL="1828755" indent="0">
              <a:buNone/>
              <a:defRPr/>
            </a:lvl4pPr>
            <a:lvl5pPr marL="2438339" indent="0">
              <a:buNone/>
              <a:defRPr/>
            </a:lvl5pPr>
          </a:lstStyle>
          <a:p>
            <a:pPr lvl="0"/>
            <a:r>
              <a:rPr lang="en-US"/>
              <a:t>Name Goes Here</a:t>
            </a:r>
          </a:p>
        </p:txBody>
      </p:sp>
      <p:sp>
        <p:nvSpPr>
          <p:cNvPr id="12" name="Text Placeholder 12">
            <a:extLst>
              <a:ext uri="{FF2B5EF4-FFF2-40B4-BE49-F238E27FC236}">
                <a16:creationId xmlns:a16="http://schemas.microsoft.com/office/drawing/2014/main" id="{58B9D85E-AB19-F339-DD2C-DF7F093814A0}"/>
              </a:ext>
            </a:extLst>
          </p:cNvPr>
          <p:cNvSpPr>
            <a:spLocks noGrp="1"/>
          </p:cNvSpPr>
          <p:nvPr>
            <p:ph type="body" sz="quarter" idx="16"/>
          </p:nvPr>
        </p:nvSpPr>
        <p:spPr>
          <a:xfrm>
            <a:off x="1140780" y="5112624"/>
            <a:ext cx="1683504" cy="952510"/>
          </a:xfrm>
          <a:prstGeom prst="rect">
            <a:avLst/>
          </a:prstGeom>
        </p:spPr>
        <p:txBody>
          <a:bodyPr/>
          <a:lstStyle>
            <a:lvl1pPr marL="0" indent="0" algn="ctr">
              <a:lnSpc>
                <a:spcPct val="120000"/>
              </a:lnSpc>
              <a:buNone/>
              <a:defRPr lang="en-US" sz="1100" kern="1200" dirty="0" smtClean="0">
                <a:solidFill>
                  <a:schemeClr val="bg2">
                    <a:lumMod val="50000"/>
                  </a:schemeClr>
                </a:solidFill>
                <a:latin typeface="Poppins" pitchFamily="2" charset="77"/>
                <a:ea typeface="+mn-ea"/>
                <a:cs typeface="Poppins" pitchFamily="2" charset="77"/>
              </a:defRPr>
            </a:lvl1pPr>
            <a:lvl2pPr marL="609585" indent="0">
              <a:buNone/>
              <a:defRPr/>
            </a:lvl2pPr>
            <a:lvl3pPr marL="1219170" indent="0">
              <a:buNone/>
              <a:defRPr/>
            </a:lvl3pPr>
            <a:lvl4pPr marL="1828755" indent="0">
              <a:buNone/>
              <a:defRPr/>
            </a:lvl4pPr>
            <a:lvl5pPr marL="2438339" indent="0">
              <a:buNone/>
              <a:defRPr/>
            </a:lvl5pPr>
          </a:lstStyle>
          <a:p>
            <a:pPr lvl="0"/>
            <a:r>
              <a:rPr lang="en-US"/>
              <a:t>Click to edit Master text styles</a:t>
            </a:r>
          </a:p>
        </p:txBody>
      </p:sp>
      <p:sp>
        <p:nvSpPr>
          <p:cNvPr id="26" name="Rectangle 25">
            <a:extLst>
              <a:ext uri="{FF2B5EF4-FFF2-40B4-BE49-F238E27FC236}">
                <a16:creationId xmlns:a16="http://schemas.microsoft.com/office/drawing/2014/main" id="{ADE20ED0-4A31-12EC-F794-51AFC9D0D39C}"/>
              </a:ext>
            </a:extLst>
          </p:cNvPr>
          <p:cNvSpPr/>
          <p:nvPr userDrawn="1"/>
        </p:nvSpPr>
        <p:spPr>
          <a:xfrm>
            <a:off x="3197514" y="2181778"/>
            <a:ext cx="1683504" cy="2077307"/>
          </a:xfrm>
          <a:prstGeom prst="rect">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Picture Placeholder 2">
            <a:extLst>
              <a:ext uri="{FF2B5EF4-FFF2-40B4-BE49-F238E27FC236}">
                <a16:creationId xmlns:a16="http://schemas.microsoft.com/office/drawing/2014/main" id="{F18724FF-8450-19CD-1AC7-563BE8FA13F0}"/>
              </a:ext>
            </a:extLst>
          </p:cNvPr>
          <p:cNvSpPr>
            <a:spLocks noGrp="1"/>
          </p:cNvSpPr>
          <p:nvPr>
            <p:ph type="pic" idx="24"/>
          </p:nvPr>
        </p:nvSpPr>
        <p:spPr>
          <a:xfrm>
            <a:off x="3197514" y="2189802"/>
            <a:ext cx="1683504" cy="2054939"/>
          </a:xfrm>
        </p:spPr>
        <p:txBody>
          <a:bodyPr anchor="ctr">
            <a:normAutofit/>
          </a:bodyPr>
          <a:lstStyle>
            <a:lvl1pPr marL="0" indent="0" algn="ctr">
              <a:lnSpc>
                <a:spcPct val="100000"/>
              </a:lnSpc>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8" name="Oval 27">
            <a:extLst>
              <a:ext uri="{FF2B5EF4-FFF2-40B4-BE49-F238E27FC236}">
                <a16:creationId xmlns:a16="http://schemas.microsoft.com/office/drawing/2014/main" id="{25E30047-C461-59C3-663C-D0AA5FC7BBD4}"/>
              </a:ext>
            </a:extLst>
          </p:cNvPr>
          <p:cNvSpPr/>
          <p:nvPr userDrawn="1"/>
        </p:nvSpPr>
        <p:spPr>
          <a:xfrm>
            <a:off x="3796851" y="4034505"/>
            <a:ext cx="484829" cy="484829"/>
          </a:xfrm>
          <a:prstGeom prst="ellipse">
            <a:avLst/>
          </a:prstGeom>
          <a:solidFill>
            <a:srgbClr val="A301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oppins" pitchFamily="2" charset="77"/>
              <a:cs typeface="Poppins" pitchFamily="2" charset="77"/>
            </a:endParaRPr>
          </a:p>
        </p:txBody>
      </p:sp>
      <p:sp>
        <p:nvSpPr>
          <p:cNvPr id="29" name="Text Placeholder 12">
            <a:extLst>
              <a:ext uri="{FF2B5EF4-FFF2-40B4-BE49-F238E27FC236}">
                <a16:creationId xmlns:a16="http://schemas.microsoft.com/office/drawing/2014/main" id="{4F9E9DAC-8B99-C025-B898-5340E13CA1B9}"/>
              </a:ext>
            </a:extLst>
          </p:cNvPr>
          <p:cNvSpPr>
            <a:spLocks noGrp="1"/>
          </p:cNvSpPr>
          <p:nvPr>
            <p:ph type="body" sz="quarter" idx="25" hasCustomPrompt="1"/>
          </p:nvPr>
        </p:nvSpPr>
        <p:spPr>
          <a:xfrm>
            <a:off x="3197514" y="4780961"/>
            <a:ext cx="1683504" cy="275554"/>
          </a:xfrm>
          <a:prstGeom prst="rect">
            <a:avLst/>
          </a:prstGeom>
        </p:spPr>
        <p:txBody>
          <a:bodyPr/>
          <a:lstStyle>
            <a:lvl1pPr marL="0" indent="0" algn="ctr">
              <a:lnSpc>
                <a:spcPct val="90000"/>
              </a:lnSpc>
              <a:buNone/>
              <a:defRPr lang="en-US" sz="1400" b="1" kern="1200" dirty="0" smtClean="0">
                <a:solidFill>
                  <a:schemeClr val="tx1"/>
                </a:solidFill>
                <a:latin typeface="Rajdhani Semibold" panose="02000000000000000000" pitchFamily="2" charset="77"/>
                <a:ea typeface="+mn-ea"/>
                <a:cs typeface="Rajdhani Semibold" panose="02000000000000000000" pitchFamily="2" charset="77"/>
              </a:defRPr>
            </a:lvl1pPr>
            <a:lvl2pPr marL="609585" indent="0">
              <a:buNone/>
              <a:defRPr/>
            </a:lvl2pPr>
            <a:lvl3pPr marL="1219170" indent="0">
              <a:buNone/>
              <a:defRPr/>
            </a:lvl3pPr>
            <a:lvl4pPr marL="1828755" indent="0">
              <a:buNone/>
              <a:defRPr/>
            </a:lvl4pPr>
            <a:lvl5pPr marL="2438339" indent="0">
              <a:buNone/>
              <a:defRPr/>
            </a:lvl5pPr>
          </a:lstStyle>
          <a:p>
            <a:pPr lvl="0"/>
            <a:r>
              <a:rPr lang="en-US"/>
              <a:t>Name Goes Here</a:t>
            </a:r>
          </a:p>
        </p:txBody>
      </p:sp>
      <p:sp>
        <p:nvSpPr>
          <p:cNvPr id="30" name="Text Placeholder 12">
            <a:extLst>
              <a:ext uri="{FF2B5EF4-FFF2-40B4-BE49-F238E27FC236}">
                <a16:creationId xmlns:a16="http://schemas.microsoft.com/office/drawing/2014/main" id="{4DFACC6C-7982-81BE-34E9-65AD89FC8F9C}"/>
              </a:ext>
            </a:extLst>
          </p:cNvPr>
          <p:cNvSpPr>
            <a:spLocks noGrp="1"/>
          </p:cNvSpPr>
          <p:nvPr>
            <p:ph type="body" sz="quarter" idx="26"/>
          </p:nvPr>
        </p:nvSpPr>
        <p:spPr>
          <a:xfrm>
            <a:off x="3197514" y="5126968"/>
            <a:ext cx="1683504" cy="952510"/>
          </a:xfrm>
          <a:prstGeom prst="rect">
            <a:avLst/>
          </a:prstGeom>
        </p:spPr>
        <p:txBody>
          <a:bodyPr/>
          <a:lstStyle>
            <a:lvl1pPr marL="0" indent="0" algn="ctr">
              <a:lnSpc>
                <a:spcPct val="120000"/>
              </a:lnSpc>
              <a:buNone/>
              <a:defRPr lang="en-US" sz="1100" kern="1200" dirty="0" smtClean="0">
                <a:solidFill>
                  <a:schemeClr val="bg2">
                    <a:lumMod val="50000"/>
                  </a:schemeClr>
                </a:solidFill>
                <a:latin typeface="Poppins" pitchFamily="2" charset="77"/>
                <a:ea typeface="+mn-ea"/>
                <a:cs typeface="Poppins" pitchFamily="2" charset="77"/>
              </a:defRPr>
            </a:lvl1pPr>
            <a:lvl2pPr marL="609585" indent="0">
              <a:buNone/>
              <a:defRPr/>
            </a:lvl2pPr>
            <a:lvl3pPr marL="1219170" indent="0">
              <a:buNone/>
              <a:defRPr/>
            </a:lvl3pPr>
            <a:lvl4pPr marL="1828755" indent="0">
              <a:buNone/>
              <a:defRPr/>
            </a:lvl4pPr>
            <a:lvl5pPr marL="2438339" indent="0">
              <a:buNone/>
              <a:defRPr/>
            </a:lvl5pPr>
          </a:lstStyle>
          <a:p>
            <a:pPr lvl="0"/>
            <a:r>
              <a:rPr lang="en-US"/>
              <a:t>Click to edit Master text styles</a:t>
            </a:r>
          </a:p>
        </p:txBody>
      </p:sp>
      <p:sp>
        <p:nvSpPr>
          <p:cNvPr id="31" name="Rectangle 30">
            <a:extLst>
              <a:ext uri="{FF2B5EF4-FFF2-40B4-BE49-F238E27FC236}">
                <a16:creationId xmlns:a16="http://schemas.microsoft.com/office/drawing/2014/main" id="{C67FF1DD-CD60-4476-04EE-1A599164723D}"/>
              </a:ext>
            </a:extLst>
          </p:cNvPr>
          <p:cNvSpPr/>
          <p:nvPr userDrawn="1"/>
        </p:nvSpPr>
        <p:spPr>
          <a:xfrm>
            <a:off x="5254248" y="2181778"/>
            <a:ext cx="1683504" cy="2077307"/>
          </a:xfrm>
          <a:prstGeom prst="rect">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Picture Placeholder 2">
            <a:extLst>
              <a:ext uri="{FF2B5EF4-FFF2-40B4-BE49-F238E27FC236}">
                <a16:creationId xmlns:a16="http://schemas.microsoft.com/office/drawing/2014/main" id="{F0D5668E-FDAB-4CF4-0DE8-36BCA07E72A2}"/>
              </a:ext>
            </a:extLst>
          </p:cNvPr>
          <p:cNvSpPr>
            <a:spLocks noGrp="1"/>
          </p:cNvSpPr>
          <p:nvPr>
            <p:ph type="pic" idx="27"/>
          </p:nvPr>
        </p:nvSpPr>
        <p:spPr>
          <a:xfrm>
            <a:off x="5254248" y="2189802"/>
            <a:ext cx="1683504" cy="2054939"/>
          </a:xfrm>
        </p:spPr>
        <p:txBody>
          <a:bodyPr anchor="ctr">
            <a:normAutofit/>
          </a:bodyPr>
          <a:lstStyle>
            <a:lvl1pPr marL="0" indent="0" algn="ctr">
              <a:lnSpc>
                <a:spcPct val="100000"/>
              </a:lnSpc>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33" name="Oval 32">
            <a:extLst>
              <a:ext uri="{FF2B5EF4-FFF2-40B4-BE49-F238E27FC236}">
                <a16:creationId xmlns:a16="http://schemas.microsoft.com/office/drawing/2014/main" id="{F77257BE-4824-BEC3-C245-2BD0A5989BCF}"/>
              </a:ext>
            </a:extLst>
          </p:cNvPr>
          <p:cNvSpPr/>
          <p:nvPr userDrawn="1"/>
        </p:nvSpPr>
        <p:spPr>
          <a:xfrm>
            <a:off x="5853585" y="4034505"/>
            <a:ext cx="484829" cy="484829"/>
          </a:xfrm>
          <a:prstGeom prst="ellipse">
            <a:avLst/>
          </a:prstGeom>
          <a:solidFill>
            <a:srgbClr val="A301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oppins" pitchFamily="2" charset="77"/>
              <a:cs typeface="Poppins" pitchFamily="2" charset="77"/>
            </a:endParaRPr>
          </a:p>
        </p:txBody>
      </p:sp>
      <p:sp>
        <p:nvSpPr>
          <p:cNvPr id="34" name="Text Placeholder 12">
            <a:extLst>
              <a:ext uri="{FF2B5EF4-FFF2-40B4-BE49-F238E27FC236}">
                <a16:creationId xmlns:a16="http://schemas.microsoft.com/office/drawing/2014/main" id="{BAEDB051-A4BE-9604-D4C9-760C5DF03B07}"/>
              </a:ext>
            </a:extLst>
          </p:cNvPr>
          <p:cNvSpPr>
            <a:spLocks noGrp="1"/>
          </p:cNvSpPr>
          <p:nvPr>
            <p:ph type="body" sz="quarter" idx="28" hasCustomPrompt="1"/>
          </p:nvPr>
        </p:nvSpPr>
        <p:spPr>
          <a:xfrm>
            <a:off x="5254248" y="4780961"/>
            <a:ext cx="1683504" cy="275554"/>
          </a:xfrm>
          <a:prstGeom prst="rect">
            <a:avLst/>
          </a:prstGeom>
        </p:spPr>
        <p:txBody>
          <a:bodyPr/>
          <a:lstStyle>
            <a:lvl1pPr marL="0" indent="0" algn="ctr">
              <a:lnSpc>
                <a:spcPct val="90000"/>
              </a:lnSpc>
              <a:buNone/>
              <a:defRPr lang="en-US" sz="1400" b="1" kern="1200" dirty="0" smtClean="0">
                <a:solidFill>
                  <a:schemeClr val="tx1"/>
                </a:solidFill>
                <a:latin typeface="Rajdhani Semibold" panose="02000000000000000000" pitchFamily="2" charset="77"/>
                <a:ea typeface="+mn-ea"/>
                <a:cs typeface="Rajdhani Semibold" panose="02000000000000000000" pitchFamily="2" charset="77"/>
              </a:defRPr>
            </a:lvl1pPr>
            <a:lvl2pPr marL="609585" indent="0">
              <a:buNone/>
              <a:defRPr/>
            </a:lvl2pPr>
            <a:lvl3pPr marL="1219170" indent="0">
              <a:buNone/>
              <a:defRPr/>
            </a:lvl3pPr>
            <a:lvl4pPr marL="1828755" indent="0">
              <a:buNone/>
              <a:defRPr/>
            </a:lvl4pPr>
            <a:lvl5pPr marL="2438339" indent="0">
              <a:buNone/>
              <a:defRPr/>
            </a:lvl5pPr>
          </a:lstStyle>
          <a:p>
            <a:pPr lvl="0"/>
            <a:r>
              <a:rPr lang="en-US"/>
              <a:t>Name Goes Here</a:t>
            </a:r>
          </a:p>
        </p:txBody>
      </p:sp>
      <p:sp>
        <p:nvSpPr>
          <p:cNvPr id="35" name="Text Placeholder 12">
            <a:extLst>
              <a:ext uri="{FF2B5EF4-FFF2-40B4-BE49-F238E27FC236}">
                <a16:creationId xmlns:a16="http://schemas.microsoft.com/office/drawing/2014/main" id="{CC963A03-58FE-BF09-4D19-6F61DE13D767}"/>
              </a:ext>
            </a:extLst>
          </p:cNvPr>
          <p:cNvSpPr>
            <a:spLocks noGrp="1"/>
          </p:cNvSpPr>
          <p:nvPr>
            <p:ph type="body" sz="quarter" idx="29"/>
          </p:nvPr>
        </p:nvSpPr>
        <p:spPr>
          <a:xfrm>
            <a:off x="5254248" y="5126968"/>
            <a:ext cx="1683504" cy="952510"/>
          </a:xfrm>
          <a:prstGeom prst="rect">
            <a:avLst/>
          </a:prstGeom>
        </p:spPr>
        <p:txBody>
          <a:bodyPr/>
          <a:lstStyle>
            <a:lvl1pPr marL="0" indent="0" algn="ctr">
              <a:lnSpc>
                <a:spcPct val="120000"/>
              </a:lnSpc>
              <a:buNone/>
              <a:defRPr lang="en-US" sz="1100" kern="1200" dirty="0" smtClean="0">
                <a:solidFill>
                  <a:schemeClr val="bg2">
                    <a:lumMod val="50000"/>
                  </a:schemeClr>
                </a:solidFill>
                <a:latin typeface="Poppins" pitchFamily="2" charset="77"/>
                <a:ea typeface="+mn-ea"/>
                <a:cs typeface="Poppins" pitchFamily="2" charset="77"/>
              </a:defRPr>
            </a:lvl1pPr>
            <a:lvl2pPr marL="609585" indent="0">
              <a:buNone/>
              <a:defRPr/>
            </a:lvl2pPr>
            <a:lvl3pPr marL="1219170" indent="0">
              <a:buNone/>
              <a:defRPr/>
            </a:lvl3pPr>
            <a:lvl4pPr marL="1828755" indent="0">
              <a:buNone/>
              <a:defRPr/>
            </a:lvl4pPr>
            <a:lvl5pPr marL="2438339" indent="0">
              <a:buNone/>
              <a:defRPr/>
            </a:lvl5pPr>
          </a:lstStyle>
          <a:p>
            <a:pPr lvl="0"/>
            <a:r>
              <a:rPr lang="en-US"/>
              <a:t>Click to edit Master text styles</a:t>
            </a:r>
          </a:p>
        </p:txBody>
      </p:sp>
      <p:sp>
        <p:nvSpPr>
          <p:cNvPr id="36" name="Rectangle 35">
            <a:extLst>
              <a:ext uri="{FF2B5EF4-FFF2-40B4-BE49-F238E27FC236}">
                <a16:creationId xmlns:a16="http://schemas.microsoft.com/office/drawing/2014/main" id="{BAFA33B0-5333-5103-B25E-5A794918E58F}"/>
              </a:ext>
            </a:extLst>
          </p:cNvPr>
          <p:cNvSpPr/>
          <p:nvPr userDrawn="1"/>
        </p:nvSpPr>
        <p:spPr>
          <a:xfrm>
            <a:off x="7310982" y="2181778"/>
            <a:ext cx="1683504" cy="2077307"/>
          </a:xfrm>
          <a:prstGeom prst="rect">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Picture Placeholder 2">
            <a:extLst>
              <a:ext uri="{FF2B5EF4-FFF2-40B4-BE49-F238E27FC236}">
                <a16:creationId xmlns:a16="http://schemas.microsoft.com/office/drawing/2014/main" id="{246A3B90-092D-3F29-DA4B-A5522A46FA4C}"/>
              </a:ext>
            </a:extLst>
          </p:cNvPr>
          <p:cNvSpPr>
            <a:spLocks noGrp="1"/>
          </p:cNvSpPr>
          <p:nvPr>
            <p:ph type="pic" idx="30"/>
          </p:nvPr>
        </p:nvSpPr>
        <p:spPr>
          <a:xfrm>
            <a:off x="7310982" y="2189802"/>
            <a:ext cx="1683504" cy="2054939"/>
          </a:xfrm>
        </p:spPr>
        <p:txBody>
          <a:bodyPr anchor="ctr">
            <a:normAutofit/>
          </a:bodyPr>
          <a:lstStyle>
            <a:lvl1pPr marL="0" indent="0" algn="ctr">
              <a:lnSpc>
                <a:spcPct val="100000"/>
              </a:lnSpc>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38" name="Oval 37">
            <a:extLst>
              <a:ext uri="{FF2B5EF4-FFF2-40B4-BE49-F238E27FC236}">
                <a16:creationId xmlns:a16="http://schemas.microsoft.com/office/drawing/2014/main" id="{B09595FF-06BA-4243-CD9B-25D46AD3B594}"/>
              </a:ext>
            </a:extLst>
          </p:cNvPr>
          <p:cNvSpPr/>
          <p:nvPr userDrawn="1"/>
        </p:nvSpPr>
        <p:spPr>
          <a:xfrm>
            <a:off x="7910319" y="4034505"/>
            <a:ext cx="484829" cy="484829"/>
          </a:xfrm>
          <a:prstGeom prst="ellipse">
            <a:avLst/>
          </a:prstGeom>
          <a:solidFill>
            <a:srgbClr val="A301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oppins" pitchFamily="2" charset="77"/>
              <a:cs typeface="Poppins" pitchFamily="2" charset="77"/>
            </a:endParaRPr>
          </a:p>
        </p:txBody>
      </p:sp>
      <p:sp>
        <p:nvSpPr>
          <p:cNvPr id="39" name="Text Placeholder 12">
            <a:extLst>
              <a:ext uri="{FF2B5EF4-FFF2-40B4-BE49-F238E27FC236}">
                <a16:creationId xmlns:a16="http://schemas.microsoft.com/office/drawing/2014/main" id="{620BDE35-2A95-C8AE-AE78-5C3FCC3F076C}"/>
              </a:ext>
            </a:extLst>
          </p:cNvPr>
          <p:cNvSpPr>
            <a:spLocks noGrp="1"/>
          </p:cNvSpPr>
          <p:nvPr>
            <p:ph type="body" sz="quarter" idx="31" hasCustomPrompt="1"/>
          </p:nvPr>
        </p:nvSpPr>
        <p:spPr>
          <a:xfrm>
            <a:off x="7310982" y="4780961"/>
            <a:ext cx="1683504" cy="275554"/>
          </a:xfrm>
          <a:prstGeom prst="rect">
            <a:avLst/>
          </a:prstGeom>
        </p:spPr>
        <p:txBody>
          <a:bodyPr/>
          <a:lstStyle>
            <a:lvl1pPr marL="0" indent="0" algn="ctr">
              <a:lnSpc>
                <a:spcPct val="90000"/>
              </a:lnSpc>
              <a:buNone/>
              <a:defRPr lang="en-US" sz="1400" b="1" kern="1200" dirty="0" smtClean="0">
                <a:solidFill>
                  <a:schemeClr val="tx1"/>
                </a:solidFill>
                <a:latin typeface="Rajdhani Semibold" panose="02000000000000000000" pitchFamily="2" charset="77"/>
                <a:ea typeface="+mn-ea"/>
                <a:cs typeface="Rajdhani Semibold" panose="02000000000000000000" pitchFamily="2" charset="77"/>
              </a:defRPr>
            </a:lvl1pPr>
            <a:lvl2pPr marL="609585" indent="0">
              <a:buNone/>
              <a:defRPr/>
            </a:lvl2pPr>
            <a:lvl3pPr marL="1219170" indent="0">
              <a:buNone/>
              <a:defRPr/>
            </a:lvl3pPr>
            <a:lvl4pPr marL="1828755" indent="0">
              <a:buNone/>
              <a:defRPr/>
            </a:lvl4pPr>
            <a:lvl5pPr marL="2438339" indent="0">
              <a:buNone/>
              <a:defRPr/>
            </a:lvl5pPr>
          </a:lstStyle>
          <a:p>
            <a:pPr lvl="0"/>
            <a:r>
              <a:rPr lang="en-US"/>
              <a:t>Name Goes Here</a:t>
            </a:r>
          </a:p>
        </p:txBody>
      </p:sp>
      <p:sp>
        <p:nvSpPr>
          <p:cNvPr id="40" name="Text Placeholder 12">
            <a:extLst>
              <a:ext uri="{FF2B5EF4-FFF2-40B4-BE49-F238E27FC236}">
                <a16:creationId xmlns:a16="http://schemas.microsoft.com/office/drawing/2014/main" id="{E0579043-51C6-7B5C-4EB9-725B94C5C39D}"/>
              </a:ext>
            </a:extLst>
          </p:cNvPr>
          <p:cNvSpPr>
            <a:spLocks noGrp="1"/>
          </p:cNvSpPr>
          <p:nvPr>
            <p:ph type="body" sz="quarter" idx="32"/>
          </p:nvPr>
        </p:nvSpPr>
        <p:spPr>
          <a:xfrm>
            <a:off x="7310982" y="5126968"/>
            <a:ext cx="1683504" cy="952510"/>
          </a:xfrm>
          <a:prstGeom prst="rect">
            <a:avLst/>
          </a:prstGeom>
        </p:spPr>
        <p:txBody>
          <a:bodyPr/>
          <a:lstStyle>
            <a:lvl1pPr marL="0" indent="0" algn="ctr">
              <a:lnSpc>
                <a:spcPct val="120000"/>
              </a:lnSpc>
              <a:buNone/>
              <a:defRPr lang="en-US" sz="1100" kern="1200" dirty="0" smtClean="0">
                <a:solidFill>
                  <a:schemeClr val="bg2">
                    <a:lumMod val="50000"/>
                  </a:schemeClr>
                </a:solidFill>
                <a:latin typeface="Poppins" pitchFamily="2" charset="77"/>
                <a:ea typeface="+mn-ea"/>
                <a:cs typeface="Poppins" pitchFamily="2" charset="77"/>
              </a:defRPr>
            </a:lvl1pPr>
            <a:lvl2pPr marL="609585" indent="0">
              <a:buNone/>
              <a:defRPr/>
            </a:lvl2pPr>
            <a:lvl3pPr marL="1219170" indent="0">
              <a:buNone/>
              <a:defRPr/>
            </a:lvl3pPr>
            <a:lvl4pPr marL="1828755" indent="0">
              <a:buNone/>
              <a:defRPr/>
            </a:lvl4pPr>
            <a:lvl5pPr marL="2438339" indent="0">
              <a:buNone/>
              <a:defRPr/>
            </a:lvl5pPr>
          </a:lstStyle>
          <a:p>
            <a:pPr lvl="0"/>
            <a:r>
              <a:rPr lang="en-US"/>
              <a:t>Click to edit Master text styles</a:t>
            </a:r>
          </a:p>
        </p:txBody>
      </p:sp>
      <p:sp>
        <p:nvSpPr>
          <p:cNvPr id="100" name="Rectangle 35 5"/>
          <p:cNvSpPr/>
          <p:nvPr userDrawn="1"/>
        </p:nvSpPr>
        <p:spPr>
          <a:xfrm>
            <a:off x="9367716" y="2181778"/>
            <a:ext cx="1683504" cy="2077307"/>
          </a:xfrm>
          <a:prstGeom prst="rect">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Picture Placeholder 2 5"/>
          <p:cNvSpPr>
            <a:spLocks noGrp="1"/>
          </p:cNvSpPr>
          <p:nvPr>
            <p:ph type="pic" idx="41"/>
          </p:nvPr>
        </p:nvSpPr>
        <p:spPr>
          <a:xfrm>
            <a:off x="9367716" y="2189802"/>
            <a:ext cx="1683504" cy="2054939"/>
          </a:xfrm>
        </p:spPr>
        <p:txBody>
          <a:bodyPr anchor="ctr">
            <a:normAutofit/>
          </a:bodyPr>
          <a:lstStyle>
            <a:lvl1pPr marL="0" indent="0" algn="ctr">
              <a:lnSpc>
                <a:spcPct val="100000"/>
              </a:lnSpc>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2" name="Oval 37 5"/>
          <p:cNvSpPr/>
          <p:nvPr userDrawn="1"/>
        </p:nvSpPr>
        <p:spPr>
          <a:xfrm>
            <a:off x="9967053" y="4034505"/>
            <a:ext cx="484829" cy="484829"/>
          </a:xfrm>
          <a:prstGeom prst="ellipse">
            <a:avLst/>
          </a:prstGeom>
          <a:solidFill>
            <a:srgbClr val="A301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oppins" pitchFamily="2" charset="77"/>
              <a:cs typeface="Poppins" pitchFamily="2" charset="77"/>
            </a:endParaRPr>
          </a:p>
        </p:txBody>
      </p:sp>
      <p:sp>
        <p:nvSpPr>
          <p:cNvPr id="103" name="Text Placeholder 12 5"/>
          <p:cNvSpPr>
            <a:spLocks noGrp="1"/>
          </p:cNvSpPr>
          <p:nvPr>
            <p:ph type="body" sz="quarter" idx="42" hasCustomPrompt="1"/>
          </p:nvPr>
        </p:nvSpPr>
        <p:spPr>
          <a:xfrm>
            <a:off x="9367716" y="4780961"/>
            <a:ext cx="1683504" cy="275554"/>
          </a:xfrm>
          <a:prstGeom prst="rect">
            <a:avLst/>
          </a:prstGeom>
        </p:spPr>
        <p:txBody>
          <a:bodyPr/>
          <a:lstStyle>
            <a:lvl1pPr marL="0" indent="0" algn="ctr">
              <a:lnSpc>
                <a:spcPct val="90000"/>
              </a:lnSpc>
              <a:buNone/>
              <a:defRPr lang="en-US" sz="1400" b="1" kern="1200" dirty="0" smtClean="0">
                <a:solidFill>
                  <a:schemeClr val="tx1"/>
                </a:solidFill>
                <a:latin typeface="Rajdhani Semibold" panose="02000000000000000000" pitchFamily="2" charset="77"/>
                <a:ea typeface="+mn-ea"/>
                <a:cs typeface="Rajdhani Semibold" panose="02000000000000000000" pitchFamily="2" charset="77"/>
              </a:defRPr>
            </a:lvl1pPr>
            <a:lvl2pPr marL="609585" indent="0">
              <a:buNone/>
              <a:defRPr/>
            </a:lvl2pPr>
            <a:lvl3pPr marL="1219170" indent="0">
              <a:buNone/>
              <a:defRPr/>
            </a:lvl3pPr>
            <a:lvl4pPr marL="1828755" indent="0">
              <a:buNone/>
              <a:defRPr/>
            </a:lvl4pPr>
            <a:lvl5pPr marL="2438339" indent="0">
              <a:buNone/>
              <a:defRPr/>
            </a:lvl5pPr>
          </a:lstStyle>
          <a:p>
            <a:pPr lvl="0"/>
            <a:r>
              <a:rPr lang="en-US"/>
              <a:t>Name Goes Here</a:t>
            </a:r>
          </a:p>
        </p:txBody>
      </p:sp>
      <p:sp>
        <p:nvSpPr>
          <p:cNvPr id="104" name="Text Placeholder 12 5"/>
          <p:cNvSpPr>
            <a:spLocks noGrp="1"/>
          </p:cNvSpPr>
          <p:nvPr>
            <p:ph type="body" sz="quarter" idx="43"/>
          </p:nvPr>
        </p:nvSpPr>
        <p:spPr>
          <a:xfrm>
            <a:off x="9367716" y="5126968"/>
            <a:ext cx="1683504" cy="952510"/>
          </a:xfrm>
          <a:prstGeom prst="rect">
            <a:avLst/>
          </a:prstGeom>
        </p:spPr>
        <p:txBody>
          <a:bodyPr/>
          <a:lstStyle>
            <a:lvl1pPr marL="0" indent="0" algn="ctr">
              <a:lnSpc>
                <a:spcPct val="120000"/>
              </a:lnSpc>
              <a:buNone/>
              <a:defRPr lang="en-US" sz="1100" kern="1200" dirty="0" smtClean="0">
                <a:solidFill>
                  <a:schemeClr val="bg2">
                    <a:lumMod val="50000"/>
                  </a:schemeClr>
                </a:solidFill>
                <a:latin typeface="Poppins" pitchFamily="2" charset="77"/>
                <a:ea typeface="+mn-ea"/>
                <a:cs typeface="Poppins" pitchFamily="2" charset="77"/>
              </a:defRPr>
            </a:lvl1pPr>
            <a:lvl2pPr marL="609585" indent="0">
              <a:buNone/>
              <a:defRPr/>
            </a:lvl2pPr>
            <a:lvl3pPr marL="1219170" indent="0">
              <a:buNone/>
              <a:defRPr/>
            </a:lvl3pPr>
            <a:lvl4pPr marL="1828755" indent="0">
              <a:buNone/>
              <a:defRPr/>
            </a:lvl4pPr>
            <a:lvl5pPr marL="2438339" indent="0">
              <a:buNone/>
              <a:defRPr/>
            </a:lvl5pPr>
          </a:lstStyle>
          <a:p>
            <a:pPr lvl="0"/>
            <a:r>
              <a:rPr lang="en-US"/>
              <a:t>Click to edit Master text styles</a:t>
            </a:r>
          </a:p>
        </p:txBody>
      </p:sp>
    </p:spTree>
    <p:extLst>
      <p:ext uri="{BB962C8B-B14F-4D97-AF65-F5344CB8AC3E}">
        <p14:creationId xmlns:p14="http://schemas.microsoft.com/office/powerpoint/2010/main" val="2086721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9D94B-4A55-A6DC-4D1B-6BE6B6A4D7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1DD4F9-D1F2-BACC-9D40-2E84759AFB3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0D6F9C-93B1-ED43-FF2F-9894B1FDB1B4}"/>
              </a:ext>
            </a:extLst>
          </p:cNvPr>
          <p:cNvSpPr>
            <a:spLocks noGrp="1"/>
          </p:cNvSpPr>
          <p:nvPr>
            <p:ph type="dt" sz="half" idx="10"/>
          </p:nvPr>
        </p:nvSpPr>
        <p:spPr/>
        <p:txBody>
          <a:bodyPr/>
          <a:lstStyle/>
          <a:p>
            <a:fld id="{29A267A0-39AC-4C2B-BAA5-B5E42492A481}" type="datetimeFigureOut">
              <a:rPr lang="en-US" smtClean="0"/>
              <a:t>8/11/26</a:t>
            </a:fld>
            <a:endParaRPr lang="en-US"/>
          </a:p>
        </p:txBody>
      </p:sp>
      <p:sp>
        <p:nvSpPr>
          <p:cNvPr id="5" name="Footer Placeholder 4">
            <a:extLst>
              <a:ext uri="{FF2B5EF4-FFF2-40B4-BE49-F238E27FC236}">
                <a16:creationId xmlns:a16="http://schemas.microsoft.com/office/drawing/2014/main" id="{D2F0944B-1A53-EFCC-2053-70D0FC68C2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A120B7-DEC8-2675-9BCD-C5016BA2756D}"/>
              </a:ext>
            </a:extLst>
          </p:cNvPr>
          <p:cNvSpPr>
            <a:spLocks noGrp="1"/>
          </p:cNvSpPr>
          <p:nvPr>
            <p:ph type="sldNum" sz="quarter" idx="12"/>
          </p:nvPr>
        </p:nvSpPr>
        <p:spPr/>
        <p:txBody>
          <a:bodyPr/>
          <a:lstStyle/>
          <a:p>
            <a:fld id="{30274E0F-809C-42A7-BB5F-3A041BFD69FC}" type="slidenum">
              <a:rPr lang="en-US" smtClean="0"/>
              <a:t>‹#›</a:t>
            </a:fld>
            <a:endParaRPr lang="en-US"/>
          </a:p>
        </p:txBody>
      </p:sp>
    </p:spTree>
    <p:extLst>
      <p:ext uri="{BB962C8B-B14F-4D97-AF65-F5344CB8AC3E}">
        <p14:creationId xmlns:p14="http://schemas.microsoft.com/office/powerpoint/2010/main" val="34436982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speaker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B0B1342-8A50-B106-DC9B-5CC8D03DFB98}"/>
              </a:ext>
            </a:extLst>
          </p:cNvPr>
          <p:cNvSpPr/>
          <p:nvPr userDrawn="1"/>
        </p:nvSpPr>
        <p:spPr>
          <a:xfrm>
            <a:off x="0" y="6702037"/>
            <a:ext cx="12191999" cy="168779"/>
          </a:xfrm>
          <a:prstGeom prst="rect">
            <a:avLst/>
          </a:prstGeom>
          <a:solidFill>
            <a:srgbClr val="A3013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F889F58-CF28-18EE-6B9A-85C1B6635926}"/>
              </a:ext>
            </a:extLst>
          </p:cNvPr>
          <p:cNvSpPr/>
          <p:nvPr userDrawn="1"/>
        </p:nvSpPr>
        <p:spPr>
          <a:xfrm>
            <a:off x="1140780" y="2167434"/>
            <a:ext cx="2181268" cy="2077307"/>
          </a:xfrm>
          <a:prstGeom prst="rect">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CF8C97EA-D384-416B-7027-0893B3E51746}"/>
              </a:ext>
            </a:extLst>
          </p:cNvPr>
          <p:cNvSpPr/>
          <p:nvPr userDrawn="1"/>
        </p:nvSpPr>
        <p:spPr>
          <a:xfrm>
            <a:off x="11502639" y="0"/>
            <a:ext cx="689360" cy="687222"/>
          </a:xfrm>
          <a:prstGeom prst="rect">
            <a:avLst/>
          </a:prstGeom>
          <a:solidFill>
            <a:srgbClr val="A3013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100">
            <a:extLst>
              <a:ext uri="{FF2B5EF4-FFF2-40B4-BE49-F238E27FC236}">
                <a16:creationId xmlns:a16="http://schemas.microsoft.com/office/drawing/2014/main" id="{AC931EC8-7F3D-812F-7F68-1A29EE3723ED}"/>
              </a:ext>
            </a:extLst>
          </p:cNvPr>
          <p:cNvSpPr>
            <a:spLocks noGrp="1"/>
          </p:cNvSpPr>
          <p:nvPr>
            <p:ph type="body" sz="quarter" idx="12" hasCustomPrompt="1"/>
          </p:nvPr>
        </p:nvSpPr>
        <p:spPr>
          <a:xfrm>
            <a:off x="11488738" y="58189"/>
            <a:ext cx="506527" cy="629032"/>
          </a:xfrm>
        </p:spPr>
        <p:txBody>
          <a:bodyPr lIns="0" tIns="0" rIns="0" bIns="0" anchor="ctr">
            <a:noAutofit/>
          </a:bodyPr>
          <a:lstStyle>
            <a:lvl1pPr marL="0" indent="0" algn="r">
              <a:lnSpc>
                <a:spcPct val="100000"/>
              </a:lnSpc>
              <a:buNone/>
              <a:defRPr sz="2000">
                <a:solidFill>
                  <a:schemeClr val="bg1"/>
                </a:solidFill>
              </a:defRPr>
            </a:lvl1pPr>
            <a:lvl2pPr marL="457200" indent="0" algn="r">
              <a:buNone/>
              <a:defRPr sz="2000">
                <a:solidFill>
                  <a:schemeClr val="bg1"/>
                </a:solidFill>
              </a:defRPr>
            </a:lvl2pPr>
            <a:lvl3pPr marL="914400" indent="0" algn="r">
              <a:buNone/>
              <a:defRPr sz="2000">
                <a:solidFill>
                  <a:schemeClr val="bg1"/>
                </a:solidFill>
              </a:defRPr>
            </a:lvl3pPr>
            <a:lvl4pPr marL="1371600" indent="0" algn="r">
              <a:buNone/>
              <a:defRPr sz="2000">
                <a:solidFill>
                  <a:schemeClr val="bg1"/>
                </a:solidFill>
              </a:defRPr>
            </a:lvl4pPr>
            <a:lvl5pPr marL="1828800" indent="0" algn="r">
              <a:buNone/>
              <a:defRPr sz="2000">
                <a:solidFill>
                  <a:schemeClr val="bg1"/>
                </a:solidFill>
              </a:defRPr>
            </a:lvl5pPr>
          </a:lstStyle>
          <a:p>
            <a:pPr lvl="0"/>
            <a:r>
              <a:rPr lang="en-US"/>
              <a:t>00</a:t>
            </a:r>
          </a:p>
        </p:txBody>
      </p:sp>
      <p:sp>
        <p:nvSpPr>
          <p:cNvPr id="18" name="Picture Placeholder 2">
            <a:extLst>
              <a:ext uri="{FF2B5EF4-FFF2-40B4-BE49-F238E27FC236}">
                <a16:creationId xmlns:a16="http://schemas.microsoft.com/office/drawing/2014/main" id="{2AABFDBC-BEA1-1856-F759-E79ECD87271A}"/>
              </a:ext>
            </a:extLst>
          </p:cNvPr>
          <p:cNvSpPr>
            <a:spLocks noGrp="1"/>
          </p:cNvSpPr>
          <p:nvPr>
            <p:ph type="pic" idx="1"/>
          </p:nvPr>
        </p:nvSpPr>
        <p:spPr>
          <a:xfrm>
            <a:off x="1140780" y="2175458"/>
            <a:ext cx="2181267" cy="2054939"/>
          </a:xfrm>
        </p:spPr>
        <p:txBody>
          <a:bodyPr anchor="ctr">
            <a:normAutofit/>
          </a:bodyPr>
          <a:lstStyle>
            <a:lvl1pPr marL="0" indent="0" algn="ctr">
              <a:lnSpc>
                <a:spcPct val="100000"/>
              </a:lnSpc>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9" name="Oval 8">
            <a:extLst>
              <a:ext uri="{FF2B5EF4-FFF2-40B4-BE49-F238E27FC236}">
                <a16:creationId xmlns:a16="http://schemas.microsoft.com/office/drawing/2014/main" id="{8540BE69-117A-69AA-EBC4-D953DCE9FB68}"/>
              </a:ext>
            </a:extLst>
          </p:cNvPr>
          <p:cNvSpPr/>
          <p:nvPr userDrawn="1"/>
        </p:nvSpPr>
        <p:spPr>
          <a:xfrm>
            <a:off x="1921864" y="4020161"/>
            <a:ext cx="484829" cy="484829"/>
          </a:xfrm>
          <a:prstGeom prst="ellipse">
            <a:avLst/>
          </a:prstGeom>
          <a:solidFill>
            <a:srgbClr val="A301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oppins" pitchFamily="2" charset="77"/>
              <a:cs typeface="Poppins" pitchFamily="2" charset="77"/>
            </a:endParaRPr>
          </a:p>
        </p:txBody>
      </p:sp>
      <p:sp>
        <p:nvSpPr>
          <p:cNvPr id="5" name="Title 2">
            <a:extLst>
              <a:ext uri="{FF2B5EF4-FFF2-40B4-BE49-F238E27FC236}">
                <a16:creationId xmlns:a16="http://schemas.microsoft.com/office/drawing/2014/main" id="{799FF7D5-464E-CFB3-2460-CD6B90B9E6CD}"/>
              </a:ext>
            </a:extLst>
          </p:cNvPr>
          <p:cNvSpPr>
            <a:spLocks noGrp="1"/>
          </p:cNvSpPr>
          <p:nvPr>
            <p:ph type="title" hasCustomPrompt="1"/>
          </p:nvPr>
        </p:nvSpPr>
        <p:spPr>
          <a:xfrm>
            <a:off x="0" y="641096"/>
            <a:ext cx="12192000" cy="689993"/>
          </a:xfrm>
          <a:prstGeom prst="rect">
            <a:avLst/>
          </a:prstGeom>
        </p:spPr>
        <p:txBody>
          <a:bodyPr>
            <a:normAutofit/>
          </a:bodyPr>
          <a:lstStyle>
            <a:lvl1pPr algn="ctr">
              <a:defRPr lang="en-US" sz="3600" b="1" i="0" kern="1200" smtClean="0">
                <a:solidFill>
                  <a:schemeClr val="tx1"/>
                </a:solidFill>
                <a:latin typeface="Rajdhani Semibold" panose="02000000000000000000" pitchFamily="2" charset="77"/>
                <a:ea typeface="+mj-ea"/>
                <a:cs typeface="Rajdhani Semibold" panose="02000000000000000000" pitchFamily="2" charset="77"/>
              </a:defRPr>
            </a:lvl1pPr>
          </a:lstStyle>
          <a:p>
            <a:r>
              <a:rPr lang="en-US"/>
              <a:t>SPEAKERS</a:t>
            </a:r>
          </a:p>
        </p:txBody>
      </p:sp>
      <p:sp>
        <p:nvSpPr>
          <p:cNvPr id="8" name="Text Placeholder 12">
            <a:extLst>
              <a:ext uri="{FF2B5EF4-FFF2-40B4-BE49-F238E27FC236}">
                <a16:creationId xmlns:a16="http://schemas.microsoft.com/office/drawing/2014/main" id="{66B31CA0-651D-E2BF-4EBA-E5691BD49971}"/>
              </a:ext>
            </a:extLst>
          </p:cNvPr>
          <p:cNvSpPr>
            <a:spLocks noGrp="1"/>
          </p:cNvSpPr>
          <p:nvPr>
            <p:ph type="body" sz="quarter" idx="23" hasCustomPrompt="1"/>
          </p:nvPr>
        </p:nvSpPr>
        <p:spPr>
          <a:xfrm>
            <a:off x="1140780" y="4766617"/>
            <a:ext cx="2181267" cy="275554"/>
          </a:xfrm>
          <a:prstGeom prst="rect">
            <a:avLst/>
          </a:prstGeom>
        </p:spPr>
        <p:txBody>
          <a:bodyPr/>
          <a:lstStyle>
            <a:lvl1pPr marL="0" indent="0" algn="ctr">
              <a:lnSpc>
                <a:spcPct val="90000"/>
              </a:lnSpc>
              <a:buNone/>
              <a:defRPr lang="en-US" sz="1400" b="1" kern="1200" dirty="0" smtClean="0">
                <a:solidFill>
                  <a:schemeClr val="tx1"/>
                </a:solidFill>
                <a:latin typeface="Rajdhani Semibold" panose="02000000000000000000" pitchFamily="2" charset="77"/>
                <a:ea typeface="+mn-ea"/>
                <a:cs typeface="Rajdhani Semibold" panose="02000000000000000000" pitchFamily="2" charset="77"/>
              </a:defRPr>
            </a:lvl1pPr>
            <a:lvl2pPr marL="609585" indent="0">
              <a:buNone/>
              <a:defRPr/>
            </a:lvl2pPr>
            <a:lvl3pPr marL="1219170" indent="0">
              <a:buNone/>
              <a:defRPr/>
            </a:lvl3pPr>
            <a:lvl4pPr marL="1828755" indent="0">
              <a:buNone/>
              <a:defRPr/>
            </a:lvl4pPr>
            <a:lvl5pPr marL="2438339" indent="0">
              <a:buNone/>
              <a:defRPr/>
            </a:lvl5pPr>
          </a:lstStyle>
          <a:p>
            <a:pPr lvl="0"/>
            <a:r>
              <a:rPr lang="en-US"/>
              <a:t>Name Goes Here</a:t>
            </a:r>
          </a:p>
        </p:txBody>
      </p:sp>
      <p:sp>
        <p:nvSpPr>
          <p:cNvPr id="12" name="Text Placeholder 12">
            <a:extLst>
              <a:ext uri="{FF2B5EF4-FFF2-40B4-BE49-F238E27FC236}">
                <a16:creationId xmlns:a16="http://schemas.microsoft.com/office/drawing/2014/main" id="{58B9D85E-AB19-F339-DD2C-DF7F093814A0}"/>
              </a:ext>
            </a:extLst>
          </p:cNvPr>
          <p:cNvSpPr>
            <a:spLocks noGrp="1"/>
          </p:cNvSpPr>
          <p:nvPr>
            <p:ph type="body" sz="quarter" idx="16"/>
          </p:nvPr>
        </p:nvSpPr>
        <p:spPr>
          <a:xfrm>
            <a:off x="1140778" y="5112624"/>
            <a:ext cx="2181267" cy="952510"/>
          </a:xfrm>
          <a:prstGeom prst="rect">
            <a:avLst/>
          </a:prstGeom>
        </p:spPr>
        <p:txBody>
          <a:bodyPr/>
          <a:lstStyle>
            <a:lvl1pPr marL="0" indent="0" algn="ctr">
              <a:lnSpc>
                <a:spcPct val="120000"/>
              </a:lnSpc>
              <a:buNone/>
              <a:defRPr lang="en-US" sz="1100" kern="1200" dirty="0" smtClean="0">
                <a:solidFill>
                  <a:schemeClr val="bg2">
                    <a:lumMod val="50000"/>
                  </a:schemeClr>
                </a:solidFill>
                <a:latin typeface="Poppins" pitchFamily="2" charset="77"/>
                <a:ea typeface="+mn-ea"/>
                <a:cs typeface="Poppins" pitchFamily="2" charset="77"/>
              </a:defRPr>
            </a:lvl1pPr>
            <a:lvl2pPr marL="609585" indent="0">
              <a:buNone/>
              <a:defRPr/>
            </a:lvl2pPr>
            <a:lvl3pPr marL="1219170" indent="0">
              <a:buNone/>
              <a:defRPr/>
            </a:lvl3pPr>
            <a:lvl4pPr marL="1828755" indent="0">
              <a:buNone/>
              <a:defRPr/>
            </a:lvl4pPr>
            <a:lvl5pPr marL="2438339" indent="0">
              <a:buNone/>
              <a:defRPr/>
            </a:lvl5pPr>
          </a:lstStyle>
          <a:p>
            <a:pPr lvl="0"/>
            <a:r>
              <a:rPr lang="en-US"/>
              <a:t>Click to edit Master text styles</a:t>
            </a:r>
          </a:p>
        </p:txBody>
      </p:sp>
      <p:sp>
        <p:nvSpPr>
          <p:cNvPr id="26" name="Rectangle 25">
            <a:extLst>
              <a:ext uri="{FF2B5EF4-FFF2-40B4-BE49-F238E27FC236}">
                <a16:creationId xmlns:a16="http://schemas.microsoft.com/office/drawing/2014/main" id="{ADE20ED0-4A31-12EC-F794-51AFC9D0D39C}"/>
              </a:ext>
            </a:extLst>
          </p:cNvPr>
          <p:cNvSpPr/>
          <p:nvPr userDrawn="1"/>
        </p:nvSpPr>
        <p:spPr>
          <a:xfrm>
            <a:off x="3695277" y="2181778"/>
            <a:ext cx="2181268" cy="2077307"/>
          </a:xfrm>
          <a:prstGeom prst="rect">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Picture Placeholder 2">
            <a:extLst>
              <a:ext uri="{FF2B5EF4-FFF2-40B4-BE49-F238E27FC236}">
                <a16:creationId xmlns:a16="http://schemas.microsoft.com/office/drawing/2014/main" id="{F18724FF-8450-19CD-1AC7-563BE8FA13F0}"/>
              </a:ext>
            </a:extLst>
          </p:cNvPr>
          <p:cNvSpPr>
            <a:spLocks noGrp="1"/>
          </p:cNvSpPr>
          <p:nvPr>
            <p:ph type="pic" idx="24"/>
          </p:nvPr>
        </p:nvSpPr>
        <p:spPr>
          <a:xfrm>
            <a:off x="3695277" y="2189802"/>
            <a:ext cx="2181267" cy="2054939"/>
          </a:xfrm>
        </p:spPr>
        <p:txBody>
          <a:bodyPr anchor="ctr">
            <a:normAutofit/>
          </a:bodyPr>
          <a:lstStyle>
            <a:lvl1pPr marL="0" indent="0" algn="ctr">
              <a:lnSpc>
                <a:spcPct val="100000"/>
              </a:lnSpc>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8" name="Oval 27">
            <a:extLst>
              <a:ext uri="{FF2B5EF4-FFF2-40B4-BE49-F238E27FC236}">
                <a16:creationId xmlns:a16="http://schemas.microsoft.com/office/drawing/2014/main" id="{25E30047-C461-59C3-663C-D0AA5FC7BBD4}"/>
              </a:ext>
            </a:extLst>
          </p:cNvPr>
          <p:cNvSpPr/>
          <p:nvPr userDrawn="1"/>
        </p:nvSpPr>
        <p:spPr>
          <a:xfrm>
            <a:off x="4476361" y="4034505"/>
            <a:ext cx="484829" cy="484829"/>
          </a:xfrm>
          <a:prstGeom prst="ellipse">
            <a:avLst/>
          </a:prstGeom>
          <a:solidFill>
            <a:srgbClr val="A301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oppins" pitchFamily="2" charset="77"/>
              <a:cs typeface="Poppins" pitchFamily="2" charset="77"/>
            </a:endParaRPr>
          </a:p>
        </p:txBody>
      </p:sp>
      <p:sp>
        <p:nvSpPr>
          <p:cNvPr id="29" name="Text Placeholder 12">
            <a:extLst>
              <a:ext uri="{FF2B5EF4-FFF2-40B4-BE49-F238E27FC236}">
                <a16:creationId xmlns:a16="http://schemas.microsoft.com/office/drawing/2014/main" id="{4F9E9DAC-8B99-C025-B898-5340E13CA1B9}"/>
              </a:ext>
            </a:extLst>
          </p:cNvPr>
          <p:cNvSpPr>
            <a:spLocks noGrp="1"/>
          </p:cNvSpPr>
          <p:nvPr>
            <p:ph type="body" sz="quarter" idx="25" hasCustomPrompt="1"/>
          </p:nvPr>
        </p:nvSpPr>
        <p:spPr>
          <a:xfrm>
            <a:off x="3695277" y="4780961"/>
            <a:ext cx="2181267" cy="275554"/>
          </a:xfrm>
          <a:prstGeom prst="rect">
            <a:avLst/>
          </a:prstGeom>
        </p:spPr>
        <p:txBody>
          <a:bodyPr/>
          <a:lstStyle>
            <a:lvl1pPr marL="0" indent="0" algn="ctr">
              <a:lnSpc>
                <a:spcPct val="90000"/>
              </a:lnSpc>
              <a:buNone/>
              <a:defRPr lang="en-US" sz="1400" b="1" kern="1200" dirty="0" smtClean="0">
                <a:solidFill>
                  <a:schemeClr val="tx1"/>
                </a:solidFill>
                <a:latin typeface="Rajdhani Semibold" panose="02000000000000000000" pitchFamily="2" charset="77"/>
                <a:ea typeface="+mn-ea"/>
                <a:cs typeface="Rajdhani Semibold" panose="02000000000000000000" pitchFamily="2" charset="77"/>
              </a:defRPr>
            </a:lvl1pPr>
            <a:lvl2pPr marL="609585" indent="0">
              <a:buNone/>
              <a:defRPr/>
            </a:lvl2pPr>
            <a:lvl3pPr marL="1219170" indent="0">
              <a:buNone/>
              <a:defRPr/>
            </a:lvl3pPr>
            <a:lvl4pPr marL="1828755" indent="0">
              <a:buNone/>
              <a:defRPr/>
            </a:lvl4pPr>
            <a:lvl5pPr marL="2438339" indent="0">
              <a:buNone/>
              <a:defRPr/>
            </a:lvl5pPr>
          </a:lstStyle>
          <a:p>
            <a:pPr lvl="0"/>
            <a:r>
              <a:rPr lang="en-US"/>
              <a:t>Name Goes Here</a:t>
            </a:r>
          </a:p>
        </p:txBody>
      </p:sp>
      <p:sp>
        <p:nvSpPr>
          <p:cNvPr id="30" name="Text Placeholder 12">
            <a:extLst>
              <a:ext uri="{FF2B5EF4-FFF2-40B4-BE49-F238E27FC236}">
                <a16:creationId xmlns:a16="http://schemas.microsoft.com/office/drawing/2014/main" id="{4DFACC6C-7982-81BE-34E9-65AD89FC8F9C}"/>
              </a:ext>
            </a:extLst>
          </p:cNvPr>
          <p:cNvSpPr>
            <a:spLocks noGrp="1"/>
          </p:cNvSpPr>
          <p:nvPr>
            <p:ph type="body" sz="quarter" idx="26"/>
          </p:nvPr>
        </p:nvSpPr>
        <p:spPr>
          <a:xfrm>
            <a:off x="3695275" y="5126968"/>
            <a:ext cx="2181267" cy="952510"/>
          </a:xfrm>
          <a:prstGeom prst="rect">
            <a:avLst/>
          </a:prstGeom>
        </p:spPr>
        <p:txBody>
          <a:bodyPr/>
          <a:lstStyle>
            <a:lvl1pPr marL="0" indent="0" algn="ctr">
              <a:lnSpc>
                <a:spcPct val="120000"/>
              </a:lnSpc>
              <a:buNone/>
              <a:defRPr lang="en-US" sz="1100" kern="1200" dirty="0" smtClean="0">
                <a:solidFill>
                  <a:schemeClr val="bg2">
                    <a:lumMod val="50000"/>
                  </a:schemeClr>
                </a:solidFill>
                <a:latin typeface="Poppins" pitchFamily="2" charset="77"/>
                <a:ea typeface="+mn-ea"/>
                <a:cs typeface="Poppins" pitchFamily="2" charset="77"/>
              </a:defRPr>
            </a:lvl1pPr>
            <a:lvl2pPr marL="609585" indent="0">
              <a:buNone/>
              <a:defRPr/>
            </a:lvl2pPr>
            <a:lvl3pPr marL="1219170" indent="0">
              <a:buNone/>
              <a:defRPr/>
            </a:lvl3pPr>
            <a:lvl4pPr marL="1828755" indent="0">
              <a:buNone/>
              <a:defRPr/>
            </a:lvl4pPr>
            <a:lvl5pPr marL="2438339" indent="0">
              <a:buNone/>
              <a:defRPr/>
            </a:lvl5pPr>
          </a:lstStyle>
          <a:p>
            <a:pPr lvl="0"/>
            <a:r>
              <a:rPr lang="en-US"/>
              <a:t>Click to edit Master text styles</a:t>
            </a:r>
          </a:p>
        </p:txBody>
      </p:sp>
      <p:sp>
        <p:nvSpPr>
          <p:cNvPr id="31" name="Rectangle 30">
            <a:extLst>
              <a:ext uri="{FF2B5EF4-FFF2-40B4-BE49-F238E27FC236}">
                <a16:creationId xmlns:a16="http://schemas.microsoft.com/office/drawing/2014/main" id="{C67FF1DD-CD60-4476-04EE-1A599164723D}"/>
              </a:ext>
            </a:extLst>
          </p:cNvPr>
          <p:cNvSpPr/>
          <p:nvPr userDrawn="1"/>
        </p:nvSpPr>
        <p:spPr>
          <a:xfrm>
            <a:off x="6249776" y="2181778"/>
            <a:ext cx="2181268" cy="2077307"/>
          </a:xfrm>
          <a:prstGeom prst="rect">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Picture Placeholder 2">
            <a:extLst>
              <a:ext uri="{FF2B5EF4-FFF2-40B4-BE49-F238E27FC236}">
                <a16:creationId xmlns:a16="http://schemas.microsoft.com/office/drawing/2014/main" id="{F0D5668E-FDAB-4CF4-0DE8-36BCA07E72A2}"/>
              </a:ext>
            </a:extLst>
          </p:cNvPr>
          <p:cNvSpPr>
            <a:spLocks noGrp="1"/>
          </p:cNvSpPr>
          <p:nvPr>
            <p:ph type="pic" idx="27"/>
          </p:nvPr>
        </p:nvSpPr>
        <p:spPr>
          <a:xfrm>
            <a:off x="6249776" y="2189802"/>
            <a:ext cx="2181267" cy="2054939"/>
          </a:xfrm>
        </p:spPr>
        <p:txBody>
          <a:bodyPr anchor="ctr">
            <a:normAutofit/>
          </a:bodyPr>
          <a:lstStyle>
            <a:lvl1pPr marL="0" indent="0" algn="ctr">
              <a:lnSpc>
                <a:spcPct val="100000"/>
              </a:lnSpc>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33" name="Oval 32">
            <a:extLst>
              <a:ext uri="{FF2B5EF4-FFF2-40B4-BE49-F238E27FC236}">
                <a16:creationId xmlns:a16="http://schemas.microsoft.com/office/drawing/2014/main" id="{F77257BE-4824-BEC3-C245-2BD0A5989BCF}"/>
              </a:ext>
            </a:extLst>
          </p:cNvPr>
          <p:cNvSpPr/>
          <p:nvPr userDrawn="1"/>
        </p:nvSpPr>
        <p:spPr>
          <a:xfrm>
            <a:off x="7030860" y="4034505"/>
            <a:ext cx="484829" cy="484829"/>
          </a:xfrm>
          <a:prstGeom prst="ellipse">
            <a:avLst/>
          </a:prstGeom>
          <a:solidFill>
            <a:srgbClr val="A301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oppins" pitchFamily="2" charset="77"/>
              <a:cs typeface="Poppins" pitchFamily="2" charset="77"/>
            </a:endParaRPr>
          </a:p>
        </p:txBody>
      </p:sp>
      <p:sp>
        <p:nvSpPr>
          <p:cNvPr id="34" name="Text Placeholder 12">
            <a:extLst>
              <a:ext uri="{FF2B5EF4-FFF2-40B4-BE49-F238E27FC236}">
                <a16:creationId xmlns:a16="http://schemas.microsoft.com/office/drawing/2014/main" id="{BAEDB051-A4BE-9604-D4C9-760C5DF03B07}"/>
              </a:ext>
            </a:extLst>
          </p:cNvPr>
          <p:cNvSpPr>
            <a:spLocks noGrp="1"/>
          </p:cNvSpPr>
          <p:nvPr>
            <p:ph type="body" sz="quarter" idx="28" hasCustomPrompt="1"/>
          </p:nvPr>
        </p:nvSpPr>
        <p:spPr>
          <a:xfrm>
            <a:off x="6249776" y="4780961"/>
            <a:ext cx="2181267" cy="275554"/>
          </a:xfrm>
          <a:prstGeom prst="rect">
            <a:avLst/>
          </a:prstGeom>
        </p:spPr>
        <p:txBody>
          <a:bodyPr/>
          <a:lstStyle>
            <a:lvl1pPr marL="0" indent="0" algn="ctr">
              <a:lnSpc>
                <a:spcPct val="90000"/>
              </a:lnSpc>
              <a:buNone/>
              <a:defRPr lang="en-US" sz="1400" b="1" kern="1200" dirty="0" smtClean="0">
                <a:solidFill>
                  <a:schemeClr val="tx1"/>
                </a:solidFill>
                <a:latin typeface="Rajdhani Semibold" panose="02000000000000000000" pitchFamily="2" charset="77"/>
                <a:ea typeface="+mn-ea"/>
                <a:cs typeface="Rajdhani Semibold" panose="02000000000000000000" pitchFamily="2" charset="77"/>
              </a:defRPr>
            </a:lvl1pPr>
            <a:lvl2pPr marL="609585" indent="0">
              <a:buNone/>
              <a:defRPr/>
            </a:lvl2pPr>
            <a:lvl3pPr marL="1219170" indent="0">
              <a:buNone/>
              <a:defRPr/>
            </a:lvl3pPr>
            <a:lvl4pPr marL="1828755" indent="0">
              <a:buNone/>
              <a:defRPr/>
            </a:lvl4pPr>
            <a:lvl5pPr marL="2438339" indent="0">
              <a:buNone/>
              <a:defRPr/>
            </a:lvl5pPr>
          </a:lstStyle>
          <a:p>
            <a:pPr lvl="0"/>
            <a:r>
              <a:rPr lang="en-US"/>
              <a:t>Name Goes Here</a:t>
            </a:r>
          </a:p>
        </p:txBody>
      </p:sp>
      <p:sp>
        <p:nvSpPr>
          <p:cNvPr id="35" name="Text Placeholder 12">
            <a:extLst>
              <a:ext uri="{FF2B5EF4-FFF2-40B4-BE49-F238E27FC236}">
                <a16:creationId xmlns:a16="http://schemas.microsoft.com/office/drawing/2014/main" id="{CC963A03-58FE-BF09-4D19-6F61DE13D767}"/>
              </a:ext>
            </a:extLst>
          </p:cNvPr>
          <p:cNvSpPr>
            <a:spLocks noGrp="1"/>
          </p:cNvSpPr>
          <p:nvPr>
            <p:ph type="body" sz="quarter" idx="29"/>
          </p:nvPr>
        </p:nvSpPr>
        <p:spPr>
          <a:xfrm>
            <a:off x="6249774" y="5126968"/>
            <a:ext cx="2181267" cy="952510"/>
          </a:xfrm>
          <a:prstGeom prst="rect">
            <a:avLst/>
          </a:prstGeom>
        </p:spPr>
        <p:txBody>
          <a:bodyPr/>
          <a:lstStyle>
            <a:lvl1pPr marL="0" indent="0" algn="ctr">
              <a:lnSpc>
                <a:spcPct val="120000"/>
              </a:lnSpc>
              <a:buNone/>
              <a:defRPr lang="en-US" sz="1100" kern="1200" dirty="0" smtClean="0">
                <a:solidFill>
                  <a:schemeClr val="bg2">
                    <a:lumMod val="50000"/>
                  </a:schemeClr>
                </a:solidFill>
                <a:latin typeface="Poppins" pitchFamily="2" charset="77"/>
                <a:ea typeface="+mn-ea"/>
                <a:cs typeface="Poppins" pitchFamily="2" charset="77"/>
              </a:defRPr>
            </a:lvl1pPr>
            <a:lvl2pPr marL="609585" indent="0">
              <a:buNone/>
              <a:defRPr/>
            </a:lvl2pPr>
            <a:lvl3pPr marL="1219170" indent="0">
              <a:buNone/>
              <a:defRPr/>
            </a:lvl3pPr>
            <a:lvl4pPr marL="1828755" indent="0">
              <a:buNone/>
              <a:defRPr/>
            </a:lvl4pPr>
            <a:lvl5pPr marL="2438339" indent="0">
              <a:buNone/>
              <a:defRPr/>
            </a:lvl5pPr>
          </a:lstStyle>
          <a:p>
            <a:pPr lvl="0"/>
            <a:r>
              <a:rPr lang="en-US"/>
              <a:t>Click to edit Master text styles</a:t>
            </a:r>
          </a:p>
        </p:txBody>
      </p:sp>
      <p:sp>
        <p:nvSpPr>
          <p:cNvPr id="36" name="Rectangle 35">
            <a:extLst>
              <a:ext uri="{FF2B5EF4-FFF2-40B4-BE49-F238E27FC236}">
                <a16:creationId xmlns:a16="http://schemas.microsoft.com/office/drawing/2014/main" id="{BAFA33B0-5333-5103-B25E-5A794918E58F}"/>
              </a:ext>
            </a:extLst>
          </p:cNvPr>
          <p:cNvSpPr/>
          <p:nvPr userDrawn="1"/>
        </p:nvSpPr>
        <p:spPr>
          <a:xfrm>
            <a:off x="8804272" y="2181778"/>
            <a:ext cx="2181268" cy="2077307"/>
          </a:xfrm>
          <a:prstGeom prst="rect">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Picture Placeholder 2">
            <a:extLst>
              <a:ext uri="{FF2B5EF4-FFF2-40B4-BE49-F238E27FC236}">
                <a16:creationId xmlns:a16="http://schemas.microsoft.com/office/drawing/2014/main" id="{246A3B90-092D-3F29-DA4B-A5522A46FA4C}"/>
              </a:ext>
            </a:extLst>
          </p:cNvPr>
          <p:cNvSpPr>
            <a:spLocks noGrp="1"/>
          </p:cNvSpPr>
          <p:nvPr>
            <p:ph type="pic" idx="30"/>
          </p:nvPr>
        </p:nvSpPr>
        <p:spPr>
          <a:xfrm>
            <a:off x="8804272" y="2189802"/>
            <a:ext cx="2181267" cy="2054939"/>
          </a:xfrm>
        </p:spPr>
        <p:txBody>
          <a:bodyPr anchor="ctr">
            <a:normAutofit/>
          </a:bodyPr>
          <a:lstStyle>
            <a:lvl1pPr marL="0" indent="0" algn="ctr">
              <a:lnSpc>
                <a:spcPct val="100000"/>
              </a:lnSpc>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38" name="Oval 37">
            <a:extLst>
              <a:ext uri="{FF2B5EF4-FFF2-40B4-BE49-F238E27FC236}">
                <a16:creationId xmlns:a16="http://schemas.microsoft.com/office/drawing/2014/main" id="{B09595FF-06BA-4243-CD9B-25D46AD3B594}"/>
              </a:ext>
            </a:extLst>
          </p:cNvPr>
          <p:cNvSpPr/>
          <p:nvPr userDrawn="1"/>
        </p:nvSpPr>
        <p:spPr>
          <a:xfrm>
            <a:off x="9585356" y="4034505"/>
            <a:ext cx="484829" cy="484829"/>
          </a:xfrm>
          <a:prstGeom prst="ellipse">
            <a:avLst/>
          </a:prstGeom>
          <a:solidFill>
            <a:srgbClr val="A301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oppins" pitchFamily="2" charset="77"/>
              <a:cs typeface="Poppins" pitchFamily="2" charset="77"/>
            </a:endParaRPr>
          </a:p>
        </p:txBody>
      </p:sp>
      <p:sp>
        <p:nvSpPr>
          <p:cNvPr id="39" name="Text Placeholder 12">
            <a:extLst>
              <a:ext uri="{FF2B5EF4-FFF2-40B4-BE49-F238E27FC236}">
                <a16:creationId xmlns:a16="http://schemas.microsoft.com/office/drawing/2014/main" id="{620BDE35-2A95-C8AE-AE78-5C3FCC3F076C}"/>
              </a:ext>
            </a:extLst>
          </p:cNvPr>
          <p:cNvSpPr>
            <a:spLocks noGrp="1"/>
          </p:cNvSpPr>
          <p:nvPr>
            <p:ph type="body" sz="quarter" idx="31" hasCustomPrompt="1"/>
          </p:nvPr>
        </p:nvSpPr>
        <p:spPr>
          <a:xfrm>
            <a:off x="8804272" y="4780961"/>
            <a:ext cx="2181267" cy="275554"/>
          </a:xfrm>
          <a:prstGeom prst="rect">
            <a:avLst/>
          </a:prstGeom>
        </p:spPr>
        <p:txBody>
          <a:bodyPr/>
          <a:lstStyle>
            <a:lvl1pPr marL="0" indent="0" algn="ctr">
              <a:lnSpc>
                <a:spcPct val="90000"/>
              </a:lnSpc>
              <a:buNone/>
              <a:defRPr lang="en-US" sz="1400" b="1" kern="1200" dirty="0" smtClean="0">
                <a:solidFill>
                  <a:schemeClr val="tx1"/>
                </a:solidFill>
                <a:latin typeface="Rajdhani Semibold" panose="02000000000000000000" pitchFamily="2" charset="77"/>
                <a:ea typeface="+mn-ea"/>
                <a:cs typeface="Rajdhani Semibold" panose="02000000000000000000" pitchFamily="2" charset="77"/>
              </a:defRPr>
            </a:lvl1pPr>
            <a:lvl2pPr marL="609585" indent="0">
              <a:buNone/>
              <a:defRPr/>
            </a:lvl2pPr>
            <a:lvl3pPr marL="1219170" indent="0">
              <a:buNone/>
              <a:defRPr/>
            </a:lvl3pPr>
            <a:lvl4pPr marL="1828755" indent="0">
              <a:buNone/>
              <a:defRPr/>
            </a:lvl4pPr>
            <a:lvl5pPr marL="2438339" indent="0">
              <a:buNone/>
              <a:defRPr/>
            </a:lvl5pPr>
          </a:lstStyle>
          <a:p>
            <a:pPr lvl="0"/>
            <a:r>
              <a:rPr lang="en-US"/>
              <a:t>Name Goes Here</a:t>
            </a:r>
          </a:p>
        </p:txBody>
      </p:sp>
      <p:sp>
        <p:nvSpPr>
          <p:cNvPr id="40" name="Text Placeholder 12">
            <a:extLst>
              <a:ext uri="{FF2B5EF4-FFF2-40B4-BE49-F238E27FC236}">
                <a16:creationId xmlns:a16="http://schemas.microsoft.com/office/drawing/2014/main" id="{E0579043-51C6-7B5C-4EB9-725B94C5C39D}"/>
              </a:ext>
            </a:extLst>
          </p:cNvPr>
          <p:cNvSpPr>
            <a:spLocks noGrp="1"/>
          </p:cNvSpPr>
          <p:nvPr>
            <p:ph type="body" sz="quarter" idx="32"/>
          </p:nvPr>
        </p:nvSpPr>
        <p:spPr>
          <a:xfrm>
            <a:off x="8804270" y="5126968"/>
            <a:ext cx="2181267" cy="952510"/>
          </a:xfrm>
          <a:prstGeom prst="rect">
            <a:avLst/>
          </a:prstGeom>
        </p:spPr>
        <p:txBody>
          <a:bodyPr/>
          <a:lstStyle>
            <a:lvl1pPr marL="0" indent="0" algn="ctr">
              <a:lnSpc>
                <a:spcPct val="120000"/>
              </a:lnSpc>
              <a:buNone/>
              <a:defRPr lang="en-US" sz="1100" kern="1200" dirty="0" smtClean="0">
                <a:solidFill>
                  <a:schemeClr val="bg2">
                    <a:lumMod val="50000"/>
                  </a:schemeClr>
                </a:solidFill>
                <a:latin typeface="Poppins" pitchFamily="2" charset="77"/>
                <a:ea typeface="+mn-ea"/>
                <a:cs typeface="Poppins" pitchFamily="2" charset="77"/>
              </a:defRPr>
            </a:lvl1pPr>
            <a:lvl2pPr marL="609585" indent="0">
              <a:buNone/>
              <a:defRPr/>
            </a:lvl2pPr>
            <a:lvl3pPr marL="1219170" indent="0">
              <a:buNone/>
              <a:defRPr/>
            </a:lvl3pPr>
            <a:lvl4pPr marL="1828755" indent="0">
              <a:buNone/>
              <a:defRPr/>
            </a:lvl4pPr>
            <a:lvl5pPr marL="2438339" indent="0">
              <a:buNone/>
              <a:defRPr/>
            </a:lvl5pPr>
          </a:lstStyle>
          <a:p>
            <a:pPr lvl="0"/>
            <a:r>
              <a:rPr lang="en-US"/>
              <a:t>Click to edit Master text styles</a:t>
            </a:r>
          </a:p>
        </p:txBody>
      </p:sp>
    </p:spTree>
    <p:extLst>
      <p:ext uri="{BB962C8B-B14F-4D97-AF65-F5344CB8AC3E}">
        <p14:creationId xmlns:p14="http://schemas.microsoft.com/office/powerpoint/2010/main" val="39594671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ig Pic Righ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D13047-176A-4CCE-AFDD-FA96040257A2}"/>
              </a:ext>
            </a:extLst>
          </p:cNvPr>
          <p:cNvSpPr/>
          <p:nvPr userDrawn="1"/>
        </p:nvSpPr>
        <p:spPr>
          <a:xfrm>
            <a:off x="5136023" y="871405"/>
            <a:ext cx="7056466" cy="5221746"/>
          </a:xfrm>
          <a:prstGeom prst="rect">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CF8C97EA-D384-416B-7027-0893B3E51746}"/>
              </a:ext>
            </a:extLst>
          </p:cNvPr>
          <p:cNvSpPr/>
          <p:nvPr userDrawn="1"/>
        </p:nvSpPr>
        <p:spPr>
          <a:xfrm>
            <a:off x="11502639" y="0"/>
            <a:ext cx="689360" cy="687222"/>
          </a:xfrm>
          <a:prstGeom prst="rect">
            <a:avLst/>
          </a:prstGeom>
          <a:solidFill>
            <a:srgbClr val="A3013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100">
            <a:extLst>
              <a:ext uri="{FF2B5EF4-FFF2-40B4-BE49-F238E27FC236}">
                <a16:creationId xmlns:a16="http://schemas.microsoft.com/office/drawing/2014/main" id="{AC931EC8-7F3D-812F-7F68-1A29EE3723ED}"/>
              </a:ext>
            </a:extLst>
          </p:cNvPr>
          <p:cNvSpPr>
            <a:spLocks noGrp="1"/>
          </p:cNvSpPr>
          <p:nvPr>
            <p:ph type="body" sz="quarter" idx="12" hasCustomPrompt="1"/>
          </p:nvPr>
        </p:nvSpPr>
        <p:spPr>
          <a:xfrm>
            <a:off x="11488738" y="58189"/>
            <a:ext cx="506527" cy="629032"/>
          </a:xfrm>
        </p:spPr>
        <p:txBody>
          <a:bodyPr lIns="0" tIns="0" rIns="0" bIns="0" anchor="ctr">
            <a:noAutofit/>
          </a:bodyPr>
          <a:lstStyle>
            <a:lvl1pPr marL="0" indent="0" algn="r">
              <a:lnSpc>
                <a:spcPct val="100000"/>
              </a:lnSpc>
              <a:buNone/>
              <a:defRPr sz="2000">
                <a:solidFill>
                  <a:schemeClr val="bg1"/>
                </a:solidFill>
              </a:defRPr>
            </a:lvl1pPr>
            <a:lvl2pPr marL="457200" indent="0" algn="r">
              <a:buNone/>
              <a:defRPr sz="2000">
                <a:solidFill>
                  <a:schemeClr val="bg1"/>
                </a:solidFill>
              </a:defRPr>
            </a:lvl2pPr>
            <a:lvl3pPr marL="914400" indent="0" algn="r">
              <a:buNone/>
              <a:defRPr sz="2000">
                <a:solidFill>
                  <a:schemeClr val="bg1"/>
                </a:solidFill>
              </a:defRPr>
            </a:lvl3pPr>
            <a:lvl4pPr marL="1371600" indent="0" algn="r">
              <a:buNone/>
              <a:defRPr sz="2000">
                <a:solidFill>
                  <a:schemeClr val="bg1"/>
                </a:solidFill>
              </a:defRPr>
            </a:lvl4pPr>
            <a:lvl5pPr marL="1828800" indent="0" algn="r">
              <a:buNone/>
              <a:defRPr sz="2000">
                <a:solidFill>
                  <a:schemeClr val="bg1"/>
                </a:solidFill>
              </a:defRPr>
            </a:lvl5pPr>
          </a:lstStyle>
          <a:p>
            <a:pPr lvl="0"/>
            <a:r>
              <a:rPr lang="en-US"/>
              <a:t>00</a:t>
            </a:r>
          </a:p>
        </p:txBody>
      </p:sp>
      <p:sp>
        <p:nvSpPr>
          <p:cNvPr id="18" name="Picture Placeholder 2">
            <a:extLst>
              <a:ext uri="{FF2B5EF4-FFF2-40B4-BE49-F238E27FC236}">
                <a16:creationId xmlns:a16="http://schemas.microsoft.com/office/drawing/2014/main" id="{2AABFDBC-BEA1-1856-F759-E79ECD87271A}"/>
              </a:ext>
            </a:extLst>
          </p:cNvPr>
          <p:cNvSpPr>
            <a:spLocks noGrp="1"/>
          </p:cNvSpPr>
          <p:nvPr>
            <p:ph type="pic" idx="1"/>
          </p:nvPr>
        </p:nvSpPr>
        <p:spPr>
          <a:xfrm>
            <a:off x="5136267" y="871404"/>
            <a:ext cx="7055977" cy="5221747"/>
          </a:xfrm>
        </p:spPr>
        <p:txBody>
          <a:bodyPr anchor="ctr">
            <a:normAutofit/>
          </a:bodyPr>
          <a:lstStyle>
            <a:lvl1pPr marL="0" indent="0" algn="ctr">
              <a:lnSpc>
                <a:spcPct val="100000"/>
              </a:lnSpc>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15045138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Pics Lef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F8C97EA-D384-416B-7027-0893B3E51746}"/>
              </a:ext>
            </a:extLst>
          </p:cNvPr>
          <p:cNvSpPr/>
          <p:nvPr userDrawn="1"/>
        </p:nvSpPr>
        <p:spPr>
          <a:xfrm>
            <a:off x="11502639" y="0"/>
            <a:ext cx="689360" cy="687222"/>
          </a:xfrm>
          <a:prstGeom prst="rect">
            <a:avLst/>
          </a:prstGeom>
          <a:solidFill>
            <a:srgbClr val="A3013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100">
            <a:extLst>
              <a:ext uri="{FF2B5EF4-FFF2-40B4-BE49-F238E27FC236}">
                <a16:creationId xmlns:a16="http://schemas.microsoft.com/office/drawing/2014/main" id="{AC931EC8-7F3D-812F-7F68-1A29EE3723ED}"/>
              </a:ext>
            </a:extLst>
          </p:cNvPr>
          <p:cNvSpPr>
            <a:spLocks noGrp="1"/>
          </p:cNvSpPr>
          <p:nvPr>
            <p:ph type="body" sz="quarter" idx="12" hasCustomPrompt="1"/>
          </p:nvPr>
        </p:nvSpPr>
        <p:spPr>
          <a:xfrm>
            <a:off x="11488738" y="58189"/>
            <a:ext cx="506527" cy="629032"/>
          </a:xfrm>
        </p:spPr>
        <p:txBody>
          <a:bodyPr lIns="0" tIns="0" rIns="0" bIns="0" anchor="ctr">
            <a:noAutofit/>
          </a:bodyPr>
          <a:lstStyle>
            <a:lvl1pPr marL="0" indent="0" algn="r">
              <a:lnSpc>
                <a:spcPct val="100000"/>
              </a:lnSpc>
              <a:buNone/>
              <a:defRPr sz="2000">
                <a:solidFill>
                  <a:schemeClr val="bg1"/>
                </a:solidFill>
              </a:defRPr>
            </a:lvl1pPr>
            <a:lvl2pPr marL="457200" indent="0" algn="r">
              <a:buNone/>
              <a:defRPr sz="2000">
                <a:solidFill>
                  <a:schemeClr val="bg1"/>
                </a:solidFill>
              </a:defRPr>
            </a:lvl2pPr>
            <a:lvl3pPr marL="914400" indent="0" algn="r">
              <a:buNone/>
              <a:defRPr sz="2000">
                <a:solidFill>
                  <a:schemeClr val="bg1"/>
                </a:solidFill>
              </a:defRPr>
            </a:lvl3pPr>
            <a:lvl4pPr marL="1371600" indent="0" algn="r">
              <a:buNone/>
              <a:defRPr sz="2000">
                <a:solidFill>
                  <a:schemeClr val="bg1"/>
                </a:solidFill>
              </a:defRPr>
            </a:lvl4pPr>
            <a:lvl5pPr marL="1828800" indent="0" algn="r">
              <a:buNone/>
              <a:defRPr sz="2000">
                <a:solidFill>
                  <a:schemeClr val="bg1"/>
                </a:solidFill>
              </a:defRPr>
            </a:lvl5pPr>
          </a:lstStyle>
          <a:p>
            <a:pPr lvl="0"/>
            <a:r>
              <a:rPr lang="en-US"/>
              <a:t>00</a:t>
            </a:r>
          </a:p>
        </p:txBody>
      </p:sp>
      <p:sp>
        <p:nvSpPr>
          <p:cNvPr id="2" name="Rectangle 1">
            <a:extLst>
              <a:ext uri="{FF2B5EF4-FFF2-40B4-BE49-F238E27FC236}">
                <a16:creationId xmlns:a16="http://schemas.microsoft.com/office/drawing/2014/main" id="{7F2E082F-D741-AB61-E924-7101FED52DCA}"/>
              </a:ext>
            </a:extLst>
          </p:cNvPr>
          <p:cNvSpPr/>
          <p:nvPr userDrawn="1"/>
        </p:nvSpPr>
        <p:spPr>
          <a:xfrm>
            <a:off x="363196" y="345970"/>
            <a:ext cx="3099273" cy="2926080"/>
          </a:xfrm>
          <a:prstGeom prst="rect">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6194CA7E-A9F3-F7B0-2ACE-026EC8DC548E}"/>
              </a:ext>
            </a:extLst>
          </p:cNvPr>
          <p:cNvSpPr/>
          <p:nvPr userDrawn="1"/>
        </p:nvSpPr>
        <p:spPr>
          <a:xfrm>
            <a:off x="363195" y="3276136"/>
            <a:ext cx="3099273" cy="96140"/>
          </a:xfrm>
          <a:prstGeom prst="rect">
            <a:avLst/>
          </a:prstGeom>
          <a:solidFill>
            <a:srgbClr val="A3013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B011ECED-4F57-A5E0-0474-5681B96EAA12}"/>
              </a:ext>
            </a:extLst>
          </p:cNvPr>
          <p:cNvSpPr/>
          <p:nvPr userDrawn="1"/>
        </p:nvSpPr>
        <p:spPr>
          <a:xfrm>
            <a:off x="363196" y="3485727"/>
            <a:ext cx="3099273" cy="2926080"/>
          </a:xfrm>
          <a:prstGeom prst="rect">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C0E8B8A0-6B3D-412D-A3EB-907F2FC91DC3}"/>
              </a:ext>
            </a:extLst>
          </p:cNvPr>
          <p:cNvSpPr/>
          <p:nvPr userDrawn="1"/>
        </p:nvSpPr>
        <p:spPr>
          <a:xfrm>
            <a:off x="363195" y="6415890"/>
            <a:ext cx="3099273" cy="96140"/>
          </a:xfrm>
          <a:prstGeom prst="rect">
            <a:avLst/>
          </a:prstGeom>
          <a:solidFill>
            <a:srgbClr val="A3013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icture Placeholder 2">
            <a:extLst>
              <a:ext uri="{FF2B5EF4-FFF2-40B4-BE49-F238E27FC236}">
                <a16:creationId xmlns:a16="http://schemas.microsoft.com/office/drawing/2014/main" id="{2AABFDBC-BEA1-1856-F759-E79ECD87271A}"/>
              </a:ext>
            </a:extLst>
          </p:cNvPr>
          <p:cNvSpPr>
            <a:spLocks noGrp="1"/>
          </p:cNvSpPr>
          <p:nvPr>
            <p:ph type="pic" idx="1"/>
          </p:nvPr>
        </p:nvSpPr>
        <p:spPr>
          <a:xfrm>
            <a:off x="363195" y="341884"/>
            <a:ext cx="3085433" cy="2926080"/>
          </a:xfrm>
        </p:spPr>
        <p:txBody>
          <a:bodyPr anchor="ctr">
            <a:normAutofit/>
          </a:bodyPr>
          <a:lstStyle>
            <a:lvl1pPr marL="0" indent="0" algn="ctr">
              <a:lnSpc>
                <a:spcPct val="100000"/>
              </a:lnSpc>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9" name="Picture Placeholder 2">
            <a:extLst>
              <a:ext uri="{FF2B5EF4-FFF2-40B4-BE49-F238E27FC236}">
                <a16:creationId xmlns:a16="http://schemas.microsoft.com/office/drawing/2014/main" id="{C7E76771-5678-6041-9C54-59B54AC1E301}"/>
              </a:ext>
            </a:extLst>
          </p:cNvPr>
          <p:cNvSpPr>
            <a:spLocks noGrp="1"/>
          </p:cNvSpPr>
          <p:nvPr>
            <p:ph type="pic" idx="10"/>
          </p:nvPr>
        </p:nvSpPr>
        <p:spPr>
          <a:xfrm>
            <a:off x="349293" y="3485725"/>
            <a:ext cx="3099273" cy="2926081"/>
          </a:xfrm>
        </p:spPr>
        <p:txBody>
          <a:bodyPr anchor="ctr">
            <a:normAutofit/>
          </a:bodyPr>
          <a:lstStyle>
            <a:lvl1pPr marL="0" indent="0" algn="ctr">
              <a:lnSpc>
                <a:spcPct val="100000"/>
              </a:lnSpc>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2462586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D2CF03-7DC3-E606-88C5-FAC831134DD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B61ED3C-434C-5B2C-592A-6C958DE868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538D25D-36F6-1629-1F8C-98313EEC4C41}"/>
              </a:ext>
            </a:extLst>
          </p:cNvPr>
          <p:cNvSpPr>
            <a:spLocks noGrp="1"/>
          </p:cNvSpPr>
          <p:nvPr>
            <p:ph type="dt" sz="half" idx="10"/>
          </p:nvPr>
        </p:nvSpPr>
        <p:spPr/>
        <p:txBody>
          <a:bodyPr/>
          <a:lstStyle/>
          <a:p>
            <a:fld id="{29A267A0-39AC-4C2B-BAA5-B5E42492A481}" type="datetimeFigureOut">
              <a:rPr lang="en-US" smtClean="0"/>
              <a:t>8/11/26</a:t>
            </a:fld>
            <a:endParaRPr lang="en-US"/>
          </a:p>
        </p:txBody>
      </p:sp>
      <p:sp>
        <p:nvSpPr>
          <p:cNvPr id="5" name="Footer Placeholder 4">
            <a:extLst>
              <a:ext uri="{FF2B5EF4-FFF2-40B4-BE49-F238E27FC236}">
                <a16:creationId xmlns:a16="http://schemas.microsoft.com/office/drawing/2014/main" id="{0E9B3D91-0F03-3957-B35F-3F0F114E9D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57819B-BF32-A2F7-DF29-4390127A7B14}"/>
              </a:ext>
            </a:extLst>
          </p:cNvPr>
          <p:cNvSpPr>
            <a:spLocks noGrp="1"/>
          </p:cNvSpPr>
          <p:nvPr>
            <p:ph type="sldNum" sz="quarter" idx="12"/>
          </p:nvPr>
        </p:nvSpPr>
        <p:spPr/>
        <p:txBody>
          <a:bodyPr/>
          <a:lstStyle/>
          <a:p>
            <a:fld id="{30274E0F-809C-42A7-BB5F-3A041BFD69FC}" type="slidenum">
              <a:rPr lang="en-US" smtClean="0"/>
              <a:t>‹#›</a:t>
            </a:fld>
            <a:endParaRPr lang="en-US"/>
          </a:p>
        </p:txBody>
      </p:sp>
    </p:spTree>
    <p:extLst>
      <p:ext uri="{BB962C8B-B14F-4D97-AF65-F5344CB8AC3E}">
        <p14:creationId xmlns:p14="http://schemas.microsoft.com/office/powerpoint/2010/main" val="36251583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3" Type="http://schemas.openxmlformats.org/officeDocument/2006/relationships/slideLayout" Target="../slideLayouts/slideLayout24.xml"/><Relationship Id="rId21" Type="http://schemas.openxmlformats.org/officeDocument/2006/relationships/slideLayout" Target="../slideLayouts/slideLayout42.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10" Type="http://schemas.openxmlformats.org/officeDocument/2006/relationships/slideLayout" Target="../slideLayouts/slideLayout31.xml"/><Relationship Id="rId19" Type="http://schemas.openxmlformats.org/officeDocument/2006/relationships/slideLayout" Target="../slideLayouts/slideLayout40.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5336285"/>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700" r:id="rId4"/>
    <p:sldLayoutId id="2147483716" r:id="rId5"/>
    <p:sldLayoutId id="2147483717" r:id="rId6"/>
    <p:sldLayoutId id="2147483718" r:id="rId7"/>
    <p:sldLayoutId id="2147483719" r:id="rId8"/>
  </p:sldLayoutIdLst>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hf hdr="0" ftr="0" dt="0"/>
  <p:txStyles>
    <p:titleStyle>
      <a:lvl1pPr algn="l" defTabSz="609585" rtl="0" eaLnBrk="1" latinLnBrk="0" hangingPunct="1">
        <a:spcBef>
          <a:spcPct val="0"/>
        </a:spcBef>
        <a:buNone/>
        <a:defRPr sz="3200" b="0" i="0" kern="1200">
          <a:solidFill>
            <a:srgbClr val="5D5D5D"/>
          </a:solidFill>
          <a:latin typeface="Aleo Light"/>
          <a:ea typeface="+mj-ea"/>
          <a:cs typeface="Aleo Light"/>
        </a:defRPr>
      </a:lvl1pPr>
    </p:titleStyle>
    <p:bodyStyle>
      <a:lvl1pPr marL="457189" indent="-457189" algn="l" defTabSz="609585" rtl="0" eaLnBrk="1" latinLnBrk="0" hangingPunct="1">
        <a:spcBef>
          <a:spcPct val="20000"/>
        </a:spcBef>
        <a:buFont typeface="Arial"/>
        <a:buChar char="•"/>
        <a:defRPr sz="4267" kern="1200">
          <a:solidFill>
            <a:schemeClr val="tx1"/>
          </a:solidFill>
          <a:latin typeface="Aleo Regular"/>
          <a:ea typeface="+mn-ea"/>
          <a:cs typeface="Aleo Regular"/>
        </a:defRPr>
      </a:lvl1pPr>
      <a:lvl2pPr marL="990575" indent="-380990" algn="l" defTabSz="609585" rtl="0" eaLnBrk="1" latinLnBrk="0" hangingPunct="1">
        <a:spcBef>
          <a:spcPct val="20000"/>
        </a:spcBef>
        <a:buFont typeface="Arial"/>
        <a:buChar char="–"/>
        <a:defRPr sz="3733" kern="1200">
          <a:solidFill>
            <a:schemeClr val="tx1"/>
          </a:solidFill>
          <a:latin typeface="Aleo Regular"/>
          <a:ea typeface="+mn-ea"/>
          <a:cs typeface="Aleo Regular"/>
        </a:defRPr>
      </a:lvl2pPr>
      <a:lvl3pPr marL="1523962" indent="-304792" algn="l" defTabSz="609585" rtl="0" eaLnBrk="1" latinLnBrk="0" hangingPunct="1">
        <a:spcBef>
          <a:spcPct val="20000"/>
        </a:spcBef>
        <a:buFont typeface="Arial"/>
        <a:buChar char="•"/>
        <a:defRPr sz="3200" kern="1200">
          <a:solidFill>
            <a:schemeClr val="tx1"/>
          </a:solidFill>
          <a:latin typeface="Aleo Regular"/>
          <a:ea typeface="+mn-ea"/>
          <a:cs typeface="Aleo Regular"/>
        </a:defRPr>
      </a:lvl3pPr>
      <a:lvl4pPr marL="2133547" indent="-304792" algn="l" defTabSz="609585" rtl="0" eaLnBrk="1" latinLnBrk="0" hangingPunct="1">
        <a:spcBef>
          <a:spcPct val="20000"/>
        </a:spcBef>
        <a:buFont typeface="Arial"/>
        <a:buChar char="–"/>
        <a:defRPr sz="2667" kern="1200">
          <a:solidFill>
            <a:schemeClr val="tx1"/>
          </a:solidFill>
          <a:latin typeface="Aleo Regular"/>
          <a:ea typeface="+mn-ea"/>
          <a:cs typeface="Aleo Regular"/>
        </a:defRPr>
      </a:lvl4pPr>
      <a:lvl5pPr marL="2743131" indent="-304792" algn="l" defTabSz="609585" rtl="0" eaLnBrk="1" latinLnBrk="0" hangingPunct="1">
        <a:spcBef>
          <a:spcPct val="20000"/>
        </a:spcBef>
        <a:buFont typeface="Arial"/>
        <a:buChar char="»"/>
        <a:defRPr sz="2667" kern="1200">
          <a:solidFill>
            <a:schemeClr val="tx1"/>
          </a:solidFill>
          <a:latin typeface="Aleo Regular"/>
          <a:ea typeface="+mn-ea"/>
          <a:cs typeface="Aleo Regular"/>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D873E8-78A5-2001-C6C1-E6148E4933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EB27769-4A1A-A1CF-0554-FAE91148582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A59547-884D-CE9F-8932-21ECAF8C5A1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A267A0-39AC-4C2B-BAA5-B5E42492A481}" type="datetimeFigureOut">
              <a:rPr lang="en-US" smtClean="0"/>
              <a:t>8/11/26</a:t>
            </a:fld>
            <a:endParaRPr lang="en-US"/>
          </a:p>
        </p:txBody>
      </p:sp>
      <p:sp>
        <p:nvSpPr>
          <p:cNvPr id="5" name="Footer Placeholder 4">
            <a:extLst>
              <a:ext uri="{FF2B5EF4-FFF2-40B4-BE49-F238E27FC236}">
                <a16:creationId xmlns:a16="http://schemas.microsoft.com/office/drawing/2014/main" id="{B17FFFD9-EB6A-3C36-D149-3549A5A138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1523E93-8F32-A262-4145-2F3BFF96F2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274E0F-809C-42A7-BB5F-3A041BFD69FC}" type="slidenum">
              <a:rPr lang="en-US" smtClean="0"/>
              <a:t>‹#›</a:t>
            </a:fld>
            <a:endParaRPr lang="en-US"/>
          </a:p>
        </p:txBody>
      </p:sp>
    </p:spTree>
    <p:extLst>
      <p:ext uri="{BB962C8B-B14F-4D97-AF65-F5344CB8AC3E}">
        <p14:creationId xmlns:p14="http://schemas.microsoft.com/office/powerpoint/2010/main" val="3255695916"/>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2F0CA4A-C77E-4D1F-FB40-7AE40679E4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A0235AC6-9C4E-C4FA-67E9-62FC56ABFAC5}"/>
              </a:ext>
            </a:extLst>
          </p:cNvPr>
          <p:cNvSpPr/>
          <p:nvPr userDrawn="1"/>
        </p:nvSpPr>
        <p:spPr>
          <a:xfrm>
            <a:off x="11502639" y="0"/>
            <a:ext cx="689360" cy="687222"/>
          </a:xfrm>
          <a:prstGeom prst="rect">
            <a:avLst/>
          </a:prstGeom>
          <a:solidFill>
            <a:srgbClr val="A3013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Placeholder 5">
            <a:extLst>
              <a:ext uri="{FF2B5EF4-FFF2-40B4-BE49-F238E27FC236}">
                <a16:creationId xmlns:a16="http://schemas.microsoft.com/office/drawing/2014/main" id="{8E8879E1-CAF8-A5CC-270F-CBFE3BD8A4D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3043913858"/>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 id="2147483739" r:id="rId18"/>
    <p:sldLayoutId id="2147483740" r:id="rId19"/>
    <p:sldLayoutId id="2147483741" r:id="rId20"/>
    <p:sldLayoutId id="2147483742" r:id="rId21"/>
  </p:sldLayoutIdLst>
  <p:txStyles>
    <p:titleStyle>
      <a:lvl1pPr algn="l" defTabSz="914400" rtl="0" eaLnBrk="1" latinLnBrk="0" hangingPunct="1">
        <a:lnSpc>
          <a:spcPct val="90000"/>
        </a:lnSpc>
        <a:spcBef>
          <a:spcPct val="0"/>
        </a:spcBef>
        <a:buNone/>
        <a:defRPr sz="2800" b="1" i="0" kern="1200">
          <a:solidFill>
            <a:schemeClr val="tx1"/>
          </a:solidFill>
          <a:latin typeface="Rajdhani Semibold" panose="02000000000000000000" pitchFamily="2" charset="77"/>
          <a:ea typeface="+mj-ea"/>
          <a:cs typeface="Rajdhani Semibold" panose="02000000000000000000" pitchFamily="2" charset="77"/>
        </a:defRPr>
      </a:lvl1pPr>
    </p:titleStyle>
    <p:bodyStyle>
      <a:lvl1pPr marL="0" indent="0" algn="l" defTabSz="914400" rtl="0" eaLnBrk="1" latinLnBrk="0" hangingPunct="1">
        <a:lnSpc>
          <a:spcPct val="175000"/>
        </a:lnSpc>
        <a:spcBef>
          <a:spcPts val="1000"/>
        </a:spcBef>
        <a:buFont typeface="Arial" panose="020B0604020202020204" pitchFamily="34" charset="0"/>
        <a:buNone/>
        <a:defRPr sz="1200" kern="1200">
          <a:solidFill>
            <a:schemeClr val="tx1">
              <a:lumMod val="50000"/>
              <a:lumOff val="50000"/>
            </a:schemeClr>
          </a:solidFill>
          <a:latin typeface="Poppins" pitchFamily="2" charset="77"/>
          <a:ea typeface="Roboto Slab" pitchFamily="2" charset="0"/>
          <a:cs typeface="Poppins" pitchFamily="2" charset="77"/>
        </a:defRPr>
      </a:lvl1pPr>
      <a:lvl2pPr marL="457200" indent="0" algn="l" defTabSz="914400" rtl="0" eaLnBrk="1" latinLnBrk="0" hangingPunct="1">
        <a:lnSpc>
          <a:spcPct val="175000"/>
        </a:lnSpc>
        <a:spcBef>
          <a:spcPts val="500"/>
        </a:spcBef>
        <a:buFont typeface="Arial" panose="020B0604020202020204" pitchFamily="34" charset="0"/>
        <a:buNone/>
        <a:defRPr sz="1200" kern="1200">
          <a:solidFill>
            <a:schemeClr val="tx1">
              <a:lumMod val="50000"/>
              <a:lumOff val="50000"/>
            </a:schemeClr>
          </a:solidFill>
          <a:latin typeface="Poppins" pitchFamily="2" charset="77"/>
          <a:ea typeface="Roboto Slab" pitchFamily="2" charset="0"/>
          <a:cs typeface="Poppins" pitchFamily="2" charset="77"/>
        </a:defRPr>
      </a:lvl2pPr>
      <a:lvl3pPr marL="914400" indent="0" algn="l" defTabSz="914400" rtl="0" eaLnBrk="1" latinLnBrk="0" hangingPunct="1">
        <a:lnSpc>
          <a:spcPct val="175000"/>
        </a:lnSpc>
        <a:spcBef>
          <a:spcPts val="500"/>
        </a:spcBef>
        <a:buFont typeface="Arial" panose="020B0604020202020204" pitchFamily="34" charset="0"/>
        <a:buNone/>
        <a:defRPr sz="1200" kern="1200">
          <a:solidFill>
            <a:schemeClr val="tx1">
              <a:lumMod val="50000"/>
              <a:lumOff val="50000"/>
            </a:schemeClr>
          </a:solidFill>
          <a:latin typeface="Poppins" pitchFamily="2" charset="77"/>
          <a:ea typeface="Roboto Slab" pitchFamily="2" charset="0"/>
          <a:cs typeface="Poppins" pitchFamily="2" charset="77"/>
        </a:defRPr>
      </a:lvl3pPr>
      <a:lvl4pPr marL="1371600" indent="0" algn="l" defTabSz="914400" rtl="0" eaLnBrk="1" latinLnBrk="0" hangingPunct="1">
        <a:lnSpc>
          <a:spcPct val="175000"/>
        </a:lnSpc>
        <a:spcBef>
          <a:spcPts val="500"/>
        </a:spcBef>
        <a:buFont typeface="Arial" panose="020B0604020202020204" pitchFamily="34" charset="0"/>
        <a:buNone/>
        <a:defRPr sz="1200" kern="1200">
          <a:solidFill>
            <a:schemeClr val="tx1">
              <a:lumMod val="50000"/>
              <a:lumOff val="50000"/>
            </a:schemeClr>
          </a:solidFill>
          <a:latin typeface="Poppins" pitchFamily="2" charset="77"/>
          <a:ea typeface="Roboto Slab" pitchFamily="2" charset="0"/>
          <a:cs typeface="Poppins" pitchFamily="2" charset="77"/>
        </a:defRPr>
      </a:lvl4pPr>
      <a:lvl5pPr marL="1828800" indent="0" algn="l" defTabSz="914400" rtl="0" eaLnBrk="1" latinLnBrk="0" hangingPunct="1">
        <a:lnSpc>
          <a:spcPct val="175000"/>
        </a:lnSpc>
        <a:spcBef>
          <a:spcPts val="500"/>
        </a:spcBef>
        <a:buFont typeface="Arial" panose="020B0604020202020204" pitchFamily="34" charset="0"/>
        <a:buNone/>
        <a:defRPr sz="1200" kern="1200">
          <a:solidFill>
            <a:schemeClr val="tx1">
              <a:lumMod val="50000"/>
              <a:lumOff val="50000"/>
            </a:schemeClr>
          </a:solidFill>
          <a:latin typeface="Poppins" pitchFamily="2" charset="77"/>
          <a:ea typeface="Roboto Slab" pitchFamily="2" charset="0"/>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hemeOverride" Target="../theme/themeOverride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hyperlink" Target="https://ilta2.my.site.com/partners/iltacon"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6.xml"/><Relationship Id="rId5" Type="http://schemas.openxmlformats.org/officeDocument/2006/relationships/image" Target="../media/image20.jpeg"/><Relationship Id="rId4" Type="http://schemas.openxmlformats.org/officeDocument/2006/relationships/image" Target="../media/image19.jpe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8.xml"/><Relationship Id="rId5" Type="http://schemas.openxmlformats.org/officeDocument/2006/relationships/image" Target="../media/image23.png"/><Relationship Id="rId4" Type="http://schemas.openxmlformats.org/officeDocument/2006/relationships/image" Target="../media/image22.jpeg"/></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27.jpeg"/></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9.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jpg"/><Relationship Id="rId2" Type="http://schemas.openxmlformats.org/officeDocument/2006/relationships/hyperlink" Target="mailto:events@iltanet.org" TargetMode="External"/><Relationship Id="rId1" Type="http://schemas.openxmlformats.org/officeDocument/2006/relationships/slideLayout" Target="../slideLayouts/slideLayout4.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32.xml"/><Relationship Id="rId4" Type="http://schemas.openxmlformats.org/officeDocument/2006/relationships/image" Target="../media/image33.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4.png"/><Relationship Id="rId4" Type="http://schemas.openxmlformats.org/officeDocument/2006/relationships/image" Target="../media/image11.png"/></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png"/></Relationships>
</file>

<file path=ppt/slides/_rels/slide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8EB262A-C5BF-0225-17B2-DC9D9CE4745E}"/>
              </a:ext>
            </a:extLst>
          </p:cNvPr>
          <p:cNvPicPr>
            <a:picLocks noChangeAspect="1"/>
          </p:cNvPicPr>
          <p:nvPr/>
        </p:nvPicPr>
        <p:blipFill>
          <a:blip r:embed="rId3"/>
          <a:srcRect t="344" b="344"/>
          <a:stretch/>
        </p:blipFill>
        <p:spPr>
          <a:xfrm>
            <a:off x="-302098" y="-87923"/>
            <a:ext cx="13490686" cy="7033846"/>
          </a:xfrm>
          <a:prstGeom prst="rect">
            <a:avLst/>
          </a:prstGeom>
          <a:effectLst/>
        </p:spPr>
      </p:pic>
      <p:sp>
        <p:nvSpPr>
          <p:cNvPr id="98" name="Linie"/>
          <p:cNvSpPr/>
          <p:nvPr/>
        </p:nvSpPr>
        <p:spPr>
          <a:xfrm>
            <a:off x="635719" y="1651642"/>
            <a:ext cx="6241331" cy="0"/>
          </a:xfrm>
          <a:prstGeom prst="line">
            <a:avLst/>
          </a:prstGeom>
          <a:ln w="19050">
            <a:solidFill>
              <a:schemeClr val="accent1"/>
            </a:solidFill>
            <a:miter lim="400000"/>
          </a:ln>
        </p:spPr>
        <p:txBody>
          <a:bodyPr lIns="19050" tIns="19050" rIns="19050" bIns="19050" anchor="ctr"/>
          <a:lstStyle/>
          <a:p>
            <a:pPr algn="ctr" defTabSz="228600">
              <a:defRPr sz="3000" spc="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latin typeface="Source Sans Pro" panose="020B0503030403020204" pitchFamily="34" charset="0"/>
            </a:endParaRPr>
          </a:p>
        </p:txBody>
      </p:sp>
      <p:pic>
        <p:nvPicPr>
          <p:cNvPr id="2" name="Picture 1" descr="A picture containing text, clipart&#10;&#10;Description automatically generated">
            <a:extLst>
              <a:ext uri="{FF2B5EF4-FFF2-40B4-BE49-F238E27FC236}">
                <a16:creationId xmlns:a16="http://schemas.microsoft.com/office/drawing/2014/main" id="{1B80722C-87BF-488C-DF17-FC11C2404540}"/>
              </a:ext>
            </a:extLst>
          </p:cNvPr>
          <p:cNvPicPr>
            <a:picLocks noChangeAspect="1"/>
          </p:cNvPicPr>
          <p:nvPr/>
        </p:nvPicPr>
        <p:blipFill>
          <a:blip r:embed="rId4"/>
          <a:stretch>
            <a:fillRect/>
          </a:stretch>
        </p:blipFill>
        <p:spPr>
          <a:xfrm>
            <a:off x="635718" y="881363"/>
            <a:ext cx="2700189" cy="525235"/>
          </a:xfrm>
          <a:prstGeom prst="rect">
            <a:avLst/>
          </a:prstGeom>
        </p:spPr>
      </p:pic>
      <p:sp>
        <p:nvSpPr>
          <p:cNvPr id="3" name="TextBox 2">
            <a:extLst>
              <a:ext uri="{FF2B5EF4-FFF2-40B4-BE49-F238E27FC236}">
                <a16:creationId xmlns:a16="http://schemas.microsoft.com/office/drawing/2014/main" id="{428AB2A3-ADC7-09C6-10D7-0818AB79E67C}"/>
              </a:ext>
            </a:extLst>
          </p:cNvPr>
          <p:cNvSpPr txBox="1"/>
          <p:nvPr/>
        </p:nvSpPr>
        <p:spPr>
          <a:xfrm>
            <a:off x="635718" y="1806982"/>
            <a:ext cx="6241331" cy="538609"/>
          </a:xfrm>
          <a:prstGeom prst="rect">
            <a:avLst/>
          </a:prstGeom>
          <a:noFill/>
        </p:spPr>
        <p:txBody>
          <a:bodyPr wrap="square" lIns="91440" tIns="45720" rIns="91440" bIns="45720" rtlCol="0" anchor="t">
            <a:spAutoFit/>
          </a:bodyPr>
          <a:lstStyle/>
          <a:p>
            <a:pPr>
              <a:spcAft>
                <a:spcPts val="600"/>
              </a:spcAft>
            </a:pPr>
            <a:r>
              <a:rPr lang="en-US" sz="1400" spc="300" dirty="0">
                <a:solidFill>
                  <a:schemeClr val="bg1"/>
                </a:solidFill>
                <a:latin typeface="Source Sans Pro"/>
                <a:ea typeface="Source Sans Pro"/>
                <a:cs typeface="Arial Black" panose="020B0604020202020204" pitchFamily="34" charset="0"/>
              </a:rPr>
              <a:t>23-27 AUGUST 2065 | NASHVILLE, TN</a:t>
            </a:r>
          </a:p>
          <a:p>
            <a:r>
              <a:rPr lang="en-US" sz="1000" spc="300" dirty="0">
                <a:solidFill>
                  <a:schemeClr val="bg1"/>
                </a:solidFill>
                <a:latin typeface="Source Sans Pro"/>
                <a:ea typeface="Source Sans Pro"/>
              </a:rPr>
              <a:t>GAYLORD OPRYLAND RESORT &amp; CONVENTION CENTER</a:t>
            </a:r>
            <a:endParaRPr lang="en-US" sz="1000" spc="300" dirty="0">
              <a:solidFill>
                <a:schemeClr val="bg1"/>
              </a:solidFill>
              <a:latin typeface="Source Sans Pro" panose="020B0503030403020204" pitchFamily="34" charset="0"/>
            </a:endParaRPr>
          </a:p>
        </p:txBody>
      </p:sp>
      <p:pic>
        <p:nvPicPr>
          <p:cNvPr id="4" name="Picture 3">
            <a:extLst>
              <a:ext uri="{FF2B5EF4-FFF2-40B4-BE49-F238E27FC236}">
                <a16:creationId xmlns:a16="http://schemas.microsoft.com/office/drawing/2014/main" id="{4F95F573-B730-43F6-45D0-7CBAD72748CD}"/>
              </a:ext>
            </a:extLst>
          </p:cNvPr>
          <p:cNvPicPr>
            <a:picLocks noChangeAspect="1"/>
          </p:cNvPicPr>
          <p:nvPr/>
        </p:nvPicPr>
        <p:blipFill>
          <a:blip r:embed="rId5">
            <a:alphaModFix amt="53000"/>
          </a:blip>
          <a:stretch>
            <a:fillRect/>
          </a:stretch>
        </p:blipFill>
        <p:spPr>
          <a:xfrm rot="17745555">
            <a:off x="6972776" y="1786345"/>
            <a:ext cx="6858000" cy="6570169"/>
          </a:xfrm>
          <a:prstGeom prst="rect">
            <a:avLst/>
          </a:prstGeom>
        </p:spPr>
      </p:pic>
      <p:sp>
        <p:nvSpPr>
          <p:cNvPr id="97" name="Design is Intelligence…"/>
          <p:cNvSpPr txBox="1"/>
          <p:nvPr/>
        </p:nvSpPr>
        <p:spPr>
          <a:xfrm>
            <a:off x="736360" y="3304513"/>
            <a:ext cx="9488670" cy="197894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nchor="b">
            <a:spAutoFit/>
          </a:bodyPr>
          <a:lstStyle/>
          <a:p>
            <a:pPr>
              <a:spcAft>
                <a:spcPts val="1200"/>
              </a:spcAft>
              <a:defRPr sz="8100" spc="-242">
                <a:latin typeface="+mn-lt"/>
                <a:ea typeface="+mn-ea"/>
                <a:cs typeface="+mn-cs"/>
                <a:sym typeface="IBM Plex Sans Bold"/>
              </a:defRPr>
            </a:pPr>
            <a:endParaRPr lang="en-US" sz="2800" b="1" spc="600" dirty="0">
              <a:solidFill>
                <a:schemeClr val="accent1"/>
              </a:solidFill>
              <a:latin typeface="Source Sans Pro" panose="020B0503030403020204" pitchFamily="34" charset="0"/>
              <a:ea typeface="Source Sans Pro"/>
            </a:endParaRPr>
          </a:p>
          <a:p>
            <a:pPr>
              <a:lnSpc>
                <a:spcPts val="5400"/>
              </a:lnSpc>
              <a:defRPr sz="8100" spc="-242">
                <a:latin typeface="+mn-lt"/>
                <a:ea typeface="+mn-ea"/>
                <a:cs typeface="+mn-cs"/>
                <a:sym typeface="IBM Plex Sans Bold"/>
              </a:defRPr>
            </a:pPr>
            <a:r>
              <a:rPr lang="en-US" sz="5400" dirty="0">
                <a:solidFill>
                  <a:schemeClr val="bg1"/>
                </a:solidFill>
                <a:latin typeface="Montserrat"/>
                <a:ea typeface="Source Sans Pro Black"/>
              </a:rPr>
              <a:t>2026</a:t>
            </a:r>
          </a:p>
          <a:p>
            <a:pPr>
              <a:lnSpc>
                <a:spcPts val="5400"/>
              </a:lnSpc>
              <a:defRPr sz="8100" spc="-242">
                <a:latin typeface="+mn-lt"/>
                <a:ea typeface="+mn-ea"/>
                <a:cs typeface="+mn-cs"/>
                <a:sym typeface="IBM Plex Sans Bold"/>
              </a:defRPr>
            </a:pPr>
            <a:r>
              <a:rPr lang="en-US" sz="5400" dirty="0">
                <a:solidFill>
                  <a:schemeClr val="bg1"/>
                </a:solidFill>
                <a:latin typeface="Montserrat"/>
                <a:ea typeface="Source Sans Pro Black"/>
              </a:rPr>
              <a:t>ILTACON INFORMATION</a:t>
            </a:r>
            <a:endParaRPr lang="en-US" dirty="0">
              <a:solidFill>
                <a:schemeClr val="bg1"/>
              </a:solidFill>
              <a:latin typeface="Montserrat"/>
            </a:endParaRPr>
          </a:p>
        </p:txBody>
      </p:sp>
      <p:sp>
        <p:nvSpPr>
          <p:cNvPr id="7" name="Neocore.Studio…">
            <a:extLst>
              <a:ext uri="{FF2B5EF4-FFF2-40B4-BE49-F238E27FC236}">
                <a16:creationId xmlns:a16="http://schemas.microsoft.com/office/drawing/2014/main" id="{DE428756-FD7B-EF8D-A25C-5E1FE60F4017}"/>
              </a:ext>
            </a:extLst>
          </p:cNvPr>
          <p:cNvSpPr txBox="1"/>
          <p:nvPr/>
        </p:nvSpPr>
        <p:spPr>
          <a:xfrm>
            <a:off x="736360" y="5791461"/>
            <a:ext cx="2365665" cy="85132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25400" tIns="25400" rIns="25400" bIns="25400" anchor="b">
            <a:spAutoFit/>
          </a:bodyPr>
          <a:lstStyle/>
          <a:p>
            <a:pPr marL="0" marR="0" lvl="0" indent="0" algn="l" defTabSz="725714" rtl="0" eaLnBrk="1" fontAlgn="auto" latinLnBrk="0" hangingPunct="1">
              <a:lnSpc>
                <a:spcPct val="110000"/>
              </a:lnSpc>
              <a:spcBef>
                <a:spcPts val="0"/>
              </a:spcBef>
              <a:spcAft>
                <a:spcPts val="0"/>
              </a:spcAft>
              <a:buClrTx/>
              <a:buSzTx/>
              <a:buFontTx/>
              <a:buNone/>
              <a:tabLst/>
              <a:defRPr sz="1800" spc="-18"/>
            </a:pPr>
            <a:r>
              <a:rPr kumimoji="0" lang="en-US" sz="2000" b="1" i="0" u="none" strike="noStrike" kern="1200" cap="none" spc="-18" normalizeH="0" baseline="0" noProof="0" dirty="0">
                <a:ln>
                  <a:noFill/>
                </a:ln>
                <a:solidFill>
                  <a:srgbClr val="FFFFFF"/>
                </a:solidFill>
                <a:effectLst/>
                <a:uLnTx/>
                <a:uFillTx/>
                <a:latin typeface="Montserrat"/>
                <a:ea typeface="Source Sans Pro"/>
              </a:rPr>
              <a:t>#</a:t>
            </a:r>
            <a:r>
              <a:rPr lang="en-US" sz="2000" b="1" spc="-18" dirty="0">
                <a:solidFill>
                  <a:srgbClr val="FFFFFF"/>
                </a:solidFill>
                <a:latin typeface="Montserrat"/>
                <a:ea typeface="Source Sans Pro"/>
              </a:rPr>
              <a:t>ILTACON2026</a:t>
            </a:r>
            <a:endParaRPr lang="en-US" sz="2000" b="1" i="0" u="none" strike="noStrike" kern="1200" cap="none" spc="-18" normalizeH="0" baseline="0" noProof="0" dirty="0">
              <a:ln>
                <a:noFill/>
              </a:ln>
              <a:solidFill>
                <a:srgbClr val="FFFFFF"/>
              </a:solidFill>
              <a:effectLst/>
              <a:uLnTx/>
              <a:uFillTx/>
              <a:latin typeface="Montserrat"/>
            </a:endParaRPr>
          </a:p>
          <a:p>
            <a:pPr marL="0" marR="0" lvl="0" indent="0" algn="l" defTabSz="725714" rtl="0" eaLnBrk="1" fontAlgn="auto" latinLnBrk="0" hangingPunct="1">
              <a:lnSpc>
                <a:spcPct val="110000"/>
              </a:lnSpc>
              <a:spcBef>
                <a:spcPts val="0"/>
              </a:spcBef>
              <a:spcAft>
                <a:spcPts val="0"/>
              </a:spcAft>
              <a:buClrTx/>
              <a:buSzTx/>
              <a:buFontTx/>
              <a:buNone/>
              <a:tabLst/>
              <a:defRPr sz="1800" spc="-18"/>
            </a:pPr>
            <a:endParaRPr kumimoji="0" lang="en-US" sz="1400" b="1" i="0" u="none" strike="noStrike" kern="1200" cap="none" spc="-18" normalizeH="0" baseline="0" noProof="0" dirty="0">
              <a:ln>
                <a:noFill/>
              </a:ln>
              <a:solidFill>
                <a:srgbClr val="FFFFFF"/>
              </a:solidFill>
              <a:effectLst/>
              <a:uLnTx/>
              <a:uFillTx/>
              <a:latin typeface="Source Sans Pro" panose="020B0503030403020204" pitchFamily="34" charset="0"/>
              <a:ea typeface="+mn-ea"/>
              <a:cs typeface="+mn-cs"/>
            </a:endParaRPr>
          </a:p>
          <a:p>
            <a:pPr>
              <a:lnSpc>
                <a:spcPct val="110000"/>
              </a:lnSpc>
              <a:defRPr sz="1800" spc="-18"/>
            </a:pPr>
            <a:endParaRPr lang="en-US" sz="1400" b="0" i="0" u="none" strike="noStrike" kern="1200" cap="none" spc="-18" normalizeH="0" baseline="0" noProof="0" dirty="0">
              <a:ln>
                <a:noFill/>
              </a:ln>
              <a:solidFill>
                <a:srgbClr val="FFFFFF"/>
              </a:solidFill>
              <a:effectLst/>
              <a:uLnTx/>
              <a:uFillTx/>
              <a:latin typeface="Source Sans Pro" panose="020B0503030403020204" pitchFamily="34" charset="0"/>
              <a:ea typeface="Source Sans Pro"/>
            </a:endParaRPr>
          </a:p>
        </p:txBody>
      </p:sp>
    </p:spTree>
  </p:cSld>
  <p:clrMapOvr>
    <a:overrideClrMapping bg1="lt1" tx1="dk1" bg2="lt2" tx2="dk2" accent1="accent1" accent2="accent2" accent3="accent3" accent4="accent4" accent5="accent5" accent6="accent6" hlink="hlink" folHlink="folHlink"/>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8F568A6-6660-0746-9ED9-9600FFAB0DB1}"/>
              </a:ext>
            </a:extLst>
          </p:cNvPr>
          <p:cNvSpPr txBox="1"/>
          <p:nvPr/>
        </p:nvSpPr>
        <p:spPr>
          <a:xfrm>
            <a:off x="648929" y="540774"/>
            <a:ext cx="6145161" cy="532005"/>
          </a:xfrm>
          <a:prstGeom prst="rect">
            <a:avLst/>
          </a:prstGeom>
          <a:noFill/>
        </p:spPr>
        <p:txBody>
          <a:bodyPr wrap="square" rtlCol="0">
            <a:spAutoFit/>
          </a:bodyPr>
          <a:lstStyle/>
          <a:p>
            <a:r>
              <a:rPr lang="en-US"/>
              <a:t>Marriott Bonvoy</a:t>
            </a:r>
          </a:p>
        </p:txBody>
      </p:sp>
      <p:pic>
        <p:nvPicPr>
          <p:cNvPr id="4" name="Picture 3">
            <a:extLst>
              <a:ext uri="{FF2B5EF4-FFF2-40B4-BE49-F238E27FC236}">
                <a16:creationId xmlns:a16="http://schemas.microsoft.com/office/drawing/2014/main" id="{1845A709-A866-406C-789E-0F7C8CC575AF}"/>
              </a:ext>
            </a:extLst>
          </p:cNvPr>
          <p:cNvPicPr>
            <a:picLocks noChangeAspect="1"/>
          </p:cNvPicPr>
          <p:nvPr/>
        </p:nvPicPr>
        <p:blipFill>
          <a:blip r:embed="rId2"/>
          <a:stretch>
            <a:fillRect/>
          </a:stretch>
        </p:blipFill>
        <p:spPr>
          <a:xfrm>
            <a:off x="0" y="18806"/>
            <a:ext cx="12192000" cy="6820387"/>
          </a:xfrm>
          <a:prstGeom prst="rect">
            <a:avLst/>
          </a:prstGeom>
        </p:spPr>
      </p:pic>
      <p:pic>
        <p:nvPicPr>
          <p:cNvPr id="6" name="Picture 5">
            <a:extLst>
              <a:ext uri="{FF2B5EF4-FFF2-40B4-BE49-F238E27FC236}">
                <a16:creationId xmlns:a16="http://schemas.microsoft.com/office/drawing/2014/main" id="{6064C666-E76B-3A3E-AFF9-05CCBC4ADE9C}"/>
              </a:ext>
            </a:extLst>
          </p:cNvPr>
          <p:cNvPicPr>
            <a:picLocks noChangeAspect="1"/>
          </p:cNvPicPr>
          <p:nvPr/>
        </p:nvPicPr>
        <p:blipFill>
          <a:blip r:embed="rId3"/>
          <a:stretch>
            <a:fillRect/>
          </a:stretch>
        </p:blipFill>
        <p:spPr>
          <a:xfrm>
            <a:off x="4956068" y="1700384"/>
            <a:ext cx="7108113" cy="5028938"/>
          </a:xfrm>
          <a:prstGeom prst="rect">
            <a:avLst/>
          </a:prstGeom>
        </p:spPr>
      </p:pic>
      <p:sp>
        <p:nvSpPr>
          <p:cNvPr id="7" name="TextBox 6">
            <a:extLst>
              <a:ext uri="{FF2B5EF4-FFF2-40B4-BE49-F238E27FC236}">
                <a16:creationId xmlns:a16="http://schemas.microsoft.com/office/drawing/2014/main" id="{88BCADA2-15D9-CD1B-08A2-ECDCB9AA4052}"/>
              </a:ext>
            </a:extLst>
          </p:cNvPr>
          <p:cNvSpPr txBox="1"/>
          <p:nvPr/>
        </p:nvSpPr>
        <p:spPr>
          <a:xfrm>
            <a:off x="5545393" y="3578301"/>
            <a:ext cx="1779640" cy="584775"/>
          </a:xfrm>
          <a:prstGeom prst="rect">
            <a:avLst/>
          </a:prstGeom>
          <a:noFill/>
        </p:spPr>
        <p:txBody>
          <a:bodyPr wrap="square" lIns="91440" tIns="45720" rIns="91440" bIns="45720" rtlCol="0" anchor="t">
            <a:spAutoFit/>
          </a:bodyPr>
          <a:lstStyle/>
          <a:p>
            <a:r>
              <a:rPr lang="en-US" sz="1600" b="1">
                <a:solidFill>
                  <a:schemeClr val="accent1"/>
                </a:solidFill>
              </a:rPr>
              <a:t>Mobile Key check in/ Skip the line!</a:t>
            </a:r>
            <a:endParaRPr lang="en-US" sz="1600" b="1">
              <a:solidFill>
                <a:schemeClr val="accent1"/>
              </a:solidFill>
              <a:ea typeface="Calibri"/>
              <a:cs typeface="Calibri"/>
            </a:endParaRPr>
          </a:p>
        </p:txBody>
      </p:sp>
      <p:sp>
        <p:nvSpPr>
          <p:cNvPr id="8" name="TextBox 7">
            <a:extLst>
              <a:ext uri="{FF2B5EF4-FFF2-40B4-BE49-F238E27FC236}">
                <a16:creationId xmlns:a16="http://schemas.microsoft.com/office/drawing/2014/main" id="{2AB12AA7-379B-1EE2-4BC8-0385A3C229D6}"/>
              </a:ext>
            </a:extLst>
          </p:cNvPr>
          <p:cNvSpPr txBox="1"/>
          <p:nvPr/>
        </p:nvSpPr>
        <p:spPr>
          <a:xfrm>
            <a:off x="9979741" y="3630078"/>
            <a:ext cx="1779640" cy="584775"/>
          </a:xfrm>
          <a:prstGeom prst="rect">
            <a:avLst/>
          </a:prstGeom>
          <a:noFill/>
        </p:spPr>
        <p:txBody>
          <a:bodyPr wrap="square" lIns="91440" tIns="45720" rIns="91440" bIns="45720" rtlCol="0" anchor="t">
            <a:spAutoFit/>
          </a:bodyPr>
          <a:lstStyle/>
          <a:p>
            <a:r>
              <a:rPr lang="en-US" sz="1600" b="1">
                <a:solidFill>
                  <a:schemeClr val="accent1"/>
                </a:solidFill>
              </a:rPr>
              <a:t>Quick requests: Towels / Food etc</a:t>
            </a:r>
            <a:r>
              <a:rPr lang="en-US" sz="1600">
                <a:solidFill>
                  <a:schemeClr val="accent1"/>
                </a:solidFill>
              </a:rPr>
              <a:t>.</a:t>
            </a:r>
            <a:endParaRPr lang="en-US" sz="1600">
              <a:solidFill>
                <a:schemeClr val="accent1"/>
              </a:solidFill>
              <a:ea typeface="Calibri"/>
              <a:cs typeface="Calibri"/>
            </a:endParaRPr>
          </a:p>
        </p:txBody>
      </p:sp>
    </p:spTree>
    <p:extLst>
      <p:ext uri="{BB962C8B-B14F-4D97-AF65-F5344CB8AC3E}">
        <p14:creationId xmlns:p14="http://schemas.microsoft.com/office/powerpoint/2010/main" val="24696604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8F568A6-6660-0746-9ED9-9600FFAB0DB1}"/>
              </a:ext>
            </a:extLst>
          </p:cNvPr>
          <p:cNvSpPr txBox="1"/>
          <p:nvPr/>
        </p:nvSpPr>
        <p:spPr>
          <a:xfrm>
            <a:off x="348767" y="884588"/>
            <a:ext cx="4432138" cy="4804585"/>
          </a:xfrm>
          <a:prstGeom prst="rect">
            <a:avLst/>
          </a:prstGeom>
          <a:noFill/>
        </p:spPr>
        <p:txBody>
          <a:bodyPr wrap="square" lIns="91440" tIns="45720" rIns="91440" bIns="45720" rtlCol="0" anchor="t">
            <a:spAutoFit/>
          </a:bodyPr>
          <a:lstStyle/>
          <a:p>
            <a:endParaRPr lang="en-US" dirty="0"/>
          </a:p>
          <a:p>
            <a:r>
              <a:rPr lang="en-US" sz="3600" dirty="0">
                <a:solidFill>
                  <a:schemeClr val="accent1"/>
                </a:solidFill>
                <a:latin typeface="Montserrat"/>
              </a:rPr>
              <a:t>Staffed Luggage Hold </a:t>
            </a:r>
          </a:p>
          <a:p>
            <a:endParaRPr lang="en-US" dirty="0"/>
          </a:p>
          <a:p>
            <a:r>
              <a:rPr lang="en-US" sz="2000" dirty="0">
                <a:latin typeface="Poppins"/>
                <a:cs typeface="Poppins"/>
              </a:rPr>
              <a:t>Magnolia Terrace</a:t>
            </a:r>
            <a:endParaRPr lang="en-US" sz="2000" dirty="0">
              <a:latin typeface="Poppins"/>
              <a:ea typeface="Calibri"/>
              <a:cs typeface="Poppins"/>
            </a:endParaRPr>
          </a:p>
          <a:p>
            <a:endParaRPr lang="en-US" sz="2000" dirty="0">
              <a:latin typeface="Poppins"/>
              <a:cs typeface="Poppins"/>
            </a:endParaRPr>
          </a:p>
          <a:p>
            <a:r>
              <a:rPr lang="en-US" sz="2000" dirty="0">
                <a:solidFill>
                  <a:srgbClr val="C00000"/>
                </a:solidFill>
                <a:latin typeface="Poppins"/>
                <a:cs typeface="Poppins"/>
              </a:rPr>
              <a:t>Thursday</a:t>
            </a:r>
            <a:r>
              <a:rPr lang="en-US" sz="2000" dirty="0">
                <a:latin typeface="Poppins"/>
                <a:cs typeface="Poppins"/>
              </a:rPr>
              <a:t> for those checking out of all ILTACON Hotels!</a:t>
            </a:r>
            <a:endParaRPr lang="en-US" sz="2000" dirty="0">
              <a:latin typeface="Poppins"/>
              <a:ea typeface="Calibri"/>
              <a:cs typeface="Poppins"/>
            </a:endParaRPr>
          </a:p>
          <a:p>
            <a:endParaRPr lang="en-US" sz="2000" dirty="0">
              <a:solidFill>
                <a:srgbClr val="000000"/>
              </a:solidFill>
              <a:latin typeface="Poppins"/>
              <a:cs typeface="Poppins"/>
            </a:endParaRPr>
          </a:p>
          <a:p>
            <a:r>
              <a:rPr lang="en-US" sz="2000" dirty="0">
                <a:solidFill>
                  <a:srgbClr val="C00000"/>
                </a:solidFill>
                <a:latin typeface="Poppins"/>
                <a:cs typeface="Poppins"/>
              </a:rPr>
              <a:t>6:30 am to 6 pm</a:t>
            </a:r>
            <a:endParaRPr lang="en-US" sz="2000" dirty="0">
              <a:solidFill>
                <a:srgbClr val="C00000"/>
              </a:solidFill>
              <a:latin typeface="Poppins"/>
              <a:ea typeface="Calibri"/>
              <a:cs typeface="Poppins"/>
            </a:endParaRPr>
          </a:p>
          <a:p>
            <a:endParaRPr lang="en-US" dirty="0">
              <a:solidFill>
                <a:srgbClr val="000000"/>
              </a:solidFill>
              <a:latin typeface="Calibri" panose="020F0502020204030204"/>
              <a:ea typeface="Calibri" panose="020F0502020204030204"/>
              <a:cs typeface="Calibri" panose="020F0502020204030204"/>
            </a:endParaRPr>
          </a:p>
          <a:p>
            <a:r>
              <a:rPr lang="en-US" sz="2850" b="1" dirty="0">
                <a:solidFill>
                  <a:srgbClr val="C00000"/>
                </a:solidFill>
                <a:latin typeface="Montserrat"/>
              </a:rPr>
              <a:t>FREE! </a:t>
            </a:r>
            <a:r>
              <a:rPr lang="en-US" sz="1800" dirty="0">
                <a:latin typeface="Montserrat"/>
              </a:rPr>
              <a:t>*wear your badge*</a:t>
            </a:r>
            <a:endParaRPr lang="en-US" sz="1800" dirty="0">
              <a:latin typeface="Montserrat"/>
              <a:ea typeface="Calibri"/>
              <a:cs typeface="Calibri"/>
            </a:endParaRPr>
          </a:p>
        </p:txBody>
      </p:sp>
      <p:pic>
        <p:nvPicPr>
          <p:cNvPr id="4" name="Picture 3">
            <a:extLst>
              <a:ext uri="{FF2B5EF4-FFF2-40B4-BE49-F238E27FC236}">
                <a16:creationId xmlns:a16="http://schemas.microsoft.com/office/drawing/2014/main" id="{D4038BE8-225C-97E2-BBD8-6DE10EB90086}"/>
              </a:ext>
            </a:extLst>
          </p:cNvPr>
          <p:cNvPicPr>
            <a:picLocks noChangeAspect="1"/>
          </p:cNvPicPr>
          <p:nvPr/>
        </p:nvPicPr>
        <p:blipFill rotWithShape="1">
          <a:blip r:embed="rId2"/>
          <a:srcRect l="33939"/>
          <a:stretch/>
        </p:blipFill>
        <p:spPr>
          <a:xfrm>
            <a:off x="5137927" y="1134139"/>
            <a:ext cx="6708990" cy="4813081"/>
          </a:xfrm>
          <a:prstGeom prst="rect">
            <a:avLst/>
          </a:prstGeom>
        </p:spPr>
      </p:pic>
    </p:spTree>
    <p:extLst>
      <p:ext uri="{BB962C8B-B14F-4D97-AF65-F5344CB8AC3E}">
        <p14:creationId xmlns:p14="http://schemas.microsoft.com/office/powerpoint/2010/main" val="36624705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2D514-5439-D4E9-AE06-F17A7C1A8985}"/>
            </a:ext>
          </a:extLst>
        </p:cNvPr>
        <p:cNvGrpSpPr/>
        <p:nvPr/>
      </p:nvGrpSpPr>
      <p:grpSpPr>
        <a:xfrm>
          <a:off x="0" y="0"/>
          <a:ext cx="0" cy="0"/>
          <a:chOff x="0" y="0"/>
          <a:chExt cx="0" cy="0"/>
        </a:xfrm>
      </p:grpSpPr>
      <p:sp>
        <p:nvSpPr>
          <p:cNvPr id="107" name="Rechteck">
            <a:extLst>
              <a:ext uri="{FF2B5EF4-FFF2-40B4-BE49-F238E27FC236}">
                <a16:creationId xmlns:a16="http://schemas.microsoft.com/office/drawing/2014/main" id="{599B0835-5D55-CD4B-C584-843B292CAD55}"/>
              </a:ext>
            </a:extLst>
          </p:cNvPr>
          <p:cNvSpPr/>
          <p:nvPr/>
        </p:nvSpPr>
        <p:spPr>
          <a:xfrm>
            <a:off x="2641599" y="0"/>
            <a:ext cx="9613901" cy="6855942"/>
          </a:xfrm>
          <a:prstGeom prst="rect">
            <a:avLst/>
          </a:prstGeom>
          <a:solidFill>
            <a:schemeClr val="tx1"/>
          </a:solidFill>
          <a:ln w="12700">
            <a:noFill/>
            <a:miter lim="400000"/>
          </a:ln>
        </p:spPr>
        <p:txBody>
          <a:bodyPr lIns="25400" tIns="25400" rIns="25400" bIns="25400" anchor="ctr"/>
          <a:lstStyle/>
          <a:p>
            <a:pPr marL="0" marR="0" lvl="0" indent="0" algn="l" defTabSz="725714" rtl="0" eaLnBrk="1" fontAlgn="auto" latinLnBrk="0" hangingPunct="1">
              <a:lnSpc>
                <a:spcPct val="100000"/>
              </a:lnSpc>
              <a:spcBef>
                <a:spcPts val="1000"/>
              </a:spcBef>
              <a:spcAft>
                <a:spcPts val="0"/>
              </a:spcAft>
              <a:buClrTx/>
              <a:buSzTx/>
              <a:buFontTx/>
              <a:buNone/>
              <a:tabLst/>
              <a:defRPr>
                <a:latin typeface="IBM Plex Sans Regular"/>
                <a:ea typeface="IBM Plex Sans Regular"/>
                <a:cs typeface="IBM Plex Sans Regular"/>
                <a:sym typeface="IBM Plex Sans Regular"/>
              </a:defRPr>
            </a:pPr>
            <a:endParaRPr kumimoji="0" sz="1429" b="0" i="0" u="none" strike="noStrike" kern="1200" cap="none" spc="0" normalizeH="0" baseline="0" noProof="0">
              <a:ln>
                <a:noFill/>
              </a:ln>
              <a:solidFill>
                <a:srgbClr val="000000"/>
              </a:solidFill>
              <a:effectLst/>
              <a:uLnTx/>
              <a:uFillTx/>
              <a:latin typeface="Source Sans Pro" panose="020B0503030403020204" pitchFamily="34" charset="0"/>
              <a:sym typeface="IBM Plex Sans Regular"/>
            </a:endParaRPr>
          </a:p>
        </p:txBody>
      </p:sp>
      <p:sp>
        <p:nvSpPr>
          <p:cNvPr id="112" name="About our…">
            <a:extLst>
              <a:ext uri="{FF2B5EF4-FFF2-40B4-BE49-F238E27FC236}">
                <a16:creationId xmlns:a16="http://schemas.microsoft.com/office/drawing/2014/main" id="{A8C7FB72-CE32-3233-FF4C-EF00461D5E2D}"/>
              </a:ext>
            </a:extLst>
          </p:cNvPr>
          <p:cNvSpPr txBox="1"/>
          <p:nvPr/>
        </p:nvSpPr>
        <p:spPr>
          <a:xfrm>
            <a:off x="3239124" y="2210190"/>
            <a:ext cx="7954144" cy="28212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p>
            <a:pPr defTabSz="412750">
              <a:defRPr sz="5500" spc="-55">
                <a:latin typeface="+mn-lt"/>
                <a:ea typeface="+mn-ea"/>
                <a:cs typeface="+mn-cs"/>
                <a:sym typeface="IBM Plex Sans Bold"/>
              </a:defRPr>
            </a:pPr>
            <a:r>
              <a:rPr lang="en-US" sz="6000">
                <a:latin typeface="Montserrat"/>
                <a:ea typeface="Source Code Pro"/>
                <a:sym typeface="IBM Plex Sans Bold"/>
              </a:rPr>
              <a:t>First  </a:t>
            </a:r>
            <a:endParaRPr lang="en-US" sz="6000">
              <a:latin typeface="Montserrat"/>
              <a:ea typeface="Source Code Pro"/>
            </a:endParaRPr>
          </a:p>
          <a:p>
            <a:pPr defTabSz="412750">
              <a:defRPr sz="5500" spc="-55">
                <a:latin typeface="+mn-lt"/>
                <a:ea typeface="+mn-ea"/>
                <a:cs typeface="+mn-cs"/>
                <a:sym typeface="IBM Plex Sans Bold"/>
              </a:defRPr>
            </a:pPr>
            <a:r>
              <a:rPr lang="en-US" sz="6000">
                <a:solidFill>
                  <a:schemeClr val="bg1"/>
                </a:solidFill>
                <a:latin typeface="Montserrat"/>
                <a:ea typeface="Source Code Pro"/>
              </a:rPr>
              <a:t>DO'S &amp; DON’TS</a:t>
            </a:r>
            <a:endParaRPr lang="en-US">
              <a:solidFill>
                <a:schemeClr val="bg1"/>
              </a:solidFill>
            </a:endParaRPr>
          </a:p>
          <a:p>
            <a:pPr defTabSz="412750">
              <a:defRPr sz="5500" spc="-55">
                <a:latin typeface="+mn-lt"/>
                <a:ea typeface="+mn-ea"/>
                <a:cs typeface="+mn-cs"/>
                <a:sym typeface="IBM Plex Sans Bold"/>
              </a:defRPr>
            </a:pPr>
            <a:r>
              <a:rPr kumimoji="0" lang="en-US" sz="6000">
                <a:latin typeface="Montserrat"/>
                <a:ea typeface="Source Code Pro"/>
                <a:sym typeface="IBM Plex Sans Bold"/>
              </a:rPr>
              <a:t>first!</a:t>
            </a:r>
            <a:endParaRPr sz="6000">
              <a:latin typeface="Montserrat"/>
              <a:ea typeface="Source Code Pro"/>
            </a:endParaRPr>
          </a:p>
        </p:txBody>
      </p:sp>
      <p:pic>
        <p:nvPicPr>
          <p:cNvPr id="5" name="Picture 4">
            <a:extLst>
              <a:ext uri="{FF2B5EF4-FFF2-40B4-BE49-F238E27FC236}">
                <a16:creationId xmlns:a16="http://schemas.microsoft.com/office/drawing/2014/main" id="{8489EA3D-DF1A-72CC-010C-570159A2B148}"/>
              </a:ext>
            </a:extLst>
          </p:cNvPr>
          <p:cNvPicPr>
            <a:picLocks noChangeAspect="1"/>
          </p:cNvPicPr>
          <p:nvPr/>
        </p:nvPicPr>
        <p:blipFill>
          <a:blip r:embed="rId3"/>
          <a:stretch>
            <a:fillRect/>
          </a:stretch>
        </p:blipFill>
        <p:spPr>
          <a:xfrm>
            <a:off x="635719" y="563885"/>
            <a:ext cx="1300657" cy="1300657"/>
          </a:xfrm>
          <a:prstGeom prst="rect">
            <a:avLst/>
          </a:prstGeom>
        </p:spPr>
      </p:pic>
      <p:sp>
        <p:nvSpPr>
          <p:cNvPr id="2" name="Neocore.Studio…">
            <a:extLst>
              <a:ext uri="{FF2B5EF4-FFF2-40B4-BE49-F238E27FC236}">
                <a16:creationId xmlns:a16="http://schemas.microsoft.com/office/drawing/2014/main" id="{61D2F73B-E133-759A-CB85-1B98D77CF8C7}"/>
              </a:ext>
            </a:extLst>
          </p:cNvPr>
          <p:cNvSpPr txBox="1"/>
          <p:nvPr/>
        </p:nvSpPr>
        <p:spPr>
          <a:xfrm>
            <a:off x="275934" y="5483416"/>
            <a:ext cx="2365665" cy="108831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25400" tIns="25400" rIns="25400" bIns="25400" anchor="b">
            <a:spAutoFit/>
          </a:bodyPr>
          <a:lstStyle/>
          <a:p>
            <a:pPr marL="0" marR="0" lvl="0" indent="0" algn="l" defTabSz="725714" rtl="0" eaLnBrk="1" fontAlgn="auto" latinLnBrk="0" hangingPunct="1">
              <a:lnSpc>
                <a:spcPct val="110000"/>
              </a:lnSpc>
              <a:spcBef>
                <a:spcPts val="0"/>
              </a:spcBef>
              <a:spcAft>
                <a:spcPts val="0"/>
              </a:spcAft>
              <a:buClrTx/>
              <a:buSzTx/>
              <a:buFontTx/>
              <a:buNone/>
              <a:tabLst/>
              <a:defRPr sz="1800" spc="-18"/>
            </a:pPr>
            <a:r>
              <a:rPr kumimoji="0" lang="en-US" sz="2000" b="1" i="0" u="none" strike="noStrike" kern="1200" cap="none" spc="-18" normalizeH="0" baseline="0" noProof="0" dirty="0">
                <a:ln>
                  <a:noFill/>
                </a:ln>
                <a:solidFill>
                  <a:schemeClr val="bg1">
                    <a:lumMod val="49000"/>
                  </a:schemeClr>
                </a:solidFill>
                <a:effectLst/>
                <a:uLnTx/>
                <a:uFillTx/>
                <a:latin typeface="Montserrat"/>
                <a:ea typeface="Source Sans Pro"/>
              </a:rPr>
              <a:t>#</a:t>
            </a:r>
            <a:r>
              <a:rPr lang="en-US" sz="2000" b="1" spc="-18" dirty="0">
                <a:solidFill>
                  <a:schemeClr val="bg1">
                    <a:lumMod val="49000"/>
                  </a:schemeClr>
                </a:solidFill>
                <a:latin typeface="Montserrat"/>
                <a:ea typeface="Source Sans Pro"/>
              </a:rPr>
              <a:t>ILTACON2026</a:t>
            </a:r>
            <a:endParaRPr lang="en-US" sz="2000" b="1" i="0" u="none" strike="noStrike" kern="1200" cap="none" spc="-18" normalizeH="0" baseline="0" noProof="0" dirty="0">
              <a:ln>
                <a:noFill/>
              </a:ln>
              <a:solidFill>
                <a:schemeClr val="bg1">
                  <a:lumMod val="49000"/>
                </a:schemeClr>
              </a:solidFill>
              <a:effectLst/>
              <a:uLnTx/>
              <a:uFillTx/>
              <a:latin typeface="Montserrat"/>
              <a:ea typeface="Source Sans Pro"/>
            </a:endParaRPr>
          </a:p>
          <a:p>
            <a:pPr marL="0" marR="0" lvl="0" indent="0" algn="l" defTabSz="725714" rtl="0" eaLnBrk="1" fontAlgn="auto" latinLnBrk="0" hangingPunct="1">
              <a:lnSpc>
                <a:spcPct val="110000"/>
              </a:lnSpc>
              <a:spcBef>
                <a:spcPts val="0"/>
              </a:spcBef>
              <a:spcAft>
                <a:spcPts val="0"/>
              </a:spcAft>
              <a:buClrTx/>
              <a:buSzTx/>
              <a:buFontTx/>
              <a:buNone/>
              <a:tabLst/>
              <a:defRPr sz="1800" spc="-18"/>
            </a:pPr>
            <a:endParaRPr lang="en-US" sz="1400" b="1" i="0" u="none" strike="noStrike" kern="1200" cap="none" spc="-18" normalizeH="0" baseline="0" noProof="0" dirty="0">
              <a:ln>
                <a:noFill/>
              </a:ln>
              <a:solidFill>
                <a:schemeClr val="bg1">
                  <a:lumMod val="49000"/>
                </a:schemeClr>
              </a:solidFill>
              <a:effectLst/>
              <a:uLnTx/>
              <a:uFillTx/>
              <a:latin typeface="Montserrat"/>
              <a:ea typeface="Source Sans Pro"/>
            </a:endParaRPr>
          </a:p>
          <a:p>
            <a:pPr>
              <a:lnSpc>
                <a:spcPct val="110000"/>
              </a:lnSpc>
              <a:defRPr sz="1800" spc="-18"/>
            </a:pPr>
            <a:r>
              <a:rPr lang="en-US" sz="1400" spc="-18" dirty="0">
                <a:solidFill>
                  <a:schemeClr val="bg1">
                    <a:lumMod val="49000"/>
                  </a:schemeClr>
                </a:solidFill>
                <a:latin typeface="Montserrat"/>
                <a:ea typeface="Source Sans Pro"/>
              </a:rPr>
              <a:t>23-27 </a:t>
            </a:r>
            <a:r>
              <a:rPr kumimoji="0" lang="en-US" sz="1400" b="0" i="0" u="none" strike="noStrike" kern="1200" cap="none" spc="-18" normalizeH="0" baseline="0" noProof="0" dirty="0">
                <a:ln>
                  <a:noFill/>
                </a:ln>
                <a:solidFill>
                  <a:schemeClr val="bg1">
                    <a:lumMod val="49000"/>
                  </a:schemeClr>
                </a:solidFill>
                <a:effectLst/>
                <a:uLnTx/>
                <a:uFillTx/>
                <a:latin typeface="Montserrat"/>
                <a:ea typeface="Source Sans Pro"/>
              </a:rPr>
              <a:t>August </a:t>
            </a:r>
            <a:r>
              <a:rPr lang="en-US" sz="1400" spc="-18" dirty="0">
                <a:solidFill>
                  <a:schemeClr val="bg1">
                    <a:lumMod val="49000"/>
                  </a:schemeClr>
                </a:solidFill>
                <a:latin typeface="Montserrat"/>
                <a:ea typeface="Source Sans Pro"/>
              </a:rPr>
              <a:t>2026</a:t>
            </a:r>
            <a:endParaRPr lang="en-US" sz="1400" b="0" i="0" u="none" strike="noStrike" kern="1200" cap="none" spc="-18" normalizeH="0" baseline="0" noProof="0" dirty="0">
              <a:ln>
                <a:noFill/>
              </a:ln>
              <a:solidFill>
                <a:schemeClr val="bg1">
                  <a:lumMod val="49000"/>
                </a:schemeClr>
              </a:solidFill>
              <a:effectLst/>
              <a:uLnTx/>
              <a:uFillTx/>
              <a:latin typeface="Montserrat"/>
              <a:ea typeface="Source Sans Pro"/>
            </a:endParaRPr>
          </a:p>
          <a:p>
            <a:pPr>
              <a:lnSpc>
                <a:spcPct val="110000"/>
              </a:lnSpc>
              <a:defRPr sz="1800" spc="-18"/>
            </a:pPr>
            <a:r>
              <a:rPr lang="en-US" sz="1400" spc="-18" dirty="0">
                <a:solidFill>
                  <a:schemeClr val="bg1">
                    <a:lumMod val="49000"/>
                  </a:schemeClr>
                </a:solidFill>
                <a:latin typeface="Montserrat"/>
                <a:ea typeface="Source Sans Pro"/>
              </a:rPr>
              <a:t>Nashville, TN</a:t>
            </a:r>
            <a:endParaRPr lang="en-US" sz="1400" b="0" i="0" u="none" strike="noStrike" kern="1200" cap="none" spc="-18" normalizeH="0" baseline="0" noProof="0" dirty="0">
              <a:ln>
                <a:noFill/>
              </a:ln>
              <a:solidFill>
                <a:schemeClr val="bg1">
                  <a:lumMod val="49000"/>
                </a:schemeClr>
              </a:solidFill>
              <a:effectLst/>
              <a:uLnTx/>
              <a:uFillTx/>
              <a:latin typeface="Montserrat"/>
              <a:ea typeface="Source Sans Pro"/>
            </a:endParaRPr>
          </a:p>
        </p:txBody>
      </p:sp>
    </p:spTree>
    <p:extLst>
      <p:ext uri="{BB962C8B-B14F-4D97-AF65-F5344CB8AC3E}">
        <p14:creationId xmlns:p14="http://schemas.microsoft.com/office/powerpoint/2010/main" val="4076938715"/>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B54317F-88B0-53E1-DC2D-FC20162D1AE2}"/>
              </a:ext>
            </a:extLst>
          </p:cNvPr>
          <p:cNvPicPr>
            <a:picLocks noChangeAspect="1"/>
          </p:cNvPicPr>
          <p:nvPr/>
        </p:nvPicPr>
        <p:blipFill>
          <a:blip r:embed="rId3"/>
          <a:stretch>
            <a:fillRect/>
          </a:stretch>
        </p:blipFill>
        <p:spPr>
          <a:xfrm>
            <a:off x="10621987" y="5473148"/>
            <a:ext cx="1139060" cy="1139060"/>
          </a:xfrm>
          <a:prstGeom prst="rect">
            <a:avLst/>
          </a:prstGeom>
        </p:spPr>
      </p:pic>
      <p:sp>
        <p:nvSpPr>
          <p:cNvPr id="3" name="TextBox 2">
            <a:extLst>
              <a:ext uri="{FF2B5EF4-FFF2-40B4-BE49-F238E27FC236}">
                <a16:creationId xmlns:a16="http://schemas.microsoft.com/office/drawing/2014/main" id="{2A301D2D-8EA6-5959-347F-910C4506E5BE}"/>
              </a:ext>
            </a:extLst>
          </p:cNvPr>
          <p:cNvSpPr txBox="1"/>
          <p:nvPr/>
        </p:nvSpPr>
        <p:spPr>
          <a:xfrm>
            <a:off x="1332890" y="746345"/>
            <a:ext cx="10297173" cy="5478423"/>
          </a:xfrm>
          <a:prstGeom prst="rect">
            <a:avLst/>
          </a:prstGeom>
          <a:noFill/>
        </p:spPr>
        <p:txBody>
          <a:bodyPr wrap="square" lIns="91440" tIns="45720" rIns="91440" bIns="45720" rtlCol="0" anchor="t">
            <a:spAutoFit/>
          </a:bodyPr>
          <a:lstStyle>
            <a:defPPr>
              <a:defRPr lang="en-US"/>
            </a:defPPr>
            <a:lvl1pPr marL="0" algn="l" defTabSz="725714" rtl="0" eaLnBrk="1" latinLnBrk="0" hangingPunct="1">
              <a:defRPr sz="2857" kern="1200">
                <a:solidFill>
                  <a:schemeClr val="tx1"/>
                </a:solidFill>
                <a:latin typeface="+mn-lt"/>
                <a:ea typeface="+mn-ea"/>
                <a:cs typeface="+mn-cs"/>
              </a:defRPr>
            </a:lvl1pPr>
            <a:lvl2pPr marL="725714" algn="l" defTabSz="725714" rtl="0" eaLnBrk="1" latinLnBrk="0" hangingPunct="1">
              <a:defRPr sz="2857" kern="1200">
                <a:solidFill>
                  <a:schemeClr val="tx1"/>
                </a:solidFill>
                <a:latin typeface="+mn-lt"/>
                <a:ea typeface="+mn-ea"/>
                <a:cs typeface="+mn-cs"/>
              </a:defRPr>
            </a:lvl2pPr>
            <a:lvl3pPr marL="1451427" algn="l" defTabSz="725714" rtl="0" eaLnBrk="1" latinLnBrk="0" hangingPunct="1">
              <a:defRPr sz="2857" kern="1200">
                <a:solidFill>
                  <a:schemeClr val="tx1"/>
                </a:solidFill>
                <a:latin typeface="+mn-lt"/>
                <a:ea typeface="+mn-ea"/>
                <a:cs typeface="+mn-cs"/>
              </a:defRPr>
            </a:lvl3pPr>
            <a:lvl4pPr marL="2177141" algn="l" defTabSz="725714" rtl="0" eaLnBrk="1" latinLnBrk="0" hangingPunct="1">
              <a:defRPr sz="2857" kern="1200">
                <a:solidFill>
                  <a:schemeClr val="tx1"/>
                </a:solidFill>
                <a:latin typeface="+mn-lt"/>
                <a:ea typeface="+mn-ea"/>
                <a:cs typeface="+mn-cs"/>
              </a:defRPr>
            </a:lvl4pPr>
            <a:lvl5pPr marL="2902854" algn="l" defTabSz="725714" rtl="0" eaLnBrk="1" latinLnBrk="0" hangingPunct="1">
              <a:defRPr sz="2857" kern="1200">
                <a:solidFill>
                  <a:schemeClr val="tx1"/>
                </a:solidFill>
                <a:latin typeface="+mn-lt"/>
                <a:ea typeface="+mn-ea"/>
                <a:cs typeface="+mn-cs"/>
              </a:defRPr>
            </a:lvl5pPr>
            <a:lvl6pPr marL="3628568" algn="l" defTabSz="725714" rtl="0" eaLnBrk="1" latinLnBrk="0" hangingPunct="1">
              <a:defRPr sz="2857" kern="1200">
                <a:solidFill>
                  <a:schemeClr val="tx1"/>
                </a:solidFill>
                <a:latin typeface="+mn-lt"/>
                <a:ea typeface="+mn-ea"/>
                <a:cs typeface="+mn-cs"/>
              </a:defRPr>
            </a:lvl6pPr>
            <a:lvl7pPr marL="4354281" algn="l" defTabSz="725714" rtl="0" eaLnBrk="1" latinLnBrk="0" hangingPunct="1">
              <a:defRPr sz="2857" kern="1200">
                <a:solidFill>
                  <a:schemeClr val="tx1"/>
                </a:solidFill>
                <a:latin typeface="+mn-lt"/>
                <a:ea typeface="+mn-ea"/>
                <a:cs typeface="+mn-cs"/>
              </a:defRPr>
            </a:lvl7pPr>
            <a:lvl8pPr marL="5079995" algn="l" defTabSz="725714" rtl="0" eaLnBrk="1" latinLnBrk="0" hangingPunct="1">
              <a:defRPr sz="2857" kern="1200">
                <a:solidFill>
                  <a:schemeClr val="tx1"/>
                </a:solidFill>
                <a:latin typeface="+mn-lt"/>
                <a:ea typeface="+mn-ea"/>
                <a:cs typeface="+mn-cs"/>
              </a:defRPr>
            </a:lvl8pPr>
            <a:lvl9pPr marL="5805708" algn="l" defTabSz="725714" rtl="0" eaLnBrk="1" latinLnBrk="0" hangingPunct="1">
              <a:defRPr sz="2857" kern="1200">
                <a:solidFill>
                  <a:schemeClr val="tx1"/>
                </a:solidFill>
                <a:latin typeface="+mn-lt"/>
                <a:ea typeface="+mn-ea"/>
                <a:cs typeface="+mn-cs"/>
              </a:defRPr>
            </a:lvl9pPr>
          </a:lstStyle>
          <a:p>
            <a:pPr marL="285750" indent="-285750">
              <a:buFont typeface="Arial"/>
              <a:buChar char="•"/>
              <a:defRPr/>
            </a:pPr>
            <a:r>
              <a:rPr lang="en-US" sz="1800" dirty="0">
                <a:latin typeface="Poppins"/>
                <a:ea typeface="Source Sans Pro"/>
                <a:cs typeface="Calibri"/>
              </a:rPr>
              <a:t>Wear comfortable shoes</a:t>
            </a:r>
            <a:endParaRPr lang="en-US" sz="1800" dirty="0">
              <a:latin typeface="Poppins"/>
              <a:cs typeface="Poppins"/>
            </a:endParaRPr>
          </a:p>
          <a:p>
            <a:pPr marL="285750" indent="-285750">
              <a:buFont typeface="Arial"/>
              <a:buChar char="•"/>
              <a:defRPr/>
            </a:pPr>
            <a:endParaRPr lang="en-US" sz="1800" dirty="0">
              <a:latin typeface="Poppins"/>
              <a:ea typeface="Source Sans Pro"/>
              <a:cs typeface="Calibri"/>
            </a:endParaRPr>
          </a:p>
          <a:p>
            <a:pPr marL="285750" indent="-285750">
              <a:buFont typeface="Arial"/>
              <a:buChar char="•"/>
              <a:defRPr/>
            </a:pPr>
            <a:r>
              <a:rPr lang="en-US" sz="1800" dirty="0">
                <a:latin typeface="Poppins"/>
                <a:ea typeface="Source Sans Pro"/>
                <a:cs typeface="Calibri"/>
              </a:rPr>
              <a:t>Dress in layers – meeting rooms get cold!</a:t>
            </a:r>
          </a:p>
          <a:p>
            <a:pPr marL="285750" indent="-285750">
              <a:buFont typeface="Arial"/>
              <a:buChar char="•"/>
              <a:defRPr/>
            </a:pPr>
            <a:endParaRPr lang="en-US" sz="1800" dirty="0">
              <a:latin typeface="Poppins"/>
              <a:ea typeface="Source Sans Pro"/>
              <a:cs typeface="Calibri"/>
            </a:endParaRPr>
          </a:p>
          <a:p>
            <a:pPr marL="285750" indent="-285750">
              <a:buFont typeface="Arial"/>
              <a:buChar char="•"/>
              <a:defRPr/>
            </a:pPr>
            <a:r>
              <a:rPr lang="en-US" sz="1800" dirty="0">
                <a:latin typeface="Poppins"/>
                <a:ea typeface="Source Sans Pro"/>
                <a:cs typeface="Calibri"/>
              </a:rPr>
              <a:t>Bring a reusable water bottle</a:t>
            </a:r>
          </a:p>
          <a:p>
            <a:pPr marL="285750" indent="-285750">
              <a:buFont typeface="Arial"/>
              <a:buChar char="•"/>
              <a:defRPr/>
            </a:pPr>
            <a:endParaRPr lang="en-US" sz="1800" dirty="0">
              <a:latin typeface="Poppins"/>
              <a:ea typeface="Source Sans Pro"/>
              <a:cs typeface="Calibri"/>
            </a:endParaRPr>
          </a:p>
          <a:p>
            <a:pPr marL="285750" indent="-285750">
              <a:buFont typeface="Arial"/>
              <a:buChar char="•"/>
              <a:defRPr/>
            </a:pPr>
            <a:r>
              <a:rPr lang="en-US" sz="1800" dirty="0">
                <a:latin typeface="Poppins"/>
                <a:ea typeface="Source Sans Pro"/>
                <a:cs typeface="Calibri"/>
              </a:rPr>
              <a:t>Download Apps!</a:t>
            </a:r>
          </a:p>
          <a:p>
            <a:pPr marL="1010920" lvl="1" indent="-285750">
              <a:buFont typeface="Courier New"/>
              <a:buChar char="o"/>
              <a:defRPr/>
            </a:pPr>
            <a:r>
              <a:rPr lang="en-US" sz="1800" dirty="0" err="1">
                <a:latin typeface="Poppins"/>
                <a:ea typeface="Source Sans Pro"/>
                <a:cs typeface="Calibri"/>
              </a:rPr>
              <a:t>Bizzabo</a:t>
            </a:r>
            <a:r>
              <a:rPr lang="en-US" sz="1800" dirty="0">
                <a:latin typeface="Poppins"/>
                <a:ea typeface="Source Sans Pro"/>
                <a:cs typeface="Calibri"/>
              </a:rPr>
              <a:t> – official conference app</a:t>
            </a:r>
          </a:p>
          <a:p>
            <a:pPr marL="1010920" lvl="1" indent="-285750">
              <a:buFont typeface="Courier New"/>
              <a:buChar char="o"/>
              <a:defRPr/>
            </a:pPr>
            <a:r>
              <a:rPr lang="en-US" sz="1800" dirty="0">
                <a:latin typeface="Poppins"/>
                <a:ea typeface="Source Sans Pro"/>
                <a:cs typeface="Calibri"/>
              </a:rPr>
              <a:t>Marriott Bonvoy</a:t>
            </a:r>
          </a:p>
          <a:p>
            <a:pPr marL="1010920" lvl="1" indent="-285750">
              <a:buFont typeface="Courier New"/>
              <a:buChar char="o"/>
              <a:defRPr/>
            </a:pPr>
            <a:r>
              <a:rPr lang="en-US" sz="1800" dirty="0">
                <a:latin typeface="Poppins"/>
                <a:ea typeface="Source Sans Pro"/>
                <a:cs typeface="Calibri"/>
              </a:rPr>
              <a:t>Gaylord Resorts</a:t>
            </a:r>
          </a:p>
          <a:p>
            <a:pPr marL="285750" indent="-285750">
              <a:buFont typeface="Arial"/>
              <a:buChar char="•"/>
              <a:defRPr/>
            </a:pPr>
            <a:endParaRPr lang="en-US" sz="1800" dirty="0">
              <a:latin typeface="Poppins"/>
              <a:ea typeface="Source Sans Pro"/>
              <a:cs typeface="Calibri"/>
            </a:endParaRPr>
          </a:p>
          <a:p>
            <a:pPr marL="285750" indent="-285750">
              <a:buFont typeface="Arial"/>
              <a:buChar char="•"/>
              <a:defRPr/>
            </a:pPr>
            <a:r>
              <a:rPr lang="en-US" sz="1800" dirty="0">
                <a:latin typeface="Poppins"/>
                <a:ea typeface="Source Sans Pro"/>
                <a:cs typeface="Calibri"/>
              </a:rPr>
              <a:t>Program your friends/teams phone numbers in your phone</a:t>
            </a:r>
            <a:endParaRPr lang="en-US" sz="1800" dirty="0">
              <a:latin typeface="Aptos"/>
              <a:ea typeface="Source Sans Pro"/>
              <a:cs typeface="+mn-lt"/>
            </a:endParaRPr>
          </a:p>
          <a:p>
            <a:pPr marL="285750" indent="-285750">
              <a:buFont typeface="Arial"/>
              <a:buChar char="•"/>
              <a:defRPr/>
            </a:pPr>
            <a:endParaRPr lang="en-US" sz="1800" dirty="0">
              <a:latin typeface="Poppins"/>
              <a:ea typeface="Source Sans Pro"/>
              <a:cs typeface="Calibri"/>
            </a:endParaRPr>
          </a:p>
          <a:p>
            <a:pPr marL="285750" indent="-285750">
              <a:buFont typeface="Arial"/>
              <a:buChar char="•"/>
              <a:defRPr/>
            </a:pPr>
            <a:r>
              <a:rPr lang="en-US" sz="1800" dirty="0">
                <a:latin typeface="Poppins"/>
                <a:ea typeface="Source Sans Pro"/>
                <a:cs typeface="Calibri"/>
              </a:rPr>
              <a:t>Form an emergency plan and save the emergency hotline number- </a:t>
            </a:r>
            <a:r>
              <a:rPr lang="en-US" sz="2400" dirty="0">
                <a:solidFill>
                  <a:srgbClr val="FF0000"/>
                </a:solidFill>
              </a:rPr>
              <a:t>312-533-4125</a:t>
            </a:r>
          </a:p>
          <a:p>
            <a:pPr>
              <a:defRPr/>
            </a:pPr>
            <a:endParaRPr lang="en-US" sz="1800" dirty="0">
              <a:latin typeface="Poppins"/>
              <a:ea typeface="Source Sans Pro"/>
              <a:cs typeface="Calibri"/>
            </a:endParaRPr>
          </a:p>
          <a:p>
            <a:pPr marL="285750" indent="-285750">
              <a:buFont typeface="Arial"/>
              <a:buChar char="•"/>
              <a:defRPr/>
            </a:pPr>
            <a:r>
              <a:rPr lang="en-US" sz="1800" dirty="0">
                <a:latin typeface="Poppins"/>
                <a:ea typeface="Source Sans Pro"/>
                <a:cs typeface="Calibri"/>
              </a:rPr>
              <a:t>Review</a:t>
            </a:r>
            <a:r>
              <a:rPr lang="en-US" sz="1800" dirty="0">
                <a:latin typeface="Poppins"/>
                <a:ea typeface="Source Sans Pro"/>
                <a:cs typeface="+mn-lt"/>
              </a:rPr>
              <a:t> the conference agenda to plan sessions and networking events you want to attend</a:t>
            </a:r>
            <a:endParaRPr lang="en-US" sz="1800" dirty="0">
              <a:ea typeface="+mn-lt"/>
              <a:cs typeface="+mn-lt"/>
            </a:endParaRPr>
          </a:p>
          <a:p>
            <a:pPr>
              <a:defRPr/>
            </a:pPr>
            <a:endParaRPr lang="en-US" sz="1800" dirty="0">
              <a:latin typeface="Poppins"/>
              <a:ea typeface="Source Sans Pro"/>
              <a:cs typeface="Calibri"/>
            </a:endParaRPr>
          </a:p>
          <a:p>
            <a:pPr marL="285750" indent="-285750">
              <a:buFont typeface="Arial"/>
              <a:buChar char="•"/>
              <a:defRPr/>
            </a:pPr>
            <a:endParaRPr lang="en-US" sz="2000" dirty="0">
              <a:latin typeface="Calibri" panose="020F0502020204030204"/>
              <a:ea typeface="Calibri" panose="020F0502020204030204"/>
              <a:cs typeface="Calibri"/>
              <a:hlinkClick r:id="rId4"/>
            </a:endParaRPr>
          </a:p>
        </p:txBody>
      </p:sp>
      <p:sp>
        <p:nvSpPr>
          <p:cNvPr id="18" name="TextBox 6">
            <a:extLst>
              <a:ext uri="{FF2B5EF4-FFF2-40B4-BE49-F238E27FC236}">
                <a16:creationId xmlns:a16="http://schemas.microsoft.com/office/drawing/2014/main" id="{DFD3847A-4552-FAB5-B7F7-9CF03C569073}"/>
              </a:ext>
            </a:extLst>
          </p:cNvPr>
          <p:cNvSpPr txBox="1"/>
          <p:nvPr/>
        </p:nvSpPr>
        <p:spPr>
          <a:xfrm rot="5400000">
            <a:off x="-2301766" y="3130975"/>
            <a:ext cx="5895477" cy="707886"/>
          </a:xfrm>
          <a:prstGeom prst="rect">
            <a:avLst/>
          </a:prstGeom>
          <a:noFill/>
        </p:spPr>
        <p:txBody>
          <a:bodyPr wrap="square" lIns="91440" tIns="45720" rIns="91440" bIns="45720" rtlCol="0" anchor="t">
            <a:spAutoFit/>
          </a:bodyPr>
          <a:lstStyle>
            <a:defPPr>
              <a:defRPr lang="en-US"/>
            </a:defPPr>
            <a:lvl1pPr marL="0" algn="l" defTabSz="725714" rtl="0" eaLnBrk="1" latinLnBrk="0" hangingPunct="1">
              <a:defRPr sz="2857" kern="1200">
                <a:solidFill>
                  <a:schemeClr val="tx1"/>
                </a:solidFill>
                <a:latin typeface="+mn-lt"/>
                <a:ea typeface="+mn-ea"/>
                <a:cs typeface="+mn-cs"/>
              </a:defRPr>
            </a:lvl1pPr>
            <a:lvl2pPr marL="725714" algn="l" defTabSz="725714" rtl="0" eaLnBrk="1" latinLnBrk="0" hangingPunct="1">
              <a:defRPr sz="2857" kern="1200">
                <a:solidFill>
                  <a:schemeClr val="tx1"/>
                </a:solidFill>
                <a:latin typeface="+mn-lt"/>
                <a:ea typeface="+mn-ea"/>
                <a:cs typeface="+mn-cs"/>
              </a:defRPr>
            </a:lvl2pPr>
            <a:lvl3pPr marL="1451427" algn="l" defTabSz="725714" rtl="0" eaLnBrk="1" latinLnBrk="0" hangingPunct="1">
              <a:defRPr sz="2857" kern="1200">
                <a:solidFill>
                  <a:schemeClr val="tx1"/>
                </a:solidFill>
                <a:latin typeface="+mn-lt"/>
                <a:ea typeface="+mn-ea"/>
                <a:cs typeface="+mn-cs"/>
              </a:defRPr>
            </a:lvl3pPr>
            <a:lvl4pPr marL="2177141" algn="l" defTabSz="725714" rtl="0" eaLnBrk="1" latinLnBrk="0" hangingPunct="1">
              <a:defRPr sz="2857" kern="1200">
                <a:solidFill>
                  <a:schemeClr val="tx1"/>
                </a:solidFill>
                <a:latin typeface="+mn-lt"/>
                <a:ea typeface="+mn-ea"/>
                <a:cs typeface="+mn-cs"/>
              </a:defRPr>
            </a:lvl4pPr>
            <a:lvl5pPr marL="2902854" algn="l" defTabSz="725714" rtl="0" eaLnBrk="1" latinLnBrk="0" hangingPunct="1">
              <a:defRPr sz="2857" kern="1200">
                <a:solidFill>
                  <a:schemeClr val="tx1"/>
                </a:solidFill>
                <a:latin typeface="+mn-lt"/>
                <a:ea typeface="+mn-ea"/>
                <a:cs typeface="+mn-cs"/>
              </a:defRPr>
            </a:lvl5pPr>
            <a:lvl6pPr marL="3628568" algn="l" defTabSz="725714" rtl="0" eaLnBrk="1" latinLnBrk="0" hangingPunct="1">
              <a:defRPr sz="2857" kern="1200">
                <a:solidFill>
                  <a:schemeClr val="tx1"/>
                </a:solidFill>
                <a:latin typeface="+mn-lt"/>
                <a:ea typeface="+mn-ea"/>
                <a:cs typeface="+mn-cs"/>
              </a:defRPr>
            </a:lvl6pPr>
            <a:lvl7pPr marL="4354281" algn="l" defTabSz="725714" rtl="0" eaLnBrk="1" latinLnBrk="0" hangingPunct="1">
              <a:defRPr sz="2857" kern="1200">
                <a:solidFill>
                  <a:schemeClr val="tx1"/>
                </a:solidFill>
                <a:latin typeface="+mn-lt"/>
                <a:ea typeface="+mn-ea"/>
                <a:cs typeface="+mn-cs"/>
              </a:defRPr>
            </a:lvl7pPr>
            <a:lvl8pPr marL="5079995" algn="l" defTabSz="725714" rtl="0" eaLnBrk="1" latinLnBrk="0" hangingPunct="1">
              <a:defRPr sz="2857" kern="1200">
                <a:solidFill>
                  <a:schemeClr val="tx1"/>
                </a:solidFill>
                <a:latin typeface="+mn-lt"/>
                <a:ea typeface="+mn-ea"/>
                <a:cs typeface="+mn-cs"/>
              </a:defRPr>
            </a:lvl8pPr>
            <a:lvl9pPr marL="5805708" algn="l" defTabSz="725714" rtl="0" eaLnBrk="1" latinLnBrk="0" hangingPunct="1">
              <a:defRPr sz="2857" kern="1200">
                <a:solidFill>
                  <a:schemeClr val="tx1"/>
                </a:solidFill>
                <a:latin typeface="+mn-lt"/>
                <a:ea typeface="+mn-ea"/>
                <a:cs typeface="+mn-cs"/>
              </a:defRPr>
            </a:lvl9pPr>
          </a:lstStyle>
          <a:p>
            <a:pPr algn="ctr">
              <a:defRPr/>
            </a:pPr>
            <a:r>
              <a:rPr lang="en-US" sz="4000" spc="300">
                <a:solidFill>
                  <a:srgbClr val="A30134"/>
                </a:solidFill>
                <a:latin typeface="Montserrat"/>
              </a:rPr>
              <a:t>DO'S AND.....</a:t>
            </a:r>
            <a:endParaRPr lang="en-US"/>
          </a:p>
        </p:txBody>
      </p:sp>
      <p:sp>
        <p:nvSpPr>
          <p:cNvPr id="23" name="Rechteck">
            <a:extLst>
              <a:ext uri="{FF2B5EF4-FFF2-40B4-BE49-F238E27FC236}">
                <a16:creationId xmlns:a16="http://schemas.microsoft.com/office/drawing/2014/main" id="{2B4A2AB4-E218-1B14-C34E-5F9690F3873D}"/>
              </a:ext>
            </a:extLst>
          </p:cNvPr>
          <p:cNvSpPr/>
          <p:nvPr/>
        </p:nvSpPr>
        <p:spPr>
          <a:xfrm flipH="1">
            <a:off x="1048780" y="537180"/>
            <a:ext cx="59540" cy="5505498"/>
          </a:xfrm>
          <a:prstGeom prst="rect">
            <a:avLst/>
          </a:prstGeom>
          <a:solidFill>
            <a:schemeClr val="tx1"/>
          </a:solidFill>
          <a:ln w="12700">
            <a:solidFill>
              <a:schemeClr val="tx1"/>
            </a:solidFill>
            <a:miter lim="400000"/>
          </a:ln>
        </p:spPr>
        <p:txBody>
          <a:bodyPr lIns="25400" tIns="25400" rIns="25400" bIns="25400" anchor="ctr"/>
          <a:lstStyle>
            <a:defPPr>
              <a:defRPr lang="en-US"/>
            </a:defPPr>
            <a:lvl1pPr marL="0" algn="l" defTabSz="725714" rtl="0" eaLnBrk="1" latinLnBrk="0" hangingPunct="1">
              <a:defRPr sz="2857" kern="1200">
                <a:solidFill>
                  <a:schemeClr val="tx1"/>
                </a:solidFill>
                <a:latin typeface="+mn-lt"/>
                <a:ea typeface="+mn-ea"/>
                <a:cs typeface="+mn-cs"/>
              </a:defRPr>
            </a:lvl1pPr>
            <a:lvl2pPr marL="725714" algn="l" defTabSz="725714" rtl="0" eaLnBrk="1" latinLnBrk="0" hangingPunct="1">
              <a:defRPr sz="2857" kern="1200">
                <a:solidFill>
                  <a:schemeClr val="tx1"/>
                </a:solidFill>
                <a:latin typeface="+mn-lt"/>
                <a:ea typeface="+mn-ea"/>
                <a:cs typeface="+mn-cs"/>
              </a:defRPr>
            </a:lvl2pPr>
            <a:lvl3pPr marL="1451427" algn="l" defTabSz="725714" rtl="0" eaLnBrk="1" latinLnBrk="0" hangingPunct="1">
              <a:defRPr sz="2857" kern="1200">
                <a:solidFill>
                  <a:schemeClr val="tx1"/>
                </a:solidFill>
                <a:latin typeface="+mn-lt"/>
                <a:ea typeface="+mn-ea"/>
                <a:cs typeface="+mn-cs"/>
              </a:defRPr>
            </a:lvl3pPr>
            <a:lvl4pPr marL="2177141" algn="l" defTabSz="725714" rtl="0" eaLnBrk="1" latinLnBrk="0" hangingPunct="1">
              <a:defRPr sz="2857" kern="1200">
                <a:solidFill>
                  <a:schemeClr val="tx1"/>
                </a:solidFill>
                <a:latin typeface="+mn-lt"/>
                <a:ea typeface="+mn-ea"/>
                <a:cs typeface="+mn-cs"/>
              </a:defRPr>
            </a:lvl4pPr>
            <a:lvl5pPr marL="2902854" algn="l" defTabSz="725714" rtl="0" eaLnBrk="1" latinLnBrk="0" hangingPunct="1">
              <a:defRPr sz="2857" kern="1200">
                <a:solidFill>
                  <a:schemeClr val="tx1"/>
                </a:solidFill>
                <a:latin typeface="+mn-lt"/>
                <a:ea typeface="+mn-ea"/>
                <a:cs typeface="+mn-cs"/>
              </a:defRPr>
            </a:lvl5pPr>
            <a:lvl6pPr marL="3628568" algn="l" defTabSz="725714" rtl="0" eaLnBrk="1" latinLnBrk="0" hangingPunct="1">
              <a:defRPr sz="2857" kern="1200">
                <a:solidFill>
                  <a:schemeClr val="tx1"/>
                </a:solidFill>
                <a:latin typeface="+mn-lt"/>
                <a:ea typeface="+mn-ea"/>
                <a:cs typeface="+mn-cs"/>
              </a:defRPr>
            </a:lvl6pPr>
            <a:lvl7pPr marL="4354281" algn="l" defTabSz="725714" rtl="0" eaLnBrk="1" latinLnBrk="0" hangingPunct="1">
              <a:defRPr sz="2857" kern="1200">
                <a:solidFill>
                  <a:schemeClr val="tx1"/>
                </a:solidFill>
                <a:latin typeface="+mn-lt"/>
                <a:ea typeface="+mn-ea"/>
                <a:cs typeface="+mn-cs"/>
              </a:defRPr>
            </a:lvl7pPr>
            <a:lvl8pPr marL="5079995" algn="l" defTabSz="725714" rtl="0" eaLnBrk="1" latinLnBrk="0" hangingPunct="1">
              <a:defRPr sz="2857" kern="1200">
                <a:solidFill>
                  <a:schemeClr val="tx1"/>
                </a:solidFill>
                <a:latin typeface="+mn-lt"/>
                <a:ea typeface="+mn-ea"/>
                <a:cs typeface="+mn-cs"/>
              </a:defRPr>
            </a:lvl8pPr>
            <a:lvl9pPr marL="5805708" algn="l" defTabSz="725714" rtl="0" eaLnBrk="1" latinLnBrk="0" hangingPunct="1">
              <a:defRPr sz="2857" kern="1200">
                <a:solidFill>
                  <a:schemeClr val="tx1"/>
                </a:solidFill>
                <a:latin typeface="+mn-lt"/>
                <a:ea typeface="+mn-ea"/>
                <a:cs typeface="+mn-cs"/>
              </a:defRPr>
            </a:lvl9pPr>
          </a:lstStyle>
          <a:p>
            <a:pPr marL="0" marR="0" lvl="0" indent="0" algn="l" defTabSz="725714" rtl="0" eaLnBrk="1" fontAlgn="auto" latinLnBrk="0" hangingPunct="1">
              <a:lnSpc>
                <a:spcPct val="100000"/>
              </a:lnSpc>
              <a:spcBef>
                <a:spcPts val="1000"/>
              </a:spcBef>
              <a:spcAft>
                <a:spcPts val="0"/>
              </a:spcAft>
              <a:buClrTx/>
              <a:buSzTx/>
              <a:buFontTx/>
              <a:buNone/>
              <a:tabLst/>
              <a:defRPr>
                <a:latin typeface="IBM Plex Sans Regular"/>
                <a:ea typeface="IBM Plex Sans Regular"/>
                <a:cs typeface="IBM Plex Sans Regular"/>
                <a:sym typeface="IBM Plex Sans Regular"/>
              </a:defRPr>
            </a:pPr>
            <a:endParaRPr kumimoji="0" sz="1429" b="0" i="0" u="none" strike="noStrike" kern="1200" cap="none" spc="0" normalizeH="0" baseline="0" noProof="0">
              <a:ln>
                <a:noFill/>
              </a:ln>
              <a:solidFill>
                <a:srgbClr val="000000"/>
              </a:solidFill>
              <a:effectLst/>
              <a:uLnTx/>
              <a:uFillTx/>
              <a:latin typeface="Source Sans Pro" panose="020B0503030403020204" pitchFamily="34" charset="0"/>
              <a:sym typeface="IBM Plex Sans Regular"/>
            </a:endParaRPr>
          </a:p>
        </p:txBody>
      </p:sp>
    </p:spTree>
    <p:extLst>
      <p:ext uri="{BB962C8B-B14F-4D97-AF65-F5344CB8AC3E}">
        <p14:creationId xmlns:p14="http://schemas.microsoft.com/office/powerpoint/2010/main" val="29603520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7" name="Rechteck"/>
          <p:cNvSpPr/>
          <p:nvPr/>
        </p:nvSpPr>
        <p:spPr>
          <a:xfrm>
            <a:off x="7286" y="214"/>
            <a:ext cx="12184714" cy="1825435"/>
          </a:xfrm>
          <a:prstGeom prst="rect">
            <a:avLst/>
          </a:prstGeom>
          <a:solidFill>
            <a:srgbClr val="A30134"/>
          </a:solidFill>
          <a:ln w="12700">
            <a:noFill/>
            <a:miter lim="400000"/>
          </a:ln>
        </p:spPr>
        <p:txBody>
          <a:bodyPr lIns="25400" tIns="25400" rIns="25400" bIns="25400" anchor="ctr"/>
          <a:lstStyle/>
          <a:p>
            <a:pPr marL="0" marR="0" lvl="0" indent="0" algn="l" defTabSz="725714" rtl="0" eaLnBrk="1" fontAlgn="auto" latinLnBrk="0" hangingPunct="1">
              <a:lnSpc>
                <a:spcPct val="100000"/>
              </a:lnSpc>
              <a:spcBef>
                <a:spcPts val="1000"/>
              </a:spcBef>
              <a:spcAft>
                <a:spcPts val="0"/>
              </a:spcAft>
              <a:buClrTx/>
              <a:buSzTx/>
              <a:buFontTx/>
              <a:buNone/>
              <a:tabLst/>
              <a:defRPr>
                <a:latin typeface="IBM Plex Sans Regular"/>
                <a:ea typeface="IBM Plex Sans Regular"/>
                <a:cs typeface="IBM Plex Sans Regular"/>
                <a:sym typeface="IBM Plex Sans Regular"/>
              </a:defRPr>
            </a:pPr>
            <a:endParaRPr kumimoji="0" sz="1429" b="0" i="0" u="none" strike="noStrike" kern="1200" cap="none" spc="0" normalizeH="0" baseline="0" noProof="0">
              <a:ln>
                <a:noFill/>
              </a:ln>
              <a:solidFill>
                <a:srgbClr val="000000"/>
              </a:solidFill>
              <a:effectLst/>
              <a:uLnTx/>
              <a:uFillTx/>
              <a:latin typeface="Source Sans Pro" panose="020B0503030403020204" pitchFamily="34" charset="0"/>
              <a:sym typeface="IBM Plex Sans Regular"/>
            </a:endParaRPr>
          </a:p>
        </p:txBody>
      </p:sp>
      <p:sp>
        <p:nvSpPr>
          <p:cNvPr id="112" name="About our…"/>
          <p:cNvSpPr txBox="1"/>
          <p:nvPr/>
        </p:nvSpPr>
        <p:spPr>
          <a:xfrm>
            <a:off x="1566599" y="557343"/>
            <a:ext cx="8593793" cy="7053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p>
            <a:pPr marL="0" marR="0" lvl="0" indent="0" algn="ctr" defTabSz="412750" rtl="0" eaLnBrk="1" fontAlgn="auto" latinLnBrk="0" hangingPunct="1">
              <a:lnSpc>
                <a:spcPts val="5050"/>
              </a:lnSpc>
              <a:spcBef>
                <a:spcPts val="0"/>
              </a:spcBef>
              <a:spcAft>
                <a:spcPts val="0"/>
              </a:spcAft>
              <a:buClrTx/>
              <a:buSzTx/>
              <a:buFontTx/>
              <a:buNone/>
              <a:tabLst/>
              <a:defRPr sz="5500" spc="-55">
                <a:latin typeface="+mn-lt"/>
                <a:ea typeface="+mn-ea"/>
                <a:cs typeface="+mn-cs"/>
                <a:sym typeface="IBM Plex Sans Bold"/>
              </a:defRPr>
            </a:pPr>
            <a:r>
              <a:rPr lang="en-US" sz="4400">
                <a:solidFill>
                  <a:schemeClr val="bg1"/>
                </a:solidFill>
                <a:latin typeface="Montserrat"/>
                <a:ea typeface="Source Sans Pro"/>
                <a:cs typeface="Rajdhani Semibold"/>
                <a:sym typeface="IBM Plex Sans Bold"/>
              </a:rPr>
              <a:t>SPREADING THE WORD</a:t>
            </a:r>
            <a:endParaRPr lang="en-US" sz="4400">
              <a:solidFill>
                <a:schemeClr val="bg1"/>
              </a:solidFill>
              <a:latin typeface="Montserrat"/>
              <a:ea typeface="Source Sans Pro"/>
              <a:cs typeface="Rajdhani Semibold"/>
            </a:endParaRPr>
          </a:p>
        </p:txBody>
      </p:sp>
      <p:sp>
        <p:nvSpPr>
          <p:cNvPr id="115" name="Neocore.Studio…"/>
          <p:cNvSpPr txBox="1"/>
          <p:nvPr/>
        </p:nvSpPr>
        <p:spPr>
          <a:xfrm>
            <a:off x="5274967" y="2174998"/>
            <a:ext cx="6375527" cy="47661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b">
            <a:spAutoFit/>
          </a:bodyPr>
          <a:lstStyle/>
          <a:p>
            <a:pPr marL="0" marR="0" lvl="0" indent="0" algn="l" defTabSz="725714" rtl="0" eaLnBrk="1" fontAlgn="auto" latinLnBrk="0" hangingPunct="1">
              <a:lnSpc>
                <a:spcPct val="110000"/>
              </a:lnSpc>
              <a:spcBef>
                <a:spcPts val="0"/>
              </a:spcBef>
              <a:spcAft>
                <a:spcPts val="0"/>
              </a:spcAft>
              <a:buClrTx/>
              <a:buSzTx/>
              <a:buFontTx/>
              <a:buNone/>
              <a:tabLst/>
              <a:defRPr sz="1800" spc="-18"/>
            </a:pPr>
            <a:r>
              <a:rPr lang="en-US" sz="2800" dirty="0">
                <a:solidFill>
                  <a:schemeClr val="accent1"/>
                </a:solidFill>
                <a:latin typeface="Poppins"/>
                <a:ea typeface="Source Sans Pro"/>
                <a:cs typeface="Calibri"/>
              </a:rPr>
              <a:t>BRAND HUB</a:t>
            </a:r>
          </a:p>
          <a:p>
            <a:pPr marL="0" marR="0" lvl="0" indent="0" algn="l" defTabSz="725714" rtl="0" eaLnBrk="1" fontAlgn="auto" latinLnBrk="0" hangingPunct="1">
              <a:lnSpc>
                <a:spcPct val="110000"/>
              </a:lnSpc>
              <a:spcBef>
                <a:spcPts val="0"/>
              </a:spcBef>
              <a:spcAft>
                <a:spcPts val="0"/>
              </a:spcAft>
              <a:buClrTx/>
              <a:buSzTx/>
              <a:buFontTx/>
              <a:buNone/>
              <a:tabLst/>
              <a:defRPr sz="1800" spc="-18"/>
            </a:pPr>
            <a:r>
              <a:rPr lang="en-US" sz="2800" dirty="0">
                <a:solidFill>
                  <a:schemeClr val="tx1">
                    <a:lumMod val="65000"/>
                    <a:lumOff val="35000"/>
                  </a:schemeClr>
                </a:solidFill>
                <a:latin typeface="Poppins"/>
                <a:ea typeface="Source Sans Pro"/>
                <a:cs typeface="Calibri"/>
              </a:rPr>
              <a:t>Social Media templates</a:t>
            </a:r>
          </a:p>
          <a:p>
            <a:pPr marL="0" marR="0" lvl="0" indent="0" algn="l" defTabSz="725714" rtl="0" eaLnBrk="1" fontAlgn="auto" latinLnBrk="0" hangingPunct="1">
              <a:lnSpc>
                <a:spcPct val="110000"/>
              </a:lnSpc>
              <a:spcBef>
                <a:spcPts val="0"/>
              </a:spcBef>
              <a:spcAft>
                <a:spcPts val="0"/>
              </a:spcAft>
              <a:buClrTx/>
              <a:buSzTx/>
              <a:buFontTx/>
              <a:buNone/>
              <a:tabLst/>
              <a:defRPr sz="1800" spc="-18"/>
            </a:pPr>
            <a:endParaRPr lang="en-US" sz="2800" dirty="0">
              <a:solidFill>
                <a:schemeClr val="tx1">
                  <a:lumMod val="65000"/>
                  <a:lumOff val="35000"/>
                </a:schemeClr>
              </a:solidFill>
              <a:latin typeface="Poppins"/>
              <a:ea typeface="Source Sans Pro"/>
              <a:cs typeface="Calibri"/>
            </a:endParaRPr>
          </a:p>
          <a:p>
            <a:pPr marL="342900" indent="-342900" defTabSz="725714">
              <a:lnSpc>
                <a:spcPct val="110000"/>
              </a:lnSpc>
              <a:buFont typeface="Arial" panose="020B0604020202020204" pitchFamily="34" charset="0"/>
              <a:buChar char="•"/>
              <a:defRPr sz="1800" spc="-18"/>
            </a:pPr>
            <a:r>
              <a:rPr lang="en-US" sz="2800" dirty="0">
                <a:solidFill>
                  <a:schemeClr val="tx1">
                    <a:lumMod val="65000"/>
                    <a:lumOff val="35000"/>
                  </a:schemeClr>
                </a:solidFill>
                <a:latin typeface="Poppins"/>
                <a:ea typeface="Source Sans Pro"/>
                <a:cs typeface="Calibri"/>
              </a:rPr>
              <a:t>I’m Speaking </a:t>
            </a:r>
          </a:p>
          <a:p>
            <a:pPr marL="342900" marR="0" lvl="0" indent="-342900" algn="l" defTabSz="725714">
              <a:lnSpc>
                <a:spcPct val="110000"/>
              </a:lnSpc>
              <a:spcBef>
                <a:spcPts val="0"/>
              </a:spcBef>
              <a:spcAft>
                <a:spcPts val="0"/>
              </a:spcAft>
              <a:buClrTx/>
              <a:buSzTx/>
              <a:buFont typeface="Arial" panose="020B0604020202020204" pitchFamily="34" charset="0"/>
              <a:buChar char="•"/>
              <a:tabLst/>
              <a:defRPr sz="1800" spc="-18"/>
            </a:pPr>
            <a:r>
              <a:rPr lang="en-US" sz="2800" dirty="0">
                <a:solidFill>
                  <a:schemeClr val="tx1">
                    <a:lumMod val="65000"/>
                    <a:lumOff val="35000"/>
                  </a:schemeClr>
                </a:solidFill>
                <a:latin typeface="Poppins"/>
                <a:ea typeface="Source Sans Pro"/>
                <a:cs typeface="Calibri"/>
              </a:rPr>
              <a:t>I’m Attending</a:t>
            </a:r>
            <a:endParaRPr lang="en-US" dirty="0">
              <a:solidFill>
                <a:schemeClr val="tx1">
                  <a:lumMod val="65000"/>
                  <a:lumOff val="35000"/>
                </a:schemeClr>
              </a:solidFill>
              <a:latin typeface="Poppins"/>
              <a:cs typeface="Poppins"/>
            </a:endParaRPr>
          </a:p>
          <a:p>
            <a:pPr marL="342900" marR="0" lvl="0" indent="-342900" algn="l" defTabSz="725714" rtl="0" eaLnBrk="1" fontAlgn="auto" latinLnBrk="0" hangingPunct="1">
              <a:lnSpc>
                <a:spcPct val="110000"/>
              </a:lnSpc>
              <a:spcBef>
                <a:spcPts val="0"/>
              </a:spcBef>
              <a:spcAft>
                <a:spcPts val="0"/>
              </a:spcAft>
              <a:buClrTx/>
              <a:buSzTx/>
              <a:buFont typeface="Arial" panose="020B0604020202020204" pitchFamily="34" charset="0"/>
              <a:buChar char="•"/>
              <a:tabLst/>
              <a:defRPr sz="1800" spc="-18"/>
            </a:pPr>
            <a:r>
              <a:rPr lang="en-US" sz="2800" dirty="0">
                <a:solidFill>
                  <a:schemeClr val="tx1">
                    <a:lumMod val="65000"/>
                    <a:lumOff val="35000"/>
                  </a:schemeClr>
                </a:solidFill>
                <a:latin typeface="Poppins"/>
                <a:ea typeface="Source Sans Pro"/>
                <a:cs typeface="Calibri"/>
              </a:rPr>
              <a:t>I’m Exhibiting</a:t>
            </a:r>
          </a:p>
          <a:p>
            <a:pPr marL="342900" marR="0" lvl="0" indent="-342900" algn="l" defTabSz="725714" rtl="0" eaLnBrk="1" fontAlgn="auto" latinLnBrk="0" hangingPunct="1">
              <a:lnSpc>
                <a:spcPct val="110000"/>
              </a:lnSpc>
              <a:spcBef>
                <a:spcPts val="0"/>
              </a:spcBef>
              <a:spcAft>
                <a:spcPts val="0"/>
              </a:spcAft>
              <a:buClrTx/>
              <a:buSzTx/>
              <a:buFont typeface="Arial" panose="020B0604020202020204" pitchFamily="34" charset="0"/>
              <a:buChar char="•"/>
              <a:tabLst/>
              <a:defRPr sz="1800" spc="-18"/>
            </a:pPr>
            <a:r>
              <a:rPr lang="en-US" sz="2800" dirty="0">
                <a:solidFill>
                  <a:schemeClr val="tx1">
                    <a:lumMod val="65000"/>
                    <a:lumOff val="35000"/>
                  </a:schemeClr>
                </a:solidFill>
                <a:latin typeface="Poppins"/>
                <a:ea typeface="Source Sans Pro"/>
                <a:cs typeface="Calibri"/>
              </a:rPr>
              <a:t>I’ll be there!</a:t>
            </a:r>
          </a:p>
          <a:p>
            <a:pPr marL="342900" marR="0" lvl="0" indent="-342900" algn="l" defTabSz="725714" rtl="0" eaLnBrk="1" fontAlgn="auto" latinLnBrk="0" hangingPunct="1">
              <a:lnSpc>
                <a:spcPct val="110000"/>
              </a:lnSpc>
              <a:spcBef>
                <a:spcPts val="0"/>
              </a:spcBef>
              <a:spcAft>
                <a:spcPts val="0"/>
              </a:spcAft>
              <a:buClrTx/>
              <a:buSzTx/>
              <a:buFont typeface="Arial" panose="020B0604020202020204" pitchFamily="34" charset="0"/>
              <a:buChar char="•"/>
              <a:tabLst/>
              <a:defRPr sz="1800" spc="-18"/>
            </a:pPr>
            <a:endParaRPr lang="en-US" sz="2800" dirty="0">
              <a:solidFill>
                <a:schemeClr val="tx1">
                  <a:lumMod val="65000"/>
                  <a:lumOff val="35000"/>
                </a:schemeClr>
              </a:solidFill>
              <a:latin typeface="Poppins"/>
              <a:ea typeface="Source Sans Pro"/>
              <a:cs typeface="Calibri"/>
            </a:endParaRPr>
          </a:p>
          <a:p>
            <a:pPr>
              <a:lnSpc>
                <a:spcPct val="110000"/>
              </a:lnSpc>
              <a:defRPr sz="1800" spc="-18"/>
            </a:pPr>
            <a:r>
              <a:rPr lang="en-US" sz="2800" dirty="0">
                <a:solidFill>
                  <a:schemeClr val="tx1">
                    <a:lumMod val="65000"/>
                    <a:lumOff val="35000"/>
                  </a:schemeClr>
                </a:solidFill>
                <a:latin typeface="Poppins"/>
                <a:ea typeface="Source Sans Pro"/>
                <a:cs typeface="Calibri"/>
              </a:rPr>
              <a:t>#ILTACON2026</a:t>
            </a:r>
          </a:p>
          <a:p>
            <a:pPr marL="342900" marR="0" lvl="0" indent="-342900" algn="l" defTabSz="725714" rtl="0" eaLnBrk="1" fontAlgn="auto" latinLnBrk="0" hangingPunct="1">
              <a:lnSpc>
                <a:spcPct val="110000"/>
              </a:lnSpc>
              <a:spcBef>
                <a:spcPts val="0"/>
              </a:spcBef>
              <a:spcAft>
                <a:spcPts val="0"/>
              </a:spcAft>
              <a:buClrTx/>
              <a:buSzTx/>
              <a:buFont typeface="Arial" panose="020B0604020202020204" pitchFamily="34" charset="0"/>
              <a:buChar char="•"/>
              <a:tabLst/>
              <a:defRPr sz="1800" spc="-18"/>
            </a:pPr>
            <a:endParaRPr kumimoji="0" lang="en-US" sz="2800" b="1" i="0" u="none" strike="noStrike" kern="1200" cap="none" spc="-18" normalizeH="0" baseline="0" noProof="0" dirty="0">
              <a:ln>
                <a:noFill/>
              </a:ln>
              <a:solidFill>
                <a:srgbClr val="FFFFFF"/>
              </a:solidFill>
              <a:effectLst/>
              <a:uLnTx/>
              <a:uFillTx/>
              <a:latin typeface="Source Sans Pro" panose="020B0503030403020204" pitchFamily="34" charset="0"/>
              <a:ea typeface="+mn-ea"/>
              <a:cs typeface="+mn-cs"/>
            </a:endParaRPr>
          </a:p>
        </p:txBody>
      </p:sp>
      <p:pic>
        <p:nvPicPr>
          <p:cNvPr id="5" name="Picture 4">
            <a:extLst>
              <a:ext uri="{FF2B5EF4-FFF2-40B4-BE49-F238E27FC236}">
                <a16:creationId xmlns:a16="http://schemas.microsoft.com/office/drawing/2014/main" id="{76EB6E04-82FE-A428-FEDC-9A8727BE6CE3}"/>
              </a:ext>
            </a:extLst>
          </p:cNvPr>
          <p:cNvPicPr>
            <a:picLocks noChangeAspect="1"/>
          </p:cNvPicPr>
          <p:nvPr/>
        </p:nvPicPr>
        <p:blipFill>
          <a:blip r:embed="rId3"/>
          <a:stretch>
            <a:fillRect/>
          </a:stretch>
        </p:blipFill>
        <p:spPr>
          <a:xfrm>
            <a:off x="1365507" y="2709350"/>
            <a:ext cx="2860098" cy="2877818"/>
          </a:xfrm>
          <a:prstGeom prst="rect">
            <a:avLst/>
          </a:prstGeom>
        </p:spPr>
      </p:pic>
      <p:pic>
        <p:nvPicPr>
          <p:cNvPr id="3" name="Picture 2">
            <a:extLst>
              <a:ext uri="{FF2B5EF4-FFF2-40B4-BE49-F238E27FC236}">
                <a16:creationId xmlns:a16="http://schemas.microsoft.com/office/drawing/2014/main" id="{2E529C08-6A09-2A7D-F5EF-F7D68A86B43C}"/>
              </a:ext>
            </a:extLst>
          </p:cNvPr>
          <p:cNvPicPr>
            <a:picLocks noChangeAspect="1"/>
          </p:cNvPicPr>
          <p:nvPr/>
        </p:nvPicPr>
        <p:blipFill>
          <a:blip r:embed="rId4"/>
          <a:stretch>
            <a:fillRect/>
          </a:stretch>
        </p:blipFill>
        <p:spPr>
          <a:xfrm>
            <a:off x="8957573" y="3287638"/>
            <a:ext cx="2402084" cy="2543383"/>
          </a:xfrm>
          <a:prstGeom prst="rect">
            <a:avLst/>
          </a:prstGeom>
        </p:spPr>
      </p:pic>
    </p:spTree>
    <p:extLst>
      <p:ext uri="{BB962C8B-B14F-4D97-AF65-F5344CB8AC3E}">
        <p14:creationId xmlns:p14="http://schemas.microsoft.com/office/powerpoint/2010/main" val="2206655661"/>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4659E2-BBC1-0715-7E84-ECCAE3508081}"/>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FAA515E4-DFA2-B302-F4B1-423392AE9443}"/>
              </a:ext>
            </a:extLst>
          </p:cNvPr>
          <p:cNvPicPr>
            <a:picLocks noChangeAspect="1"/>
          </p:cNvPicPr>
          <p:nvPr/>
        </p:nvPicPr>
        <p:blipFill>
          <a:blip r:embed="rId3"/>
          <a:stretch>
            <a:fillRect/>
          </a:stretch>
        </p:blipFill>
        <p:spPr>
          <a:xfrm>
            <a:off x="10621987" y="5473148"/>
            <a:ext cx="1139060" cy="1139060"/>
          </a:xfrm>
          <a:prstGeom prst="rect">
            <a:avLst/>
          </a:prstGeom>
        </p:spPr>
      </p:pic>
      <p:sp>
        <p:nvSpPr>
          <p:cNvPr id="3" name="TextBox 2">
            <a:extLst>
              <a:ext uri="{FF2B5EF4-FFF2-40B4-BE49-F238E27FC236}">
                <a16:creationId xmlns:a16="http://schemas.microsoft.com/office/drawing/2014/main" id="{22ED13E0-1080-6871-A1E4-4FAB5A53B550}"/>
              </a:ext>
            </a:extLst>
          </p:cNvPr>
          <p:cNvSpPr txBox="1"/>
          <p:nvPr/>
        </p:nvSpPr>
        <p:spPr>
          <a:xfrm>
            <a:off x="1255251" y="1396718"/>
            <a:ext cx="10297173" cy="3785652"/>
          </a:xfrm>
          <a:prstGeom prst="rect">
            <a:avLst/>
          </a:prstGeom>
          <a:noFill/>
        </p:spPr>
        <p:txBody>
          <a:bodyPr wrap="square" lIns="91440" tIns="45720" rIns="91440" bIns="45720" rtlCol="0" anchor="t">
            <a:spAutoFit/>
          </a:bodyPr>
          <a:lstStyle>
            <a:defPPr>
              <a:defRPr lang="en-US"/>
            </a:defPPr>
            <a:lvl1pPr marL="0" algn="l" defTabSz="725714" rtl="0" eaLnBrk="1" latinLnBrk="0" hangingPunct="1">
              <a:defRPr sz="2857" kern="1200">
                <a:solidFill>
                  <a:schemeClr val="tx1"/>
                </a:solidFill>
                <a:latin typeface="+mn-lt"/>
                <a:ea typeface="+mn-ea"/>
                <a:cs typeface="+mn-cs"/>
              </a:defRPr>
            </a:lvl1pPr>
            <a:lvl2pPr marL="725714" algn="l" defTabSz="725714" rtl="0" eaLnBrk="1" latinLnBrk="0" hangingPunct="1">
              <a:defRPr sz="2857" kern="1200">
                <a:solidFill>
                  <a:schemeClr val="tx1"/>
                </a:solidFill>
                <a:latin typeface="+mn-lt"/>
                <a:ea typeface="+mn-ea"/>
                <a:cs typeface="+mn-cs"/>
              </a:defRPr>
            </a:lvl2pPr>
            <a:lvl3pPr marL="1451427" algn="l" defTabSz="725714" rtl="0" eaLnBrk="1" latinLnBrk="0" hangingPunct="1">
              <a:defRPr sz="2857" kern="1200">
                <a:solidFill>
                  <a:schemeClr val="tx1"/>
                </a:solidFill>
                <a:latin typeface="+mn-lt"/>
                <a:ea typeface="+mn-ea"/>
                <a:cs typeface="+mn-cs"/>
              </a:defRPr>
            </a:lvl3pPr>
            <a:lvl4pPr marL="2177141" algn="l" defTabSz="725714" rtl="0" eaLnBrk="1" latinLnBrk="0" hangingPunct="1">
              <a:defRPr sz="2857" kern="1200">
                <a:solidFill>
                  <a:schemeClr val="tx1"/>
                </a:solidFill>
                <a:latin typeface="+mn-lt"/>
                <a:ea typeface="+mn-ea"/>
                <a:cs typeface="+mn-cs"/>
              </a:defRPr>
            </a:lvl4pPr>
            <a:lvl5pPr marL="2902854" algn="l" defTabSz="725714" rtl="0" eaLnBrk="1" latinLnBrk="0" hangingPunct="1">
              <a:defRPr sz="2857" kern="1200">
                <a:solidFill>
                  <a:schemeClr val="tx1"/>
                </a:solidFill>
                <a:latin typeface="+mn-lt"/>
                <a:ea typeface="+mn-ea"/>
                <a:cs typeface="+mn-cs"/>
              </a:defRPr>
            </a:lvl5pPr>
            <a:lvl6pPr marL="3628568" algn="l" defTabSz="725714" rtl="0" eaLnBrk="1" latinLnBrk="0" hangingPunct="1">
              <a:defRPr sz="2857" kern="1200">
                <a:solidFill>
                  <a:schemeClr val="tx1"/>
                </a:solidFill>
                <a:latin typeface="+mn-lt"/>
                <a:ea typeface="+mn-ea"/>
                <a:cs typeface="+mn-cs"/>
              </a:defRPr>
            </a:lvl6pPr>
            <a:lvl7pPr marL="4354281" algn="l" defTabSz="725714" rtl="0" eaLnBrk="1" latinLnBrk="0" hangingPunct="1">
              <a:defRPr sz="2857" kern="1200">
                <a:solidFill>
                  <a:schemeClr val="tx1"/>
                </a:solidFill>
                <a:latin typeface="+mn-lt"/>
                <a:ea typeface="+mn-ea"/>
                <a:cs typeface="+mn-cs"/>
              </a:defRPr>
            </a:lvl7pPr>
            <a:lvl8pPr marL="5079995" algn="l" defTabSz="725714" rtl="0" eaLnBrk="1" latinLnBrk="0" hangingPunct="1">
              <a:defRPr sz="2857" kern="1200">
                <a:solidFill>
                  <a:schemeClr val="tx1"/>
                </a:solidFill>
                <a:latin typeface="+mn-lt"/>
                <a:ea typeface="+mn-ea"/>
                <a:cs typeface="+mn-cs"/>
              </a:defRPr>
            </a:lvl8pPr>
            <a:lvl9pPr marL="5805708" algn="l" defTabSz="725714" rtl="0" eaLnBrk="1" latinLnBrk="0" hangingPunct="1">
              <a:defRPr sz="2857" kern="1200">
                <a:solidFill>
                  <a:schemeClr val="tx1"/>
                </a:solidFill>
                <a:latin typeface="+mn-lt"/>
                <a:ea typeface="+mn-ea"/>
                <a:cs typeface="+mn-cs"/>
              </a:defRPr>
            </a:lvl9pPr>
          </a:lstStyle>
          <a:p>
            <a:pPr marL="342900" indent="-342900">
              <a:buFont typeface="Arial"/>
              <a:buChar char="•"/>
              <a:defRPr/>
            </a:pPr>
            <a:r>
              <a:rPr lang="en-US" sz="2000" dirty="0">
                <a:latin typeface="Poppins"/>
                <a:ea typeface="Source Sans Pro"/>
                <a:cs typeface="Calibri"/>
              </a:rPr>
              <a:t>DON'T bring in outside food and beverage to the Gaylord</a:t>
            </a:r>
            <a:endParaRPr lang="en-US" sz="2000" dirty="0"/>
          </a:p>
          <a:p>
            <a:pPr marL="342900" indent="-342900">
              <a:buFont typeface="Arial"/>
              <a:buChar char="•"/>
              <a:defRPr/>
            </a:pPr>
            <a:endParaRPr lang="en-US" sz="2000" dirty="0">
              <a:latin typeface="Poppins"/>
              <a:ea typeface="Source Sans Pro"/>
              <a:cs typeface="Calibri"/>
            </a:endParaRPr>
          </a:p>
          <a:p>
            <a:pPr marL="342900" indent="-342900">
              <a:buFont typeface="Arial"/>
              <a:buChar char="•"/>
              <a:defRPr/>
            </a:pPr>
            <a:r>
              <a:rPr lang="en-US" sz="2000" dirty="0">
                <a:latin typeface="Poppins"/>
                <a:ea typeface="Source Sans Pro"/>
                <a:cs typeface="Calibri"/>
              </a:rPr>
              <a:t>DON'T bring cash. Gaylord is a Cashless property</a:t>
            </a:r>
          </a:p>
          <a:p>
            <a:pPr marL="342900" indent="-342900">
              <a:buFont typeface="Arial"/>
              <a:buChar char="•"/>
              <a:defRPr/>
            </a:pPr>
            <a:endParaRPr lang="en-US" sz="2000" dirty="0">
              <a:latin typeface="Poppins"/>
              <a:ea typeface="Source Sans Pro"/>
              <a:cs typeface="Calibri"/>
            </a:endParaRPr>
          </a:p>
          <a:p>
            <a:pPr marL="342900" indent="-342900">
              <a:buFont typeface="Arial"/>
              <a:buChar char="•"/>
              <a:defRPr/>
            </a:pPr>
            <a:r>
              <a:rPr lang="en-US" sz="2000" dirty="0">
                <a:latin typeface="Poppins"/>
                <a:ea typeface="Source Sans Pro"/>
                <a:cs typeface="Calibri"/>
              </a:rPr>
              <a:t>DON'T share or tamper with your registration event badge</a:t>
            </a:r>
          </a:p>
          <a:p>
            <a:pPr marL="342900" indent="-342900">
              <a:buFont typeface="Arial"/>
              <a:buChar char="•"/>
              <a:defRPr/>
            </a:pPr>
            <a:endParaRPr lang="en-US" sz="2000" dirty="0">
              <a:latin typeface="Poppins"/>
              <a:ea typeface="Source Sans Pro"/>
              <a:cs typeface="Calibri"/>
            </a:endParaRPr>
          </a:p>
          <a:p>
            <a:pPr marL="342900" indent="-342900">
              <a:buFont typeface="Arial"/>
              <a:buChar char="•"/>
              <a:defRPr/>
            </a:pPr>
            <a:r>
              <a:rPr lang="en-US" sz="2000" dirty="0">
                <a:latin typeface="Poppins"/>
                <a:ea typeface="Source Sans Pro"/>
                <a:cs typeface="Calibri"/>
              </a:rPr>
              <a:t>DON'T Forget- not a sprint! ILTACON is a </a:t>
            </a:r>
            <a:r>
              <a:rPr lang="en-US" sz="2000" dirty="0">
                <a:solidFill>
                  <a:srgbClr val="C00000"/>
                </a:solidFill>
                <a:latin typeface="Poppins"/>
                <a:ea typeface="Source Sans Pro"/>
                <a:cs typeface="Calibri"/>
              </a:rPr>
              <a:t>marathon</a:t>
            </a:r>
            <a:r>
              <a:rPr lang="en-US" sz="2000" dirty="0">
                <a:latin typeface="Poppins"/>
                <a:ea typeface="Source Sans Pro"/>
                <a:cs typeface="Calibri"/>
              </a:rPr>
              <a:t>! Pace yourself.</a:t>
            </a:r>
          </a:p>
          <a:p>
            <a:pPr marL="342900" indent="-342900">
              <a:buFont typeface="Arial"/>
              <a:buChar char="•"/>
              <a:defRPr/>
            </a:pPr>
            <a:endParaRPr lang="en-US" sz="2000" dirty="0">
              <a:latin typeface="Poppins"/>
              <a:ea typeface="Source Sans Pro"/>
              <a:cs typeface="Calibri"/>
            </a:endParaRPr>
          </a:p>
          <a:p>
            <a:pPr marL="342900" indent="-342900">
              <a:buFont typeface="Arial"/>
              <a:buChar char="•"/>
              <a:defRPr/>
            </a:pPr>
            <a:r>
              <a:rPr lang="en-US" sz="2000" dirty="0">
                <a:latin typeface="Poppins"/>
                <a:ea typeface="Source Sans Pro"/>
                <a:cs typeface="Calibri"/>
              </a:rPr>
              <a:t>DON'T Forget your ID when attending an event that is serving alcohol</a:t>
            </a:r>
          </a:p>
          <a:p>
            <a:pPr marL="342900" indent="-342900">
              <a:buFont typeface="Arial"/>
              <a:buChar char="•"/>
              <a:defRPr/>
            </a:pPr>
            <a:endParaRPr lang="en-US" sz="2000" dirty="0">
              <a:latin typeface="Poppins"/>
              <a:ea typeface="Source Sans Pro"/>
              <a:cs typeface="Calibri"/>
            </a:endParaRPr>
          </a:p>
          <a:p>
            <a:pPr marL="342900" indent="-342900">
              <a:buFont typeface="Arial"/>
              <a:buChar char="•"/>
              <a:defRPr/>
            </a:pPr>
            <a:r>
              <a:rPr lang="en-US" sz="2000" dirty="0">
                <a:latin typeface="Poppins"/>
                <a:ea typeface="Source Sans Pro"/>
                <a:cs typeface="Calibri"/>
              </a:rPr>
              <a:t>DON'T Forget to wear your badge </a:t>
            </a:r>
            <a:r>
              <a:rPr lang="en-US" sz="2000" b="1" u="sng" dirty="0">
                <a:solidFill>
                  <a:srgbClr val="C00000"/>
                </a:solidFill>
                <a:latin typeface="Poppins"/>
                <a:ea typeface="Source Sans Pro"/>
                <a:cs typeface="Calibri"/>
              </a:rPr>
              <a:t>AT ALL TIMES</a:t>
            </a:r>
            <a:r>
              <a:rPr lang="en-US" sz="2000" dirty="0">
                <a:latin typeface="Poppins"/>
                <a:ea typeface="Source Sans Pro"/>
                <a:cs typeface="Calibri"/>
              </a:rPr>
              <a:t>.  You can purchase a new badge at our Member &amp; Volunteer Services desk for $25 if you lose yours.</a:t>
            </a:r>
          </a:p>
        </p:txBody>
      </p:sp>
      <p:sp>
        <p:nvSpPr>
          <p:cNvPr id="18" name="TextBox 6">
            <a:extLst>
              <a:ext uri="{FF2B5EF4-FFF2-40B4-BE49-F238E27FC236}">
                <a16:creationId xmlns:a16="http://schemas.microsoft.com/office/drawing/2014/main" id="{36D70C42-6221-8655-E73A-386F53D24CA7}"/>
              </a:ext>
            </a:extLst>
          </p:cNvPr>
          <p:cNvSpPr txBox="1"/>
          <p:nvPr/>
        </p:nvSpPr>
        <p:spPr>
          <a:xfrm rot="5400000">
            <a:off x="-2301766" y="3130975"/>
            <a:ext cx="5895477" cy="707886"/>
          </a:xfrm>
          <a:prstGeom prst="rect">
            <a:avLst/>
          </a:prstGeom>
          <a:noFill/>
        </p:spPr>
        <p:txBody>
          <a:bodyPr wrap="square" lIns="91440" tIns="45720" rIns="91440" bIns="45720" rtlCol="0" anchor="t">
            <a:spAutoFit/>
          </a:bodyPr>
          <a:lstStyle>
            <a:defPPr>
              <a:defRPr lang="en-US"/>
            </a:defPPr>
            <a:lvl1pPr marL="0" algn="l" defTabSz="725714" rtl="0" eaLnBrk="1" latinLnBrk="0" hangingPunct="1">
              <a:defRPr sz="2857" kern="1200">
                <a:solidFill>
                  <a:schemeClr val="tx1"/>
                </a:solidFill>
                <a:latin typeface="+mn-lt"/>
                <a:ea typeface="+mn-ea"/>
                <a:cs typeface="+mn-cs"/>
              </a:defRPr>
            </a:lvl1pPr>
            <a:lvl2pPr marL="725714" algn="l" defTabSz="725714" rtl="0" eaLnBrk="1" latinLnBrk="0" hangingPunct="1">
              <a:defRPr sz="2857" kern="1200">
                <a:solidFill>
                  <a:schemeClr val="tx1"/>
                </a:solidFill>
                <a:latin typeface="+mn-lt"/>
                <a:ea typeface="+mn-ea"/>
                <a:cs typeface="+mn-cs"/>
              </a:defRPr>
            </a:lvl2pPr>
            <a:lvl3pPr marL="1451427" algn="l" defTabSz="725714" rtl="0" eaLnBrk="1" latinLnBrk="0" hangingPunct="1">
              <a:defRPr sz="2857" kern="1200">
                <a:solidFill>
                  <a:schemeClr val="tx1"/>
                </a:solidFill>
                <a:latin typeface="+mn-lt"/>
                <a:ea typeface="+mn-ea"/>
                <a:cs typeface="+mn-cs"/>
              </a:defRPr>
            </a:lvl3pPr>
            <a:lvl4pPr marL="2177141" algn="l" defTabSz="725714" rtl="0" eaLnBrk="1" latinLnBrk="0" hangingPunct="1">
              <a:defRPr sz="2857" kern="1200">
                <a:solidFill>
                  <a:schemeClr val="tx1"/>
                </a:solidFill>
                <a:latin typeface="+mn-lt"/>
                <a:ea typeface="+mn-ea"/>
                <a:cs typeface="+mn-cs"/>
              </a:defRPr>
            </a:lvl4pPr>
            <a:lvl5pPr marL="2902854" algn="l" defTabSz="725714" rtl="0" eaLnBrk="1" latinLnBrk="0" hangingPunct="1">
              <a:defRPr sz="2857" kern="1200">
                <a:solidFill>
                  <a:schemeClr val="tx1"/>
                </a:solidFill>
                <a:latin typeface="+mn-lt"/>
                <a:ea typeface="+mn-ea"/>
                <a:cs typeface="+mn-cs"/>
              </a:defRPr>
            </a:lvl5pPr>
            <a:lvl6pPr marL="3628568" algn="l" defTabSz="725714" rtl="0" eaLnBrk="1" latinLnBrk="0" hangingPunct="1">
              <a:defRPr sz="2857" kern="1200">
                <a:solidFill>
                  <a:schemeClr val="tx1"/>
                </a:solidFill>
                <a:latin typeface="+mn-lt"/>
                <a:ea typeface="+mn-ea"/>
                <a:cs typeface="+mn-cs"/>
              </a:defRPr>
            </a:lvl6pPr>
            <a:lvl7pPr marL="4354281" algn="l" defTabSz="725714" rtl="0" eaLnBrk="1" latinLnBrk="0" hangingPunct="1">
              <a:defRPr sz="2857" kern="1200">
                <a:solidFill>
                  <a:schemeClr val="tx1"/>
                </a:solidFill>
                <a:latin typeface="+mn-lt"/>
                <a:ea typeface="+mn-ea"/>
                <a:cs typeface="+mn-cs"/>
              </a:defRPr>
            </a:lvl7pPr>
            <a:lvl8pPr marL="5079995" algn="l" defTabSz="725714" rtl="0" eaLnBrk="1" latinLnBrk="0" hangingPunct="1">
              <a:defRPr sz="2857" kern="1200">
                <a:solidFill>
                  <a:schemeClr val="tx1"/>
                </a:solidFill>
                <a:latin typeface="+mn-lt"/>
                <a:ea typeface="+mn-ea"/>
                <a:cs typeface="+mn-cs"/>
              </a:defRPr>
            </a:lvl8pPr>
            <a:lvl9pPr marL="5805708" algn="l" defTabSz="725714" rtl="0" eaLnBrk="1" latinLnBrk="0" hangingPunct="1">
              <a:defRPr sz="2857" kern="1200">
                <a:solidFill>
                  <a:schemeClr val="tx1"/>
                </a:solidFill>
                <a:latin typeface="+mn-lt"/>
                <a:ea typeface="+mn-ea"/>
                <a:cs typeface="+mn-cs"/>
              </a:defRPr>
            </a:lvl9pPr>
          </a:lstStyle>
          <a:p>
            <a:pPr marL="0" marR="0" lvl="0" indent="0" algn="ctr" defTabSz="725714">
              <a:lnSpc>
                <a:spcPct val="100000"/>
              </a:lnSpc>
              <a:spcBef>
                <a:spcPts val="0"/>
              </a:spcBef>
              <a:spcAft>
                <a:spcPts val="0"/>
              </a:spcAft>
              <a:buNone/>
              <a:tabLst/>
              <a:defRPr/>
            </a:pPr>
            <a:r>
              <a:rPr lang="en-US" sz="4000" spc="300">
                <a:solidFill>
                  <a:srgbClr val="A30134"/>
                </a:solidFill>
                <a:latin typeface="Montserrat"/>
              </a:rPr>
              <a:t>DON</a:t>
            </a:r>
            <a:r>
              <a:rPr lang="en-US" sz="4000" spc="300">
                <a:solidFill>
                  <a:schemeClr val="accent6"/>
                </a:solidFill>
                <a:latin typeface="Montserrat"/>
              </a:rPr>
              <a:t>'T</a:t>
            </a:r>
            <a:endParaRPr lang="en-US"/>
          </a:p>
        </p:txBody>
      </p:sp>
      <p:sp>
        <p:nvSpPr>
          <p:cNvPr id="23" name="Rechteck">
            <a:extLst>
              <a:ext uri="{FF2B5EF4-FFF2-40B4-BE49-F238E27FC236}">
                <a16:creationId xmlns:a16="http://schemas.microsoft.com/office/drawing/2014/main" id="{4292831F-6188-7612-4152-5A754B2386C8}"/>
              </a:ext>
            </a:extLst>
          </p:cNvPr>
          <p:cNvSpPr/>
          <p:nvPr/>
        </p:nvSpPr>
        <p:spPr>
          <a:xfrm flipH="1">
            <a:off x="1048780" y="537180"/>
            <a:ext cx="59540" cy="5505498"/>
          </a:xfrm>
          <a:prstGeom prst="rect">
            <a:avLst/>
          </a:prstGeom>
          <a:solidFill>
            <a:schemeClr val="tx1"/>
          </a:solidFill>
          <a:ln w="12700">
            <a:solidFill>
              <a:schemeClr val="tx1"/>
            </a:solidFill>
            <a:miter lim="400000"/>
          </a:ln>
        </p:spPr>
        <p:txBody>
          <a:bodyPr lIns="25400" tIns="25400" rIns="25400" bIns="25400" anchor="ctr"/>
          <a:lstStyle>
            <a:defPPr>
              <a:defRPr lang="en-US"/>
            </a:defPPr>
            <a:lvl1pPr marL="0" algn="l" defTabSz="725714" rtl="0" eaLnBrk="1" latinLnBrk="0" hangingPunct="1">
              <a:defRPr sz="2857" kern="1200">
                <a:solidFill>
                  <a:schemeClr val="tx1"/>
                </a:solidFill>
                <a:latin typeface="+mn-lt"/>
                <a:ea typeface="+mn-ea"/>
                <a:cs typeface="+mn-cs"/>
              </a:defRPr>
            </a:lvl1pPr>
            <a:lvl2pPr marL="725714" algn="l" defTabSz="725714" rtl="0" eaLnBrk="1" latinLnBrk="0" hangingPunct="1">
              <a:defRPr sz="2857" kern="1200">
                <a:solidFill>
                  <a:schemeClr val="tx1"/>
                </a:solidFill>
                <a:latin typeface="+mn-lt"/>
                <a:ea typeface="+mn-ea"/>
                <a:cs typeface="+mn-cs"/>
              </a:defRPr>
            </a:lvl2pPr>
            <a:lvl3pPr marL="1451427" algn="l" defTabSz="725714" rtl="0" eaLnBrk="1" latinLnBrk="0" hangingPunct="1">
              <a:defRPr sz="2857" kern="1200">
                <a:solidFill>
                  <a:schemeClr val="tx1"/>
                </a:solidFill>
                <a:latin typeface="+mn-lt"/>
                <a:ea typeface="+mn-ea"/>
                <a:cs typeface="+mn-cs"/>
              </a:defRPr>
            </a:lvl3pPr>
            <a:lvl4pPr marL="2177141" algn="l" defTabSz="725714" rtl="0" eaLnBrk="1" latinLnBrk="0" hangingPunct="1">
              <a:defRPr sz="2857" kern="1200">
                <a:solidFill>
                  <a:schemeClr val="tx1"/>
                </a:solidFill>
                <a:latin typeface="+mn-lt"/>
                <a:ea typeface="+mn-ea"/>
                <a:cs typeface="+mn-cs"/>
              </a:defRPr>
            </a:lvl4pPr>
            <a:lvl5pPr marL="2902854" algn="l" defTabSz="725714" rtl="0" eaLnBrk="1" latinLnBrk="0" hangingPunct="1">
              <a:defRPr sz="2857" kern="1200">
                <a:solidFill>
                  <a:schemeClr val="tx1"/>
                </a:solidFill>
                <a:latin typeface="+mn-lt"/>
                <a:ea typeface="+mn-ea"/>
                <a:cs typeface="+mn-cs"/>
              </a:defRPr>
            </a:lvl5pPr>
            <a:lvl6pPr marL="3628568" algn="l" defTabSz="725714" rtl="0" eaLnBrk="1" latinLnBrk="0" hangingPunct="1">
              <a:defRPr sz="2857" kern="1200">
                <a:solidFill>
                  <a:schemeClr val="tx1"/>
                </a:solidFill>
                <a:latin typeface="+mn-lt"/>
                <a:ea typeface="+mn-ea"/>
                <a:cs typeface="+mn-cs"/>
              </a:defRPr>
            </a:lvl6pPr>
            <a:lvl7pPr marL="4354281" algn="l" defTabSz="725714" rtl="0" eaLnBrk="1" latinLnBrk="0" hangingPunct="1">
              <a:defRPr sz="2857" kern="1200">
                <a:solidFill>
                  <a:schemeClr val="tx1"/>
                </a:solidFill>
                <a:latin typeface="+mn-lt"/>
                <a:ea typeface="+mn-ea"/>
                <a:cs typeface="+mn-cs"/>
              </a:defRPr>
            </a:lvl7pPr>
            <a:lvl8pPr marL="5079995" algn="l" defTabSz="725714" rtl="0" eaLnBrk="1" latinLnBrk="0" hangingPunct="1">
              <a:defRPr sz="2857" kern="1200">
                <a:solidFill>
                  <a:schemeClr val="tx1"/>
                </a:solidFill>
                <a:latin typeface="+mn-lt"/>
                <a:ea typeface="+mn-ea"/>
                <a:cs typeface="+mn-cs"/>
              </a:defRPr>
            </a:lvl8pPr>
            <a:lvl9pPr marL="5805708" algn="l" defTabSz="725714" rtl="0" eaLnBrk="1" latinLnBrk="0" hangingPunct="1">
              <a:defRPr sz="2857" kern="1200">
                <a:solidFill>
                  <a:schemeClr val="tx1"/>
                </a:solidFill>
                <a:latin typeface="+mn-lt"/>
                <a:ea typeface="+mn-ea"/>
                <a:cs typeface="+mn-cs"/>
              </a:defRPr>
            </a:lvl9pPr>
          </a:lstStyle>
          <a:p>
            <a:pPr marL="0" marR="0" lvl="0" indent="0" algn="l" defTabSz="725714" rtl="0" eaLnBrk="1" fontAlgn="auto" latinLnBrk="0" hangingPunct="1">
              <a:lnSpc>
                <a:spcPct val="100000"/>
              </a:lnSpc>
              <a:spcBef>
                <a:spcPts val="1000"/>
              </a:spcBef>
              <a:spcAft>
                <a:spcPts val="0"/>
              </a:spcAft>
              <a:buClrTx/>
              <a:buSzTx/>
              <a:buFontTx/>
              <a:buNone/>
              <a:tabLst/>
              <a:defRPr>
                <a:latin typeface="IBM Plex Sans Regular"/>
                <a:ea typeface="IBM Plex Sans Regular"/>
                <a:cs typeface="IBM Plex Sans Regular"/>
                <a:sym typeface="IBM Plex Sans Regular"/>
              </a:defRPr>
            </a:pPr>
            <a:endParaRPr kumimoji="0" sz="1429" b="0" i="0" u="none" strike="noStrike" kern="1200" cap="none" spc="0" normalizeH="0" baseline="0" noProof="0">
              <a:ln>
                <a:noFill/>
              </a:ln>
              <a:solidFill>
                <a:srgbClr val="000000"/>
              </a:solidFill>
              <a:effectLst/>
              <a:uLnTx/>
              <a:uFillTx/>
              <a:latin typeface="Source Sans Pro" panose="020B0503030403020204" pitchFamily="34" charset="0"/>
              <a:sym typeface="IBM Plex Sans Regular"/>
            </a:endParaRPr>
          </a:p>
        </p:txBody>
      </p:sp>
    </p:spTree>
    <p:extLst>
      <p:ext uri="{BB962C8B-B14F-4D97-AF65-F5344CB8AC3E}">
        <p14:creationId xmlns:p14="http://schemas.microsoft.com/office/powerpoint/2010/main" val="4730426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6E8299-3358-7F8E-7A5B-7184AAE4BBED}"/>
            </a:ext>
          </a:extLst>
        </p:cNvPr>
        <p:cNvGrpSpPr/>
        <p:nvPr/>
      </p:nvGrpSpPr>
      <p:grpSpPr>
        <a:xfrm>
          <a:off x="0" y="0"/>
          <a:ext cx="0" cy="0"/>
          <a:chOff x="0" y="0"/>
          <a:chExt cx="0" cy="0"/>
        </a:xfrm>
      </p:grpSpPr>
      <p:sp>
        <p:nvSpPr>
          <p:cNvPr id="107" name="Rechteck">
            <a:extLst>
              <a:ext uri="{FF2B5EF4-FFF2-40B4-BE49-F238E27FC236}">
                <a16:creationId xmlns:a16="http://schemas.microsoft.com/office/drawing/2014/main" id="{7D4B1723-A968-CCCE-5D8D-76C43D3C430C}"/>
              </a:ext>
            </a:extLst>
          </p:cNvPr>
          <p:cNvSpPr/>
          <p:nvPr/>
        </p:nvSpPr>
        <p:spPr>
          <a:xfrm>
            <a:off x="2641599" y="0"/>
            <a:ext cx="9613901" cy="6855942"/>
          </a:xfrm>
          <a:prstGeom prst="rect">
            <a:avLst/>
          </a:prstGeom>
          <a:solidFill>
            <a:schemeClr val="tx1"/>
          </a:solidFill>
          <a:ln w="12700">
            <a:noFill/>
            <a:miter lim="400000"/>
          </a:ln>
        </p:spPr>
        <p:txBody>
          <a:bodyPr lIns="25400" tIns="25400" rIns="25400" bIns="25400" anchor="ctr"/>
          <a:lstStyle/>
          <a:p>
            <a:pPr marL="0" marR="0" lvl="0" indent="0" algn="l" defTabSz="725714" rtl="0" eaLnBrk="1" fontAlgn="auto" latinLnBrk="0" hangingPunct="1">
              <a:lnSpc>
                <a:spcPct val="100000"/>
              </a:lnSpc>
              <a:spcBef>
                <a:spcPts val="1000"/>
              </a:spcBef>
              <a:spcAft>
                <a:spcPts val="0"/>
              </a:spcAft>
              <a:buClrTx/>
              <a:buSzTx/>
              <a:buFontTx/>
              <a:buNone/>
              <a:tabLst/>
              <a:defRPr>
                <a:latin typeface="IBM Plex Sans Regular"/>
                <a:ea typeface="IBM Plex Sans Regular"/>
                <a:cs typeface="IBM Plex Sans Regular"/>
                <a:sym typeface="IBM Plex Sans Regular"/>
              </a:defRPr>
            </a:pPr>
            <a:endParaRPr kumimoji="0" sz="1429" b="0" i="0" u="none" strike="noStrike" kern="1200" cap="none" spc="0" normalizeH="0" baseline="0" noProof="0">
              <a:ln>
                <a:noFill/>
              </a:ln>
              <a:solidFill>
                <a:srgbClr val="000000"/>
              </a:solidFill>
              <a:effectLst/>
              <a:uLnTx/>
              <a:uFillTx/>
              <a:latin typeface="Source Sans Pro" panose="020B0503030403020204" pitchFamily="34" charset="0"/>
              <a:sym typeface="IBM Plex Sans Regular"/>
            </a:endParaRPr>
          </a:p>
        </p:txBody>
      </p:sp>
      <p:sp>
        <p:nvSpPr>
          <p:cNvPr id="112" name="About our…">
            <a:extLst>
              <a:ext uri="{FF2B5EF4-FFF2-40B4-BE49-F238E27FC236}">
                <a16:creationId xmlns:a16="http://schemas.microsoft.com/office/drawing/2014/main" id="{C089467C-EFA7-7A56-7865-81E6A7F3B41B}"/>
              </a:ext>
            </a:extLst>
          </p:cNvPr>
          <p:cNvSpPr txBox="1"/>
          <p:nvPr/>
        </p:nvSpPr>
        <p:spPr>
          <a:xfrm>
            <a:off x="3239124" y="1748525"/>
            <a:ext cx="7954144" cy="374461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25400" tIns="25400" rIns="25400" bIns="25400" anchor="ctr">
            <a:spAutoFit/>
          </a:bodyPr>
          <a:lstStyle/>
          <a:p>
            <a:pPr defTabSz="412750">
              <a:defRPr sz="5500" spc="-55">
                <a:latin typeface="+mn-lt"/>
                <a:ea typeface="+mn-ea"/>
                <a:cs typeface="+mn-cs"/>
                <a:sym typeface="IBM Plex Sans Bold"/>
              </a:defRPr>
            </a:pPr>
            <a:r>
              <a:rPr lang="en-US" sz="6000" dirty="0">
                <a:latin typeface="Montserrat"/>
                <a:ea typeface="Source Code Pro"/>
                <a:sym typeface="IBM Plex Sans Bold"/>
              </a:rPr>
              <a:t>First  </a:t>
            </a:r>
            <a:endParaRPr lang="en-US" sz="6000" dirty="0">
              <a:latin typeface="Montserrat"/>
              <a:ea typeface="Source Code Pro"/>
            </a:endParaRPr>
          </a:p>
          <a:p>
            <a:pPr defTabSz="412750">
              <a:defRPr sz="5500" spc="-55">
                <a:latin typeface="+mn-lt"/>
                <a:ea typeface="+mn-ea"/>
                <a:cs typeface="+mn-cs"/>
                <a:sym typeface="IBM Plex Sans Bold"/>
              </a:defRPr>
            </a:pPr>
            <a:r>
              <a:rPr lang="en-US" sz="6000" dirty="0">
                <a:solidFill>
                  <a:schemeClr val="bg1"/>
                </a:solidFill>
                <a:latin typeface="Montserrat"/>
                <a:ea typeface="Source Code Pro"/>
              </a:rPr>
              <a:t>ILTACON 2026 EVENTS</a:t>
            </a:r>
          </a:p>
          <a:p>
            <a:pPr defTabSz="412750">
              <a:defRPr sz="5500" spc="-55">
                <a:latin typeface="+mn-lt"/>
                <a:ea typeface="+mn-ea"/>
                <a:cs typeface="+mn-cs"/>
                <a:sym typeface="IBM Plex Sans Bold"/>
              </a:defRPr>
            </a:pPr>
            <a:r>
              <a:rPr kumimoji="0" lang="en-US" sz="6000" dirty="0">
                <a:latin typeface="Montserrat"/>
                <a:ea typeface="Source Code Pro"/>
                <a:sym typeface="IBM Plex Sans Bold"/>
              </a:rPr>
              <a:t>first!</a:t>
            </a:r>
            <a:endParaRPr sz="6000" dirty="0">
              <a:latin typeface="Montserrat"/>
              <a:ea typeface="Source Code Pro"/>
            </a:endParaRPr>
          </a:p>
        </p:txBody>
      </p:sp>
      <p:pic>
        <p:nvPicPr>
          <p:cNvPr id="5" name="Picture 4">
            <a:extLst>
              <a:ext uri="{FF2B5EF4-FFF2-40B4-BE49-F238E27FC236}">
                <a16:creationId xmlns:a16="http://schemas.microsoft.com/office/drawing/2014/main" id="{C6586935-D161-5CA9-E118-C3B1BCDE352A}"/>
              </a:ext>
            </a:extLst>
          </p:cNvPr>
          <p:cNvPicPr>
            <a:picLocks noChangeAspect="1"/>
          </p:cNvPicPr>
          <p:nvPr/>
        </p:nvPicPr>
        <p:blipFill>
          <a:blip r:embed="rId3"/>
          <a:stretch>
            <a:fillRect/>
          </a:stretch>
        </p:blipFill>
        <p:spPr>
          <a:xfrm>
            <a:off x="635719" y="563885"/>
            <a:ext cx="1300657" cy="1300657"/>
          </a:xfrm>
          <a:prstGeom prst="rect">
            <a:avLst/>
          </a:prstGeom>
        </p:spPr>
      </p:pic>
      <p:sp>
        <p:nvSpPr>
          <p:cNvPr id="2" name="Neocore.Studio…">
            <a:extLst>
              <a:ext uri="{FF2B5EF4-FFF2-40B4-BE49-F238E27FC236}">
                <a16:creationId xmlns:a16="http://schemas.microsoft.com/office/drawing/2014/main" id="{C1C9B2B0-F275-521A-DC74-F9E4470DA203}"/>
              </a:ext>
            </a:extLst>
          </p:cNvPr>
          <p:cNvSpPr txBox="1"/>
          <p:nvPr/>
        </p:nvSpPr>
        <p:spPr>
          <a:xfrm>
            <a:off x="234654" y="5600375"/>
            <a:ext cx="2365665" cy="108831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25400" tIns="25400" rIns="25400" bIns="25400" anchor="b">
            <a:spAutoFit/>
          </a:bodyPr>
          <a:lstStyle/>
          <a:p>
            <a:pPr marL="0" marR="0" lvl="0" indent="0" algn="l" defTabSz="725714" rtl="0" eaLnBrk="1" fontAlgn="auto" latinLnBrk="0" hangingPunct="1">
              <a:lnSpc>
                <a:spcPct val="110000"/>
              </a:lnSpc>
              <a:spcBef>
                <a:spcPts val="0"/>
              </a:spcBef>
              <a:spcAft>
                <a:spcPts val="0"/>
              </a:spcAft>
              <a:buClrTx/>
              <a:buSzTx/>
              <a:buFontTx/>
              <a:buNone/>
              <a:tabLst/>
              <a:defRPr sz="1800" spc="-18"/>
            </a:pPr>
            <a:r>
              <a:rPr kumimoji="0" lang="en-US" sz="2000" b="1" i="0" u="none" strike="noStrike" kern="1200" cap="none" spc="-18" normalizeH="0" baseline="0" noProof="0" dirty="0">
                <a:ln>
                  <a:noFill/>
                </a:ln>
                <a:solidFill>
                  <a:schemeClr val="bg1">
                    <a:lumMod val="49000"/>
                  </a:schemeClr>
                </a:solidFill>
                <a:effectLst/>
                <a:uLnTx/>
                <a:uFillTx/>
                <a:latin typeface="Montserrat"/>
                <a:ea typeface="Source Sans Pro"/>
              </a:rPr>
              <a:t>#</a:t>
            </a:r>
            <a:r>
              <a:rPr lang="en-US" sz="2000" b="1" spc="-18" dirty="0">
                <a:solidFill>
                  <a:schemeClr val="bg1">
                    <a:lumMod val="49000"/>
                  </a:schemeClr>
                </a:solidFill>
                <a:latin typeface="Montserrat"/>
                <a:ea typeface="Source Sans Pro"/>
              </a:rPr>
              <a:t>ILTACON2026</a:t>
            </a:r>
            <a:endParaRPr lang="en-US" sz="2000" b="1" i="0" u="none" strike="noStrike" kern="1200" cap="none" spc="-18" normalizeH="0" baseline="0" noProof="0" dirty="0">
              <a:ln>
                <a:noFill/>
              </a:ln>
              <a:solidFill>
                <a:schemeClr val="bg1">
                  <a:lumMod val="49000"/>
                </a:schemeClr>
              </a:solidFill>
              <a:effectLst/>
              <a:uLnTx/>
              <a:uFillTx/>
              <a:latin typeface="Montserrat"/>
              <a:ea typeface="Source Sans Pro"/>
            </a:endParaRPr>
          </a:p>
          <a:p>
            <a:pPr marL="0" marR="0" lvl="0" indent="0" algn="l" defTabSz="725714" rtl="0" eaLnBrk="1" fontAlgn="auto" latinLnBrk="0" hangingPunct="1">
              <a:lnSpc>
                <a:spcPct val="110000"/>
              </a:lnSpc>
              <a:spcBef>
                <a:spcPts val="0"/>
              </a:spcBef>
              <a:spcAft>
                <a:spcPts val="0"/>
              </a:spcAft>
              <a:buClrTx/>
              <a:buSzTx/>
              <a:buFontTx/>
              <a:buNone/>
              <a:tabLst/>
              <a:defRPr sz="1800" spc="-18"/>
            </a:pPr>
            <a:endParaRPr lang="en-US" sz="1400" b="1" i="0" u="none" strike="noStrike" kern="1200" cap="none" spc="-18" normalizeH="0" baseline="0" noProof="0" dirty="0">
              <a:ln>
                <a:noFill/>
              </a:ln>
              <a:solidFill>
                <a:schemeClr val="bg1">
                  <a:lumMod val="49000"/>
                </a:schemeClr>
              </a:solidFill>
              <a:effectLst/>
              <a:uLnTx/>
              <a:uFillTx/>
              <a:latin typeface="Montserrat"/>
              <a:ea typeface="Source Sans Pro"/>
            </a:endParaRPr>
          </a:p>
          <a:p>
            <a:pPr>
              <a:lnSpc>
                <a:spcPct val="110000"/>
              </a:lnSpc>
              <a:defRPr sz="1800" spc="-18"/>
            </a:pPr>
            <a:r>
              <a:rPr lang="en-US" sz="1400" spc="-18" dirty="0">
                <a:solidFill>
                  <a:schemeClr val="bg1">
                    <a:lumMod val="49000"/>
                  </a:schemeClr>
                </a:solidFill>
                <a:latin typeface="Montserrat"/>
                <a:ea typeface="Source Sans Pro"/>
              </a:rPr>
              <a:t>23-27 </a:t>
            </a:r>
            <a:r>
              <a:rPr kumimoji="0" lang="en-US" sz="1400" b="0" i="0" u="none" strike="noStrike" kern="1200" cap="none" spc="-18" normalizeH="0" baseline="0" noProof="0" dirty="0">
                <a:ln>
                  <a:noFill/>
                </a:ln>
                <a:solidFill>
                  <a:schemeClr val="bg1">
                    <a:lumMod val="49000"/>
                  </a:schemeClr>
                </a:solidFill>
                <a:effectLst/>
                <a:uLnTx/>
                <a:uFillTx/>
                <a:latin typeface="Montserrat"/>
                <a:ea typeface="Source Sans Pro"/>
              </a:rPr>
              <a:t>August </a:t>
            </a:r>
            <a:r>
              <a:rPr lang="en-US" sz="1400" spc="-18" dirty="0">
                <a:solidFill>
                  <a:schemeClr val="bg1">
                    <a:lumMod val="49000"/>
                  </a:schemeClr>
                </a:solidFill>
                <a:latin typeface="Montserrat"/>
                <a:ea typeface="Source Sans Pro"/>
              </a:rPr>
              <a:t>2026</a:t>
            </a:r>
            <a:endParaRPr lang="en-US" sz="1400" b="0" i="0" u="none" strike="noStrike" kern="1200" cap="none" spc="-18" normalizeH="0" baseline="0" noProof="0" dirty="0">
              <a:ln>
                <a:noFill/>
              </a:ln>
              <a:solidFill>
                <a:schemeClr val="bg1">
                  <a:lumMod val="49000"/>
                </a:schemeClr>
              </a:solidFill>
              <a:effectLst/>
              <a:uLnTx/>
              <a:uFillTx/>
              <a:latin typeface="Montserrat"/>
              <a:ea typeface="Source Sans Pro"/>
            </a:endParaRPr>
          </a:p>
          <a:p>
            <a:pPr>
              <a:lnSpc>
                <a:spcPct val="110000"/>
              </a:lnSpc>
              <a:defRPr sz="1800" spc="-18"/>
            </a:pPr>
            <a:r>
              <a:rPr lang="en-US" sz="1400" spc="-18" dirty="0">
                <a:solidFill>
                  <a:schemeClr val="bg1">
                    <a:lumMod val="49000"/>
                  </a:schemeClr>
                </a:solidFill>
                <a:latin typeface="Montserrat"/>
                <a:ea typeface="Source Sans Pro"/>
              </a:rPr>
              <a:t>Nashville, TN</a:t>
            </a:r>
            <a:endParaRPr lang="en-US" sz="1400" b="0" i="0" u="none" strike="noStrike" kern="1200" cap="none" spc="-18" normalizeH="0" baseline="0" noProof="0" dirty="0">
              <a:ln>
                <a:noFill/>
              </a:ln>
              <a:solidFill>
                <a:schemeClr val="bg1">
                  <a:lumMod val="49000"/>
                </a:schemeClr>
              </a:solidFill>
              <a:effectLst/>
              <a:uLnTx/>
              <a:uFillTx/>
              <a:latin typeface="Montserrat"/>
              <a:ea typeface="Source Sans Pro"/>
            </a:endParaRPr>
          </a:p>
        </p:txBody>
      </p:sp>
    </p:spTree>
    <p:extLst>
      <p:ext uri="{BB962C8B-B14F-4D97-AF65-F5344CB8AC3E}">
        <p14:creationId xmlns:p14="http://schemas.microsoft.com/office/powerpoint/2010/main" val="2727949342"/>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8F3A18F9-ABFE-76E7-5A01-8769039E8CE6}"/>
              </a:ext>
            </a:extLst>
          </p:cNvPr>
          <p:cNvPicPr>
            <a:picLocks noGrp="1" noChangeAspect="1"/>
          </p:cNvPicPr>
          <p:nvPr>
            <p:ph type="pic" idx="1"/>
          </p:nvPr>
        </p:nvPicPr>
        <p:blipFill>
          <a:blip r:embed="rId2"/>
          <a:srcRect l="14606" r="14606"/>
          <a:stretch/>
        </p:blipFill>
        <p:spPr>
          <a:xfrm>
            <a:off x="1141413" y="2190750"/>
            <a:ext cx="2181225" cy="2055813"/>
          </a:xfrm>
          <a:prstGeom prst="rect">
            <a:avLst/>
          </a:prstGeom>
        </p:spPr>
      </p:pic>
      <p:sp>
        <p:nvSpPr>
          <p:cNvPr id="4" name="Title 3">
            <a:extLst>
              <a:ext uri="{FF2B5EF4-FFF2-40B4-BE49-F238E27FC236}">
                <a16:creationId xmlns:a16="http://schemas.microsoft.com/office/drawing/2014/main" id="{F44661C9-C656-91FF-BD99-43BEF96B9381}"/>
              </a:ext>
            </a:extLst>
          </p:cNvPr>
          <p:cNvSpPr>
            <a:spLocks noGrp="1"/>
          </p:cNvSpPr>
          <p:nvPr>
            <p:ph type="title"/>
          </p:nvPr>
        </p:nvSpPr>
        <p:spPr>
          <a:xfrm>
            <a:off x="576792" y="688721"/>
            <a:ext cx="12192000" cy="689993"/>
          </a:xfrm>
        </p:spPr>
        <p:txBody>
          <a:bodyPr/>
          <a:lstStyle/>
          <a:p>
            <a:pPr algn="l"/>
            <a:r>
              <a:rPr lang="en-US" sz="2800" dirty="0">
                <a:latin typeface="Montserrat"/>
                <a:cs typeface="Rajdhani Semibold"/>
              </a:rPr>
              <a:t>SUNDAY 8/23</a:t>
            </a:r>
            <a:endParaRPr lang="en-US" sz="2800" b="0" dirty="0">
              <a:latin typeface="Montserrat"/>
            </a:endParaRPr>
          </a:p>
          <a:p>
            <a:endParaRPr lang="en-US" dirty="0"/>
          </a:p>
        </p:txBody>
      </p:sp>
      <p:sp>
        <p:nvSpPr>
          <p:cNvPr id="5" name="Text Placeholder 4">
            <a:extLst>
              <a:ext uri="{FF2B5EF4-FFF2-40B4-BE49-F238E27FC236}">
                <a16:creationId xmlns:a16="http://schemas.microsoft.com/office/drawing/2014/main" id="{1E94EEF9-C335-B839-BACA-96452CC43C2E}"/>
              </a:ext>
            </a:extLst>
          </p:cNvPr>
          <p:cNvSpPr>
            <a:spLocks noGrp="1"/>
          </p:cNvSpPr>
          <p:nvPr>
            <p:ph type="body" sz="quarter" idx="23"/>
          </p:nvPr>
        </p:nvSpPr>
        <p:spPr>
          <a:xfrm>
            <a:off x="944990" y="4782493"/>
            <a:ext cx="2567557" cy="407844"/>
          </a:xfrm>
        </p:spPr>
        <p:txBody>
          <a:bodyPr vert="horz" lIns="91440" tIns="45720" rIns="91440" bIns="45720" rtlCol="0" anchor="t">
            <a:normAutofit/>
          </a:bodyPr>
          <a:lstStyle/>
          <a:p>
            <a:r>
              <a:rPr lang="en-US">
                <a:latin typeface="Rajdhani Semibold"/>
                <a:cs typeface="Rajdhani Semibold"/>
              </a:rPr>
              <a:t>Badge Pickup and Registration</a:t>
            </a:r>
            <a:endParaRPr lang="en-US"/>
          </a:p>
        </p:txBody>
      </p:sp>
      <p:sp>
        <p:nvSpPr>
          <p:cNvPr id="6" name="Text Placeholder 5">
            <a:extLst>
              <a:ext uri="{FF2B5EF4-FFF2-40B4-BE49-F238E27FC236}">
                <a16:creationId xmlns:a16="http://schemas.microsoft.com/office/drawing/2014/main" id="{DCEFF030-3B0C-A9A0-5E15-D86A529BD5E1}"/>
              </a:ext>
            </a:extLst>
          </p:cNvPr>
          <p:cNvSpPr>
            <a:spLocks noGrp="1"/>
          </p:cNvSpPr>
          <p:nvPr>
            <p:ph type="body" sz="quarter" idx="16"/>
          </p:nvPr>
        </p:nvSpPr>
        <p:spPr/>
        <p:txBody>
          <a:bodyPr vert="horz" lIns="91440" tIns="45720" rIns="91440" bIns="45720" rtlCol="0" anchor="t">
            <a:normAutofit/>
          </a:bodyPr>
          <a:lstStyle/>
          <a:p>
            <a:r>
              <a:rPr lang="en-US" dirty="0">
                <a:latin typeface="Poppins"/>
                <a:cs typeface="Poppins"/>
              </a:rPr>
              <a:t>ILTACON 2026 officially launches with registration and badge pickup at 12pm in the Delta Lobby BCD</a:t>
            </a:r>
            <a:endParaRPr lang="en-US" dirty="0"/>
          </a:p>
        </p:txBody>
      </p:sp>
      <p:pic>
        <p:nvPicPr>
          <p:cNvPr id="18" name="Picture Placeholder 17">
            <a:extLst>
              <a:ext uri="{FF2B5EF4-FFF2-40B4-BE49-F238E27FC236}">
                <a16:creationId xmlns:a16="http://schemas.microsoft.com/office/drawing/2014/main" id="{8A7D85C6-E39F-242A-DB11-A06C48908C71}"/>
              </a:ext>
            </a:extLst>
          </p:cNvPr>
          <p:cNvPicPr>
            <a:picLocks noGrp="1" noChangeAspect="1"/>
          </p:cNvPicPr>
          <p:nvPr>
            <p:ph type="pic" idx="24"/>
          </p:nvPr>
        </p:nvPicPr>
        <p:blipFill>
          <a:blip r:embed="rId3"/>
          <a:srcRect l="14618" r="14618"/>
          <a:stretch/>
        </p:blipFill>
        <p:spPr>
          <a:prstGeom prst="rect">
            <a:avLst/>
          </a:prstGeom>
        </p:spPr>
      </p:pic>
      <p:sp>
        <p:nvSpPr>
          <p:cNvPr id="8" name="Text Placeholder 7">
            <a:extLst>
              <a:ext uri="{FF2B5EF4-FFF2-40B4-BE49-F238E27FC236}">
                <a16:creationId xmlns:a16="http://schemas.microsoft.com/office/drawing/2014/main" id="{307BEAD4-A130-E261-B837-7CAEB33FBC4E}"/>
              </a:ext>
            </a:extLst>
          </p:cNvPr>
          <p:cNvSpPr>
            <a:spLocks noGrp="1"/>
          </p:cNvSpPr>
          <p:nvPr>
            <p:ph type="body" sz="quarter" idx="25"/>
          </p:nvPr>
        </p:nvSpPr>
        <p:spPr/>
        <p:txBody>
          <a:bodyPr vert="horz" lIns="91440" tIns="45720" rIns="91440" bIns="45720" rtlCol="0" anchor="t">
            <a:normAutofit lnSpcReduction="10000"/>
          </a:bodyPr>
          <a:lstStyle/>
          <a:p>
            <a:r>
              <a:rPr lang="en-US">
                <a:latin typeface="Rajdhani Semibold"/>
                <a:cs typeface="Rajdhani Semibold"/>
              </a:rPr>
              <a:t>Regional Team Building</a:t>
            </a:r>
            <a:endParaRPr lang="en-US"/>
          </a:p>
        </p:txBody>
      </p:sp>
      <p:sp>
        <p:nvSpPr>
          <p:cNvPr id="9" name="Text Placeholder 8">
            <a:extLst>
              <a:ext uri="{FF2B5EF4-FFF2-40B4-BE49-F238E27FC236}">
                <a16:creationId xmlns:a16="http://schemas.microsoft.com/office/drawing/2014/main" id="{77FD5D78-DD4D-E0F0-0502-8AA5F85F5E68}"/>
              </a:ext>
            </a:extLst>
          </p:cNvPr>
          <p:cNvSpPr>
            <a:spLocks noGrp="1"/>
          </p:cNvSpPr>
          <p:nvPr>
            <p:ph type="body" sz="quarter" idx="26"/>
          </p:nvPr>
        </p:nvSpPr>
        <p:spPr>
          <a:xfrm>
            <a:off x="3618546" y="5121677"/>
            <a:ext cx="2334726" cy="952510"/>
          </a:xfrm>
        </p:spPr>
        <p:txBody>
          <a:bodyPr vert="horz" lIns="91440" tIns="45720" rIns="91440" bIns="45720" rtlCol="0" anchor="t">
            <a:noAutofit/>
          </a:bodyPr>
          <a:lstStyle/>
          <a:p>
            <a:r>
              <a:rPr lang="en-US" sz="1000" dirty="0">
                <a:latin typeface="Poppins"/>
                <a:cs typeface="Poppins"/>
              </a:rPr>
              <a:t>Sunday's regional team-building activities give attendees a unique opportunity to build relationships in a fun, interactive setting and kick off ILTACON with meaningful conversations.</a:t>
            </a:r>
            <a:endParaRPr lang="en-US" sz="1000" dirty="0"/>
          </a:p>
        </p:txBody>
      </p:sp>
      <p:pic>
        <p:nvPicPr>
          <p:cNvPr id="19" name="Picture Placeholder 18">
            <a:extLst>
              <a:ext uri="{FF2B5EF4-FFF2-40B4-BE49-F238E27FC236}">
                <a16:creationId xmlns:a16="http://schemas.microsoft.com/office/drawing/2014/main" id="{2BFC5DCF-53DE-F101-41E4-642AF16C71B5}"/>
              </a:ext>
            </a:extLst>
          </p:cNvPr>
          <p:cNvPicPr>
            <a:picLocks noGrp="1" noChangeAspect="1"/>
          </p:cNvPicPr>
          <p:nvPr>
            <p:ph type="pic" idx="27"/>
          </p:nvPr>
        </p:nvPicPr>
        <p:blipFill>
          <a:blip r:embed="rId4"/>
          <a:srcRect l="14590" r="14590"/>
          <a:stretch/>
        </p:blipFill>
        <p:spPr>
          <a:xfrm>
            <a:off x="6249776" y="2189802"/>
            <a:ext cx="2181267" cy="2054939"/>
          </a:xfrm>
          <a:prstGeom prst="rect">
            <a:avLst/>
          </a:prstGeom>
        </p:spPr>
      </p:pic>
      <p:sp>
        <p:nvSpPr>
          <p:cNvPr id="11" name="Text Placeholder 10">
            <a:extLst>
              <a:ext uri="{FF2B5EF4-FFF2-40B4-BE49-F238E27FC236}">
                <a16:creationId xmlns:a16="http://schemas.microsoft.com/office/drawing/2014/main" id="{C45C92D2-BFB5-D336-E426-F5BC09D8C209}"/>
              </a:ext>
            </a:extLst>
          </p:cNvPr>
          <p:cNvSpPr>
            <a:spLocks noGrp="1"/>
          </p:cNvSpPr>
          <p:nvPr>
            <p:ph type="body" sz="quarter" idx="28"/>
          </p:nvPr>
        </p:nvSpPr>
        <p:spPr/>
        <p:txBody>
          <a:bodyPr vert="horz" lIns="91440" tIns="45720" rIns="91440" bIns="45720" rtlCol="0" anchor="t">
            <a:normAutofit lnSpcReduction="10000"/>
          </a:bodyPr>
          <a:lstStyle/>
          <a:p>
            <a:r>
              <a:rPr lang="en-US">
                <a:latin typeface="Rajdhani Semibold"/>
                <a:cs typeface="Rajdhani Semibold"/>
              </a:rPr>
              <a:t>Attendee Orientation</a:t>
            </a:r>
            <a:endParaRPr lang="en-US"/>
          </a:p>
        </p:txBody>
      </p:sp>
      <p:sp>
        <p:nvSpPr>
          <p:cNvPr id="12" name="Text Placeholder 11">
            <a:extLst>
              <a:ext uri="{FF2B5EF4-FFF2-40B4-BE49-F238E27FC236}">
                <a16:creationId xmlns:a16="http://schemas.microsoft.com/office/drawing/2014/main" id="{E9375496-EAC5-9D14-9318-11FCA8EBB8CA}"/>
              </a:ext>
            </a:extLst>
          </p:cNvPr>
          <p:cNvSpPr>
            <a:spLocks noGrp="1"/>
          </p:cNvSpPr>
          <p:nvPr>
            <p:ph type="body" sz="quarter" idx="29"/>
          </p:nvPr>
        </p:nvSpPr>
        <p:spPr>
          <a:xfrm>
            <a:off x="6249774" y="5121677"/>
            <a:ext cx="2334725" cy="952510"/>
          </a:xfrm>
        </p:spPr>
        <p:txBody>
          <a:bodyPr vert="horz" lIns="91440" tIns="45720" rIns="91440" bIns="45720" rtlCol="0" anchor="t">
            <a:noAutofit/>
          </a:bodyPr>
          <a:lstStyle/>
          <a:p>
            <a:r>
              <a:rPr lang="en-US" sz="1000" dirty="0">
                <a:latin typeface="Poppins"/>
                <a:cs typeface="Poppins"/>
              </a:rPr>
              <a:t>New to ILTACON or a returning attendee? Attendee Orientation will help you maximize your experience with helpful tips, conference highlights, networking opportunities, and updates on what's new this year.</a:t>
            </a:r>
          </a:p>
        </p:txBody>
      </p:sp>
      <p:sp>
        <p:nvSpPr>
          <p:cNvPr id="13" name="Picture Placeholder 12">
            <a:extLst>
              <a:ext uri="{FF2B5EF4-FFF2-40B4-BE49-F238E27FC236}">
                <a16:creationId xmlns:a16="http://schemas.microsoft.com/office/drawing/2014/main" id="{65DAD273-171E-198F-6BD2-0216B0A0C6F2}"/>
              </a:ext>
            </a:extLst>
          </p:cNvPr>
          <p:cNvSpPr>
            <a:spLocks noGrp="1"/>
          </p:cNvSpPr>
          <p:nvPr>
            <p:ph type="pic" idx="30"/>
          </p:nvPr>
        </p:nvSpPr>
        <p:spPr/>
        <p:txBody>
          <a:bodyPr/>
          <a:lstStyle/>
          <a:p>
            <a:endParaRPr lang="en-US"/>
          </a:p>
        </p:txBody>
      </p:sp>
      <p:sp>
        <p:nvSpPr>
          <p:cNvPr id="14" name="Text Placeholder 13">
            <a:extLst>
              <a:ext uri="{FF2B5EF4-FFF2-40B4-BE49-F238E27FC236}">
                <a16:creationId xmlns:a16="http://schemas.microsoft.com/office/drawing/2014/main" id="{C9053A06-6EDD-A879-D17D-EF33A2DCFC8C}"/>
              </a:ext>
            </a:extLst>
          </p:cNvPr>
          <p:cNvSpPr>
            <a:spLocks noGrp="1"/>
          </p:cNvSpPr>
          <p:nvPr>
            <p:ph type="body" sz="quarter" idx="31"/>
          </p:nvPr>
        </p:nvSpPr>
        <p:spPr/>
        <p:txBody>
          <a:bodyPr vert="horz" lIns="91440" tIns="45720" rIns="91440" bIns="45720" rtlCol="0" anchor="t">
            <a:normAutofit fontScale="92500"/>
          </a:bodyPr>
          <a:lstStyle/>
          <a:p>
            <a:r>
              <a:rPr lang="en-US">
                <a:latin typeface="Rajdhani Semibold"/>
                <a:cs typeface="Rajdhani Semibold"/>
              </a:rPr>
              <a:t>ILTACON Opening Reception</a:t>
            </a:r>
            <a:endParaRPr lang="en-US"/>
          </a:p>
        </p:txBody>
      </p:sp>
      <p:sp>
        <p:nvSpPr>
          <p:cNvPr id="15" name="Text Placeholder 14">
            <a:extLst>
              <a:ext uri="{FF2B5EF4-FFF2-40B4-BE49-F238E27FC236}">
                <a16:creationId xmlns:a16="http://schemas.microsoft.com/office/drawing/2014/main" id="{9B3478BB-47FC-25F7-B8EB-7869920BB208}"/>
              </a:ext>
            </a:extLst>
          </p:cNvPr>
          <p:cNvSpPr>
            <a:spLocks noGrp="1"/>
          </p:cNvSpPr>
          <p:nvPr>
            <p:ph type="body" sz="quarter" idx="32"/>
          </p:nvPr>
        </p:nvSpPr>
        <p:spPr/>
        <p:txBody>
          <a:bodyPr vert="horz" lIns="91440" tIns="45720" rIns="91440" bIns="45720" rtlCol="0" anchor="t">
            <a:normAutofit fontScale="85000" lnSpcReduction="10000"/>
          </a:bodyPr>
          <a:lstStyle/>
          <a:p>
            <a:r>
              <a:rPr lang="en-US" sz="1200">
                <a:solidFill>
                  <a:srgbClr val="7F7F7F"/>
                </a:solidFill>
                <a:latin typeface="Poppins"/>
                <a:cs typeface="Poppins"/>
              </a:rPr>
              <a:t>Opening Night sets the stage for the week ahead with a high-energy welcome celebration bringing the entire ILTA community together. </a:t>
            </a:r>
            <a:endParaRPr lang="en-US">
              <a:latin typeface="Poppins"/>
              <a:cs typeface="Poppins"/>
            </a:endParaRPr>
          </a:p>
        </p:txBody>
      </p:sp>
      <p:pic>
        <p:nvPicPr>
          <p:cNvPr id="21" name="Picture Placeholder 1" descr="A group of billboards in a city&#10;&#10;AI-generated content may be incorrect.">
            <a:extLst>
              <a:ext uri="{FF2B5EF4-FFF2-40B4-BE49-F238E27FC236}">
                <a16:creationId xmlns:a16="http://schemas.microsoft.com/office/drawing/2014/main" id="{946E14C1-5B5C-212C-4660-B7A56C11C38C}"/>
              </a:ext>
            </a:extLst>
          </p:cNvPr>
          <p:cNvPicPr>
            <a:picLocks noChangeAspect="1"/>
          </p:cNvPicPr>
          <p:nvPr/>
        </p:nvPicPr>
        <p:blipFill>
          <a:blip r:embed="rId5"/>
          <a:srcRect l="17725" r="21338" b="593"/>
          <a:stretch>
            <a:fillRect/>
          </a:stretch>
        </p:blipFill>
        <p:spPr>
          <a:xfrm>
            <a:off x="8804647" y="2194319"/>
            <a:ext cx="2182315" cy="2055648"/>
          </a:xfrm>
          <a:prstGeom prst="rect">
            <a:avLst/>
          </a:prstGeom>
        </p:spPr>
      </p:pic>
    </p:spTree>
    <p:extLst>
      <p:ext uri="{BB962C8B-B14F-4D97-AF65-F5344CB8AC3E}">
        <p14:creationId xmlns:p14="http://schemas.microsoft.com/office/powerpoint/2010/main" val="1715531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0">
            <a:extLst>
              <a:ext uri="{FF2B5EF4-FFF2-40B4-BE49-F238E27FC236}">
                <a16:creationId xmlns:a16="http://schemas.microsoft.com/office/drawing/2014/main" id="{66A1D456-EB7B-E1F6-80B2-30087A9E36DD}"/>
              </a:ext>
            </a:extLst>
          </p:cNvPr>
          <p:cNvSpPr txBox="1"/>
          <p:nvPr/>
        </p:nvSpPr>
        <p:spPr>
          <a:xfrm>
            <a:off x="4098967" y="535882"/>
            <a:ext cx="7093084" cy="5480879"/>
          </a:xfrm>
          <a:prstGeom prst="rect">
            <a:avLst/>
          </a:prstGeom>
        </p:spPr>
        <p:txBody>
          <a:bodyPr vert="horz" lIns="0" tIns="0" rIns="0" bIns="0" rtlCol="0" anchor="ctr">
            <a:normAutofit/>
          </a:bodyPr>
          <a:lstStyle>
            <a:defPPr>
              <a:defRPr lang="en-US"/>
            </a:defPPr>
            <a:lvl1pPr marL="0" algn="l" defTabSz="725714" rtl="0" eaLnBrk="1" latinLnBrk="0" hangingPunct="1">
              <a:defRPr sz="2857" kern="1200">
                <a:solidFill>
                  <a:schemeClr val="tx1"/>
                </a:solidFill>
                <a:latin typeface="+mn-lt"/>
                <a:ea typeface="+mn-ea"/>
                <a:cs typeface="+mn-cs"/>
              </a:defRPr>
            </a:lvl1pPr>
            <a:lvl2pPr marL="725714" algn="l" defTabSz="725714" rtl="0" eaLnBrk="1" latinLnBrk="0" hangingPunct="1">
              <a:defRPr sz="2857" kern="1200">
                <a:solidFill>
                  <a:schemeClr val="tx1"/>
                </a:solidFill>
                <a:latin typeface="+mn-lt"/>
                <a:ea typeface="+mn-ea"/>
                <a:cs typeface="+mn-cs"/>
              </a:defRPr>
            </a:lvl2pPr>
            <a:lvl3pPr marL="1451427" algn="l" defTabSz="725714" rtl="0" eaLnBrk="1" latinLnBrk="0" hangingPunct="1">
              <a:defRPr sz="2857" kern="1200">
                <a:solidFill>
                  <a:schemeClr val="tx1"/>
                </a:solidFill>
                <a:latin typeface="+mn-lt"/>
                <a:ea typeface="+mn-ea"/>
                <a:cs typeface="+mn-cs"/>
              </a:defRPr>
            </a:lvl3pPr>
            <a:lvl4pPr marL="2177141" algn="l" defTabSz="725714" rtl="0" eaLnBrk="1" latinLnBrk="0" hangingPunct="1">
              <a:defRPr sz="2857" kern="1200">
                <a:solidFill>
                  <a:schemeClr val="tx1"/>
                </a:solidFill>
                <a:latin typeface="+mn-lt"/>
                <a:ea typeface="+mn-ea"/>
                <a:cs typeface="+mn-cs"/>
              </a:defRPr>
            </a:lvl4pPr>
            <a:lvl5pPr marL="2902854" algn="l" defTabSz="725714" rtl="0" eaLnBrk="1" latinLnBrk="0" hangingPunct="1">
              <a:defRPr sz="2857" kern="1200">
                <a:solidFill>
                  <a:schemeClr val="tx1"/>
                </a:solidFill>
                <a:latin typeface="+mn-lt"/>
                <a:ea typeface="+mn-ea"/>
                <a:cs typeface="+mn-cs"/>
              </a:defRPr>
            </a:lvl5pPr>
            <a:lvl6pPr marL="3628568" algn="l" defTabSz="725714" rtl="0" eaLnBrk="1" latinLnBrk="0" hangingPunct="1">
              <a:defRPr sz="2857" kern="1200">
                <a:solidFill>
                  <a:schemeClr val="tx1"/>
                </a:solidFill>
                <a:latin typeface="+mn-lt"/>
                <a:ea typeface="+mn-ea"/>
                <a:cs typeface="+mn-cs"/>
              </a:defRPr>
            </a:lvl6pPr>
            <a:lvl7pPr marL="4354281" algn="l" defTabSz="725714" rtl="0" eaLnBrk="1" latinLnBrk="0" hangingPunct="1">
              <a:defRPr sz="2857" kern="1200">
                <a:solidFill>
                  <a:schemeClr val="tx1"/>
                </a:solidFill>
                <a:latin typeface="+mn-lt"/>
                <a:ea typeface="+mn-ea"/>
                <a:cs typeface="+mn-cs"/>
              </a:defRPr>
            </a:lvl7pPr>
            <a:lvl8pPr marL="5079995" algn="l" defTabSz="725714" rtl="0" eaLnBrk="1" latinLnBrk="0" hangingPunct="1">
              <a:defRPr sz="2857" kern="1200">
                <a:solidFill>
                  <a:schemeClr val="tx1"/>
                </a:solidFill>
                <a:latin typeface="+mn-lt"/>
                <a:ea typeface="+mn-ea"/>
                <a:cs typeface="+mn-cs"/>
              </a:defRPr>
            </a:lvl8pPr>
            <a:lvl9pPr marL="5805708" algn="l" defTabSz="725714" rtl="0" eaLnBrk="1" latinLnBrk="0" hangingPunct="1">
              <a:defRPr sz="2857" kern="1200">
                <a:solidFill>
                  <a:schemeClr val="tx1"/>
                </a:solidFill>
                <a:latin typeface="+mn-lt"/>
                <a:ea typeface="+mn-ea"/>
                <a:cs typeface="+mn-cs"/>
              </a:defRPr>
            </a:lvl9pPr>
          </a:lstStyle>
          <a:p>
            <a:pPr defTabSz="914400">
              <a:lnSpc>
                <a:spcPct val="90000"/>
              </a:lnSpc>
              <a:spcBef>
                <a:spcPts val="1000"/>
              </a:spcBef>
            </a:pPr>
            <a:r>
              <a:rPr lang="en-US" sz="1100" b="1" spc="300" dirty="0">
                <a:solidFill>
                  <a:srgbClr val="C00000"/>
                </a:solidFill>
                <a:latin typeface="Poppins SemiBold"/>
                <a:ea typeface="Roboto Slab"/>
                <a:cs typeface="Poppins"/>
              </a:rPr>
              <a:t>All Day | </a:t>
            </a:r>
            <a:r>
              <a:rPr lang="en-US" sz="1100" b="1" spc="300" dirty="0">
                <a:latin typeface="Poppins SemiBold"/>
                <a:ea typeface="Roboto Slab"/>
                <a:cs typeface="Poppins"/>
              </a:rPr>
              <a:t>Education, Master Classes, Company Updates </a:t>
            </a:r>
            <a:endParaRPr lang="en-US" sz="1100" b="1" spc="300" dirty="0">
              <a:solidFill>
                <a:srgbClr val="C00000"/>
              </a:solidFill>
              <a:latin typeface="Poppins SemiBold"/>
              <a:ea typeface="Roboto Slab"/>
              <a:cs typeface="Poppins"/>
            </a:endParaRPr>
          </a:p>
          <a:p>
            <a:pPr defTabSz="914400">
              <a:lnSpc>
                <a:spcPct val="90000"/>
              </a:lnSpc>
              <a:spcBef>
                <a:spcPts val="1000"/>
              </a:spcBef>
            </a:pPr>
            <a:endParaRPr lang="en-US" sz="1100" b="1" kern="1200" spc="300" dirty="0">
              <a:solidFill>
                <a:srgbClr val="C00000"/>
              </a:solidFill>
              <a:latin typeface="Poppins SemiBold"/>
              <a:ea typeface="Roboto Slab" pitchFamily="2" charset="0"/>
              <a:cs typeface="Poppins" pitchFamily="2" charset="77"/>
            </a:endParaRPr>
          </a:p>
          <a:p>
            <a:pPr defTabSz="914400">
              <a:lnSpc>
                <a:spcPct val="90000"/>
              </a:lnSpc>
              <a:spcBef>
                <a:spcPts val="1000"/>
              </a:spcBef>
            </a:pPr>
            <a:r>
              <a:rPr lang="en-US" sz="1100" b="1" spc="300" dirty="0">
                <a:solidFill>
                  <a:srgbClr val="C00000"/>
                </a:solidFill>
                <a:latin typeface="Poppins SemiBold"/>
                <a:ea typeface="Roboto Slab"/>
                <a:cs typeface="Poppins"/>
              </a:rPr>
              <a:t>9:00 AM</a:t>
            </a:r>
            <a:r>
              <a:rPr lang="en-US" sz="1100" b="1" spc="300" dirty="0">
                <a:solidFill>
                  <a:srgbClr val="C00000"/>
                </a:solidFill>
                <a:latin typeface="Poppins"/>
                <a:ea typeface="Roboto Slab"/>
                <a:cs typeface="Poppins"/>
              </a:rPr>
              <a:t> | </a:t>
            </a:r>
            <a:r>
              <a:rPr lang="en-US" sz="1200" b="1" spc="300" dirty="0">
                <a:latin typeface="Poppins"/>
                <a:ea typeface="Roboto Slab"/>
                <a:cs typeface="Poppins"/>
              </a:rPr>
              <a:t>Jim  Abbott Keynote</a:t>
            </a:r>
          </a:p>
          <a:p>
            <a:pPr defTabSz="914400">
              <a:lnSpc>
                <a:spcPct val="90000"/>
              </a:lnSpc>
              <a:spcBef>
                <a:spcPts val="1000"/>
              </a:spcBef>
            </a:pPr>
            <a:r>
              <a:rPr lang="en-US" sz="1200" dirty="0">
                <a:solidFill>
                  <a:prstClr val="black">
                    <a:lumMod val="50000"/>
                    <a:lumOff val="50000"/>
                  </a:prstClr>
                </a:solidFill>
                <a:latin typeface="Poppins"/>
                <a:ea typeface="Roboto Slab"/>
                <a:cs typeface="Poppins"/>
              </a:rPr>
              <a:t>From</a:t>
            </a:r>
            <a:r>
              <a:rPr lang="en-US" sz="1200" dirty="0">
                <a:solidFill>
                  <a:prstClr val="black">
                    <a:lumMod val="50000"/>
                    <a:lumOff val="50000"/>
                  </a:prstClr>
                </a:solidFill>
                <a:latin typeface="Poppins"/>
                <a:cs typeface="Poppins"/>
              </a:rPr>
              <a:t> Flint Michigan to Yankee Stadium, Jim Abbott’s story draws upon an extraordinary and improbable life spent facing down adversity on and off the baseball diamond. </a:t>
            </a:r>
            <a:endParaRPr lang="en-US" dirty="0">
              <a:solidFill>
                <a:prstClr val="black">
                  <a:lumMod val="50000"/>
                  <a:lumOff val="50000"/>
                </a:prstClr>
              </a:solidFill>
            </a:endParaRPr>
          </a:p>
          <a:p>
            <a:pPr defTabSz="914400">
              <a:lnSpc>
                <a:spcPct val="90000"/>
              </a:lnSpc>
              <a:spcBef>
                <a:spcPts val="1000"/>
              </a:spcBef>
            </a:pPr>
            <a:endParaRPr lang="en-US" sz="1200" spc="300" dirty="0">
              <a:solidFill>
                <a:schemeClr val="tx1">
                  <a:lumMod val="50000"/>
                  <a:lumOff val="50000"/>
                </a:schemeClr>
              </a:solidFill>
              <a:latin typeface="Aptos"/>
              <a:ea typeface="Roboto Slab"/>
              <a:cs typeface="Poppins"/>
            </a:endParaRPr>
          </a:p>
          <a:p>
            <a:pPr defTabSz="914400">
              <a:lnSpc>
                <a:spcPct val="90000"/>
              </a:lnSpc>
              <a:spcBef>
                <a:spcPts val="1000"/>
              </a:spcBef>
            </a:pPr>
            <a:r>
              <a:rPr lang="en-US" sz="1100" b="1" spc="300" dirty="0">
                <a:solidFill>
                  <a:srgbClr val="C00000"/>
                </a:solidFill>
                <a:latin typeface="Poppins SemiBold"/>
                <a:ea typeface="Roboto Slab"/>
                <a:cs typeface="Poppins"/>
              </a:rPr>
              <a:t>12:00 PM | </a:t>
            </a:r>
            <a:r>
              <a:rPr lang="en-US" sz="1200" b="1" spc="300" dirty="0">
                <a:solidFill>
                  <a:srgbClr val="000000"/>
                </a:solidFill>
                <a:latin typeface="Poppins"/>
                <a:ea typeface="Roboto Slab"/>
                <a:cs typeface="Poppins"/>
              </a:rPr>
              <a:t>ILTACON LIVE! And ILTA VOICES Podcasts</a:t>
            </a:r>
          </a:p>
          <a:p>
            <a:pPr defTabSz="914400">
              <a:lnSpc>
                <a:spcPct val="90000"/>
              </a:lnSpc>
              <a:spcBef>
                <a:spcPts val="1000"/>
              </a:spcBef>
            </a:pPr>
            <a:r>
              <a:rPr lang="en-US" sz="1200" dirty="0">
                <a:solidFill>
                  <a:prstClr val="black">
                    <a:lumMod val="50000"/>
                    <a:lumOff val="50000"/>
                  </a:prstClr>
                </a:solidFill>
                <a:latin typeface="Poppins"/>
                <a:ea typeface="Roboto Slab"/>
                <a:cs typeface="Poppins"/>
              </a:rPr>
              <a:t>Check out our podcast booths in the Delta BCD Lobby</a:t>
            </a:r>
            <a:endParaRPr lang="en-US" sz="1200" dirty="0">
              <a:solidFill>
                <a:prstClr val="black">
                  <a:lumMod val="50000"/>
                  <a:lumOff val="50000"/>
                </a:prstClr>
              </a:solidFill>
            </a:endParaRPr>
          </a:p>
          <a:p>
            <a:pPr defTabSz="914400">
              <a:lnSpc>
                <a:spcPct val="90000"/>
              </a:lnSpc>
              <a:spcBef>
                <a:spcPts val="1000"/>
              </a:spcBef>
            </a:pPr>
            <a:endParaRPr lang="en-US" sz="1200" b="1" spc="300" dirty="0">
              <a:solidFill>
                <a:srgbClr val="000000"/>
              </a:solidFill>
              <a:latin typeface="Poppins"/>
              <a:ea typeface="Roboto Slab"/>
              <a:cs typeface="Poppins"/>
            </a:endParaRPr>
          </a:p>
          <a:p>
            <a:pPr defTabSz="914400">
              <a:lnSpc>
                <a:spcPct val="90000"/>
              </a:lnSpc>
              <a:spcBef>
                <a:spcPts val="1000"/>
              </a:spcBef>
            </a:pPr>
            <a:r>
              <a:rPr lang="en-US" sz="1100" b="1" spc="300" dirty="0">
                <a:solidFill>
                  <a:srgbClr val="C00000"/>
                </a:solidFill>
                <a:latin typeface="Poppins SemiBold"/>
                <a:ea typeface="Roboto Slab"/>
                <a:cs typeface="Poppins"/>
              </a:rPr>
              <a:t>5:30 PM</a:t>
            </a:r>
            <a:r>
              <a:rPr lang="en-US" sz="1100" b="1" spc="300" dirty="0">
                <a:solidFill>
                  <a:srgbClr val="C00000"/>
                </a:solidFill>
                <a:latin typeface="Poppins"/>
                <a:ea typeface="Roboto Slab"/>
                <a:cs typeface="Poppins"/>
              </a:rPr>
              <a:t> | </a:t>
            </a:r>
            <a:r>
              <a:rPr lang="en-US" sz="1200" b="1" spc="300" dirty="0">
                <a:latin typeface="Poppins"/>
                <a:ea typeface="Roboto Slab"/>
                <a:cs typeface="Poppins"/>
              </a:rPr>
              <a:t>Community Receptions </a:t>
            </a:r>
            <a:endParaRPr lang="en-US" sz="1200" b="1" spc="300" dirty="0">
              <a:solidFill>
                <a:srgbClr val="000000"/>
              </a:solidFill>
              <a:latin typeface="Poppins"/>
              <a:ea typeface="Roboto Slab"/>
              <a:cs typeface="Poppins"/>
            </a:endParaRPr>
          </a:p>
          <a:p>
            <a:pPr defTabSz="914400">
              <a:lnSpc>
                <a:spcPct val="90000"/>
              </a:lnSpc>
              <a:spcBef>
                <a:spcPts val="1000"/>
              </a:spcBef>
            </a:pPr>
            <a:r>
              <a:rPr lang="en-US" sz="1200" dirty="0">
                <a:solidFill>
                  <a:prstClr val="black">
                    <a:lumMod val="50000"/>
                    <a:lumOff val="50000"/>
                  </a:prstClr>
                </a:solidFill>
                <a:latin typeface="Poppins"/>
                <a:cs typeface="Poppins"/>
              </a:rPr>
              <a:t>Next Gen, International Attendees, Small Firm Attendees, DEIC/Black Affinity, My Mentor</a:t>
            </a:r>
            <a:endParaRPr lang="en-US" dirty="0">
              <a:solidFill>
                <a:prstClr val="black">
                  <a:lumMod val="50000"/>
                  <a:lumOff val="50000"/>
                </a:prstClr>
              </a:solidFill>
            </a:endParaRPr>
          </a:p>
          <a:p>
            <a:pPr defTabSz="914400">
              <a:lnSpc>
                <a:spcPct val="90000"/>
              </a:lnSpc>
              <a:spcBef>
                <a:spcPts val="1000"/>
              </a:spcBef>
            </a:pPr>
            <a:endParaRPr lang="en-US" sz="1200" b="1" spc="300" dirty="0">
              <a:solidFill>
                <a:srgbClr val="000000"/>
              </a:solidFill>
              <a:latin typeface="Poppins"/>
              <a:ea typeface="Roboto Slab"/>
              <a:cs typeface="Poppins"/>
            </a:endParaRPr>
          </a:p>
          <a:p>
            <a:pPr defTabSz="914400">
              <a:lnSpc>
                <a:spcPct val="90000"/>
              </a:lnSpc>
              <a:spcBef>
                <a:spcPts val="1000"/>
              </a:spcBef>
            </a:pPr>
            <a:endParaRPr lang="en-US" sz="1100" b="1" kern="1200" spc="300" dirty="0">
              <a:solidFill>
                <a:srgbClr val="C00000"/>
              </a:solidFill>
              <a:highlight>
                <a:srgbClr val="FFFF00"/>
              </a:highlight>
              <a:latin typeface="Poppins" pitchFamily="2" charset="77"/>
              <a:ea typeface="Roboto Slab" pitchFamily="2" charset="0"/>
              <a:cs typeface="Poppins" pitchFamily="2" charset="77"/>
            </a:endParaRPr>
          </a:p>
          <a:p>
            <a:pPr defTabSz="914400">
              <a:lnSpc>
                <a:spcPct val="90000"/>
              </a:lnSpc>
              <a:spcBef>
                <a:spcPts val="1000"/>
              </a:spcBef>
            </a:pPr>
            <a:endParaRPr lang="en-US" sz="1100" b="1" kern="1200" spc="300" dirty="0">
              <a:solidFill>
                <a:srgbClr val="C00000"/>
              </a:solidFill>
              <a:latin typeface="Poppins" pitchFamily="2" charset="77"/>
              <a:ea typeface="Roboto Slab" pitchFamily="2" charset="0"/>
              <a:cs typeface="Poppins" pitchFamily="2" charset="77"/>
            </a:endParaRPr>
          </a:p>
          <a:p>
            <a:pPr algn="r" defTabSz="914400">
              <a:lnSpc>
                <a:spcPct val="90000"/>
              </a:lnSpc>
              <a:spcBef>
                <a:spcPts val="1000"/>
              </a:spcBef>
            </a:pPr>
            <a:endParaRPr lang="en-US" sz="500" b="1" spc="300" dirty="0">
              <a:solidFill>
                <a:schemeClr val="bg1"/>
              </a:solidFill>
              <a:latin typeface="Poppins" pitchFamily="2" charset="77"/>
              <a:ea typeface="Roboto Slab" pitchFamily="2" charset="0"/>
              <a:cs typeface="Poppins" pitchFamily="2" charset="77"/>
            </a:endParaRPr>
          </a:p>
        </p:txBody>
      </p:sp>
      <p:pic>
        <p:nvPicPr>
          <p:cNvPr id="3" name="Picture 2">
            <a:extLst>
              <a:ext uri="{FF2B5EF4-FFF2-40B4-BE49-F238E27FC236}">
                <a16:creationId xmlns:a16="http://schemas.microsoft.com/office/drawing/2014/main" id="{B45664FE-5FB4-21CA-103F-012D97CACC06}"/>
              </a:ext>
            </a:extLst>
          </p:cNvPr>
          <p:cNvPicPr>
            <a:picLocks noChangeAspect="1"/>
          </p:cNvPicPr>
          <p:nvPr/>
        </p:nvPicPr>
        <p:blipFill>
          <a:blip r:embed="rId3"/>
          <a:srcRect l="14694" r="14694"/>
          <a:stretch>
            <a:fillRect/>
          </a:stretch>
        </p:blipFill>
        <p:spPr>
          <a:xfrm>
            <a:off x="349293" y="3485725"/>
            <a:ext cx="3099273" cy="2926081"/>
          </a:xfrm>
          <a:prstGeom prst="rect">
            <a:avLst/>
          </a:prstGeom>
          <a:noFill/>
        </p:spPr>
      </p:pic>
      <p:sp>
        <p:nvSpPr>
          <p:cNvPr id="2" name="TextBox 1">
            <a:extLst>
              <a:ext uri="{FF2B5EF4-FFF2-40B4-BE49-F238E27FC236}">
                <a16:creationId xmlns:a16="http://schemas.microsoft.com/office/drawing/2014/main" id="{B96F7643-90EE-18C5-32F4-AF7BC0DC8F71}"/>
              </a:ext>
            </a:extLst>
          </p:cNvPr>
          <p:cNvSpPr txBox="1"/>
          <p:nvPr/>
        </p:nvSpPr>
        <p:spPr>
          <a:xfrm>
            <a:off x="3979111" y="406766"/>
            <a:ext cx="5374087" cy="14025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latin typeface="Montserrat"/>
              </a:rPr>
              <a:t>MONDAY 8/24</a:t>
            </a:r>
          </a:p>
          <a:p>
            <a:endParaRPr lang="en-US" dirty="0"/>
          </a:p>
          <a:p>
            <a:endParaRPr lang="en-US" dirty="0"/>
          </a:p>
        </p:txBody>
      </p:sp>
      <p:grpSp>
        <p:nvGrpSpPr>
          <p:cNvPr id="9" name="Group 8">
            <a:extLst>
              <a:ext uri="{FF2B5EF4-FFF2-40B4-BE49-F238E27FC236}">
                <a16:creationId xmlns:a16="http://schemas.microsoft.com/office/drawing/2014/main" id="{0CF9B830-6ECF-224E-F960-E79318F80DF5}"/>
              </a:ext>
            </a:extLst>
          </p:cNvPr>
          <p:cNvGrpSpPr/>
          <p:nvPr/>
        </p:nvGrpSpPr>
        <p:grpSpPr>
          <a:xfrm>
            <a:off x="3896553" y="4773931"/>
            <a:ext cx="7212940" cy="2534668"/>
            <a:chOff x="3672801" y="2358071"/>
            <a:chExt cx="3554553" cy="2534668"/>
          </a:xfrm>
        </p:grpSpPr>
        <p:sp>
          <p:nvSpPr>
            <p:cNvPr id="7" name="TextBox 6">
              <a:extLst>
                <a:ext uri="{FF2B5EF4-FFF2-40B4-BE49-F238E27FC236}">
                  <a16:creationId xmlns:a16="http://schemas.microsoft.com/office/drawing/2014/main" id="{11CE7FCD-FBF2-13AA-ABEC-67420C09272B}"/>
                </a:ext>
              </a:extLst>
            </p:cNvPr>
            <p:cNvSpPr txBox="1"/>
            <p:nvPr/>
          </p:nvSpPr>
          <p:spPr>
            <a:xfrm>
              <a:off x="3713486" y="2715861"/>
              <a:ext cx="3513868" cy="2176878"/>
            </a:xfrm>
            <a:prstGeom prst="rect">
              <a:avLst/>
            </a:prstGeom>
            <a:noFill/>
          </p:spPr>
          <p:txBody>
            <a:bodyPr wrap="square" lIns="91440" tIns="45720" rIns="91440" bIns="45720" rtlCol="0" anchor="t">
              <a:spAutoFit/>
            </a:bodyPr>
            <a:lstStyle/>
            <a:p>
              <a:pPr>
                <a:defRPr/>
              </a:pPr>
              <a:r>
                <a:rPr lang="en-US" sz="1200" dirty="0">
                  <a:solidFill>
                    <a:prstClr val="black">
                      <a:lumMod val="50000"/>
                      <a:lumOff val="50000"/>
                    </a:prstClr>
                  </a:solidFill>
                  <a:latin typeface="Poppins"/>
                  <a:cs typeface="Poppins"/>
                </a:rPr>
                <a:t>The Expo officially takes the stage.</a:t>
              </a:r>
              <a:endParaRPr lang="en-US" dirty="0"/>
            </a:p>
            <a:p>
              <a:pPr>
                <a:defRPr/>
              </a:pPr>
              <a:endParaRPr lang="en-US" sz="1200" dirty="0">
                <a:solidFill>
                  <a:prstClr val="black">
                    <a:lumMod val="50000"/>
                    <a:lumOff val="50000"/>
                  </a:prstClr>
                </a:solidFill>
                <a:latin typeface="Poppins"/>
                <a:cs typeface="Poppins"/>
              </a:endParaRPr>
            </a:p>
            <a:p>
              <a:pPr>
                <a:defRPr/>
              </a:pPr>
              <a:r>
                <a:rPr lang="en-US" sz="1200" dirty="0">
                  <a:solidFill>
                    <a:prstClr val="black">
                      <a:lumMod val="50000"/>
                      <a:lumOff val="50000"/>
                    </a:prstClr>
                  </a:solidFill>
                  <a:latin typeface="Poppins"/>
                  <a:cs typeface="Poppins"/>
                </a:rPr>
                <a:t>Be among the first to explore the ILTACON Exhibit Hall and connect with the solution providers shaping the future of legal technology. This opening reception offers the perfect opportunity to discover new tools, engage with partners, and begin meaningful conversations that continue throughout the week.</a:t>
              </a:r>
            </a:p>
            <a:p>
              <a:pPr>
                <a:defRPr/>
              </a:pPr>
              <a:r>
                <a:rPr lang="en-US" sz="1200" dirty="0">
                  <a:solidFill>
                    <a:prstClr val="black">
                      <a:lumMod val="50000"/>
                      <a:lumOff val="50000"/>
                    </a:prstClr>
                  </a:solidFill>
                  <a:latin typeface="Poppins"/>
                  <a:cs typeface="Poppins"/>
                </a:rPr>
                <a:t>With hundreds of innovative solutions on display, the Exhibit Hall is where ideas come to life.</a:t>
              </a:r>
            </a:p>
            <a:p>
              <a:pPr algn="ctr">
                <a:defRPr/>
              </a:pPr>
              <a:endParaRPr lang="en-US" sz="1200" dirty="0">
                <a:solidFill>
                  <a:prstClr val="black">
                    <a:lumMod val="50000"/>
                    <a:lumOff val="50000"/>
                  </a:prstClr>
                </a:solidFill>
                <a:latin typeface="Poppins"/>
                <a:cs typeface="Poppins"/>
              </a:endParaRPr>
            </a:p>
            <a:p>
              <a:pPr algn="ctr">
                <a:defRPr/>
              </a:pPr>
              <a:r>
                <a:rPr lang="en-US" sz="1200" dirty="0">
                  <a:solidFill>
                    <a:prstClr val="black">
                      <a:lumMod val="50000"/>
                      <a:lumOff val="50000"/>
                    </a:prstClr>
                  </a:solidFill>
                  <a:latin typeface="Poppins"/>
                  <a:cs typeface="Poppins"/>
                </a:rPr>
                <a:t>.</a:t>
              </a:r>
              <a:endParaRPr lang="en-US" dirty="0">
                <a:solidFill>
                  <a:prstClr val="black">
                    <a:lumMod val="50000"/>
                    <a:lumOff val="50000"/>
                  </a:prstClr>
                </a:solidFill>
              </a:endParaRPr>
            </a:p>
            <a:p>
              <a:pPr marL="0" marR="0" lvl="0" indent="0" algn="ctr" defTabSz="914400">
                <a:lnSpc>
                  <a:spcPct val="175000"/>
                </a:lnSpc>
                <a:spcBef>
                  <a:spcPts val="0"/>
                </a:spcBef>
                <a:spcAft>
                  <a:spcPts val="0"/>
                </a:spcAft>
                <a:buClrTx/>
                <a:buSzTx/>
                <a:buFontTx/>
                <a:buNone/>
                <a:tabLst/>
                <a:defRPr/>
              </a:pPr>
              <a:endParaRPr lang="en-US" sz="1000" b="0" i="0" u="none" strike="noStrike" kern="1200" cap="none" spc="0" normalizeH="0" baseline="0" noProof="0" dirty="0">
                <a:ln>
                  <a:noFill/>
                </a:ln>
                <a:solidFill>
                  <a:prstClr val="black">
                    <a:lumMod val="50000"/>
                    <a:lumOff val="50000"/>
                  </a:prstClr>
                </a:solidFill>
                <a:effectLst/>
                <a:uLnTx/>
                <a:uFillTx/>
                <a:latin typeface="Poppins" pitchFamily="2" charset="77"/>
                <a:cs typeface="Poppins" pitchFamily="2" charset="77"/>
              </a:endParaRPr>
            </a:p>
          </p:txBody>
        </p:sp>
        <p:sp>
          <p:nvSpPr>
            <p:cNvPr id="8" name="TextBox 7">
              <a:extLst>
                <a:ext uri="{FF2B5EF4-FFF2-40B4-BE49-F238E27FC236}">
                  <a16:creationId xmlns:a16="http://schemas.microsoft.com/office/drawing/2014/main" id="{65C1B644-53E2-9BF5-CC39-AB3F8FA36CC9}"/>
                </a:ext>
              </a:extLst>
            </p:cNvPr>
            <p:cNvSpPr txBox="1"/>
            <p:nvPr/>
          </p:nvSpPr>
          <p:spPr>
            <a:xfrm>
              <a:off x="3672801" y="2358071"/>
              <a:ext cx="3554553" cy="584775"/>
            </a:xfrm>
            <a:prstGeom prst="rect">
              <a:avLst/>
            </a:prstGeom>
            <a:noFill/>
          </p:spPr>
          <p:txBody>
            <a:bodyPr wrap="square" lIns="91440" tIns="45720" rIns="91440" bIns="45720" rtlCol="0" anchor="t">
              <a:spAutoFit/>
            </a:bodyPr>
            <a:lstStyle/>
            <a:p>
              <a:pPr>
                <a:defRPr/>
              </a:pPr>
              <a:r>
                <a:rPr lang="en-US" sz="1600" b="1">
                  <a:solidFill>
                    <a:prstClr val="black"/>
                  </a:solidFill>
                  <a:ea typeface="+mn-lt"/>
                  <a:cs typeface="+mn-lt"/>
                </a:rPr>
                <a:t> </a:t>
              </a:r>
              <a:r>
                <a:rPr lang="en-US" sz="1600" b="1" spc="300">
                  <a:solidFill>
                    <a:srgbClr val="C00000"/>
                  </a:solidFill>
                  <a:latin typeface="Poppins SemiBold"/>
                  <a:ea typeface="Roboto Slab"/>
                  <a:cs typeface="Poppins"/>
                </a:rPr>
                <a:t> Curtain Up: Showstoppers of Legal Tech</a:t>
              </a:r>
            </a:p>
            <a:p>
              <a:pPr marL="0" marR="0" lvl="0" indent="0" algn="ctr" defTabSz="914400">
                <a:lnSpc>
                  <a:spcPct val="100000"/>
                </a:lnSpc>
                <a:spcBef>
                  <a:spcPts val="0"/>
                </a:spcBef>
                <a:spcAft>
                  <a:spcPts val="0"/>
                </a:spcAft>
                <a:buClrTx/>
                <a:buSzTx/>
                <a:buFontTx/>
                <a:buNone/>
                <a:tabLst/>
                <a:defRPr/>
              </a:pPr>
              <a:endParaRPr lang="en-US" sz="1600" b="1" i="0" u="none" strike="noStrike" kern="1200" cap="none" spc="0" normalizeH="0" baseline="0" noProof="0">
                <a:ln>
                  <a:noFill/>
                </a:ln>
                <a:solidFill>
                  <a:prstClr val="black"/>
                </a:solidFill>
                <a:effectLst/>
                <a:uLnTx/>
                <a:uFillTx/>
                <a:latin typeface="Rajdhani Semibold" panose="02000000000000000000" pitchFamily="2" charset="77"/>
                <a:cs typeface="Rajdhani Semibold" panose="02000000000000000000" pitchFamily="2" charset="77"/>
              </a:endParaRPr>
            </a:p>
          </p:txBody>
        </p:sp>
      </p:grpSp>
      <p:pic>
        <p:nvPicPr>
          <p:cNvPr id="6" name="Picture Placeholder 16" descr="A person in a suit sitting in a stadium&#10;&#10;AI-generated content may be incorrect.">
            <a:extLst>
              <a:ext uri="{FF2B5EF4-FFF2-40B4-BE49-F238E27FC236}">
                <a16:creationId xmlns:a16="http://schemas.microsoft.com/office/drawing/2014/main" id="{2752C293-9145-9DE3-684F-2C418F692CA1}"/>
              </a:ext>
            </a:extLst>
          </p:cNvPr>
          <p:cNvPicPr>
            <a:picLocks noGrp="1" noChangeAspect="1"/>
          </p:cNvPicPr>
          <p:nvPr>
            <p:ph type="pic" idx="1"/>
          </p:nvPr>
        </p:nvPicPr>
        <p:blipFill>
          <a:blip r:embed="rId4"/>
          <a:srcRect l="-350" t="14055" r="21319" b="36438"/>
          <a:stretch>
            <a:fillRect/>
          </a:stretch>
        </p:blipFill>
        <p:spPr>
          <a:xfrm>
            <a:off x="351456" y="354705"/>
            <a:ext cx="3100252" cy="2921617"/>
          </a:xfrm>
        </p:spPr>
      </p:pic>
      <p:pic>
        <p:nvPicPr>
          <p:cNvPr id="4" name="Picture 3" descr="A person in a suit sitting in a stadium&#10;&#10;AI-generated content may be incorrect.">
            <a:extLst>
              <a:ext uri="{FF2B5EF4-FFF2-40B4-BE49-F238E27FC236}">
                <a16:creationId xmlns:a16="http://schemas.microsoft.com/office/drawing/2014/main" id="{9644B88A-E7A1-9E48-9CDA-D59B66046911}"/>
              </a:ext>
            </a:extLst>
          </p:cNvPr>
          <p:cNvPicPr>
            <a:picLocks noChangeAspect="1"/>
          </p:cNvPicPr>
          <p:nvPr/>
        </p:nvPicPr>
        <p:blipFill>
          <a:blip r:embed="rId5"/>
          <a:stretch>
            <a:fillRect/>
          </a:stretch>
        </p:blipFill>
        <p:spPr>
          <a:xfrm>
            <a:off x="349293" y="342336"/>
            <a:ext cx="3110614" cy="2933986"/>
          </a:xfrm>
          <a:prstGeom prst="rect">
            <a:avLst/>
          </a:prstGeom>
        </p:spPr>
      </p:pic>
    </p:spTree>
    <p:extLst>
      <p:ext uri="{BB962C8B-B14F-4D97-AF65-F5344CB8AC3E}">
        <p14:creationId xmlns:p14="http://schemas.microsoft.com/office/powerpoint/2010/main" val="29172741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71DED6-6CBB-BEC8-F02C-87B9467C2DAC}"/>
            </a:ext>
          </a:extLst>
        </p:cNvPr>
        <p:cNvGrpSpPr/>
        <p:nvPr/>
      </p:nvGrpSpPr>
      <p:grpSpPr>
        <a:xfrm>
          <a:off x="0" y="0"/>
          <a:ext cx="0" cy="0"/>
          <a:chOff x="0" y="0"/>
          <a:chExt cx="0" cy="0"/>
        </a:xfrm>
      </p:grpSpPr>
      <p:sp>
        <p:nvSpPr>
          <p:cNvPr id="13" name="TextBox 10">
            <a:extLst>
              <a:ext uri="{FF2B5EF4-FFF2-40B4-BE49-F238E27FC236}">
                <a16:creationId xmlns:a16="http://schemas.microsoft.com/office/drawing/2014/main" id="{D62C21D4-2EE4-D241-C48C-735E03348330}"/>
              </a:ext>
            </a:extLst>
          </p:cNvPr>
          <p:cNvSpPr txBox="1"/>
          <p:nvPr/>
        </p:nvSpPr>
        <p:spPr>
          <a:xfrm>
            <a:off x="407517" y="1394624"/>
            <a:ext cx="4321244" cy="5480879"/>
          </a:xfrm>
          <a:prstGeom prst="rect">
            <a:avLst/>
          </a:prstGeom>
        </p:spPr>
        <p:txBody>
          <a:bodyPr vert="horz" lIns="0" tIns="0" rIns="0" bIns="0" rtlCol="0" anchor="ctr">
            <a:normAutofit/>
          </a:bodyPr>
          <a:lstStyle>
            <a:defPPr>
              <a:defRPr lang="en-US"/>
            </a:defPPr>
            <a:lvl1pPr marL="0" algn="l" defTabSz="725714" rtl="0" eaLnBrk="1" latinLnBrk="0" hangingPunct="1">
              <a:defRPr sz="2857" kern="1200">
                <a:solidFill>
                  <a:schemeClr val="tx1"/>
                </a:solidFill>
                <a:latin typeface="+mn-lt"/>
                <a:ea typeface="+mn-ea"/>
                <a:cs typeface="+mn-cs"/>
              </a:defRPr>
            </a:lvl1pPr>
            <a:lvl2pPr marL="725714" algn="l" defTabSz="725714" rtl="0" eaLnBrk="1" latinLnBrk="0" hangingPunct="1">
              <a:defRPr sz="2857" kern="1200">
                <a:solidFill>
                  <a:schemeClr val="tx1"/>
                </a:solidFill>
                <a:latin typeface="+mn-lt"/>
                <a:ea typeface="+mn-ea"/>
                <a:cs typeface="+mn-cs"/>
              </a:defRPr>
            </a:lvl2pPr>
            <a:lvl3pPr marL="1451427" algn="l" defTabSz="725714" rtl="0" eaLnBrk="1" latinLnBrk="0" hangingPunct="1">
              <a:defRPr sz="2857" kern="1200">
                <a:solidFill>
                  <a:schemeClr val="tx1"/>
                </a:solidFill>
                <a:latin typeface="+mn-lt"/>
                <a:ea typeface="+mn-ea"/>
                <a:cs typeface="+mn-cs"/>
              </a:defRPr>
            </a:lvl3pPr>
            <a:lvl4pPr marL="2177141" algn="l" defTabSz="725714" rtl="0" eaLnBrk="1" latinLnBrk="0" hangingPunct="1">
              <a:defRPr sz="2857" kern="1200">
                <a:solidFill>
                  <a:schemeClr val="tx1"/>
                </a:solidFill>
                <a:latin typeface="+mn-lt"/>
                <a:ea typeface="+mn-ea"/>
                <a:cs typeface="+mn-cs"/>
              </a:defRPr>
            </a:lvl4pPr>
            <a:lvl5pPr marL="2902854" algn="l" defTabSz="725714" rtl="0" eaLnBrk="1" latinLnBrk="0" hangingPunct="1">
              <a:defRPr sz="2857" kern="1200">
                <a:solidFill>
                  <a:schemeClr val="tx1"/>
                </a:solidFill>
                <a:latin typeface="+mn-lt"/>
                <a:ea typeface="+mn-ea"/>
                <a:cs typeface="+mn-cs"/>
              </a:defRPr>
            </a:lvl5pPr>
            <a:lvl6pPr marL="3628568" algn="l" defTabSz="725714" rtl="0" eaLnBrk="1" latinLnBrk="0" hangingPunct="1">
              <a:defRPr sz="2857" kern="1200">
                <a:solidFill>
                  <a:schemeClr val="tx1"/>
                </a:solidFill>
                <a:latin typeface="+mn-lt"/>
                <a:ea typeface="+mn-ea"/>
                <a:cs typeface="+mn-cs"/>
              </a:defRPr>
            </a:lvl6pPr>
            <a:lvl7pPr marL="4354281" algn="l" defTabSz="725714" rtl="0" eaLnBrk="1" latinLnBrk="0" hangingPunct="1">
              <a:defRPr sz="2857" kern="1200">
                <a:solidFill>
                  <a:schemeClr val="tx1"/>
                </a:solidFill>
                <a:latin typeface="+mn-lt"/>
                <a:ea typeface="+mn-ea"/>
                <a:cs typeface="+mn-cs"/>
              </a:defRPr>
            </a:lvl7pPr>
            <a:lvl8pPr marL="5079995" algn="l" defTabSz="725714" rtl="0" eaLnBrk="1" latinLnBrk="0" hangingPunct="1">
              <a:defRPr sz="2857" kern="1200">
                <a:solidFill>
                  <a:schemeClr val="tx1"/>
                </a:solidFill>
                <a:latin typeface="+mn-lt"/>
                <a:ea typeface="+mn-ea"/>
                <a:cs typeface="+mn-cs"/>
              </a:defRPr>
            </a:lvl8pPr>
            <a:lvl9pPr marL="5805708" algn="l" defTabSz="725714" rtl="0" eaLnBrk="1" latinLnBrk="0" hangingPunct="1">
              <a:defRPr sz="2857" kern="1200">
                <a:solidFill>
                  <a:schemeClr val="tx1"/>
                </a:solidFill>
                <a:latin typeface="+mn-lt"/>
                <a:ea typeface="+mn-ea"/>
                <a:cs typeface="+mn-cs"/>
              </a:defRPr>
            </a:lvl9pPr>
          </a:lstStyle>
          <a:p>
            <a:pPr defTabSz="914400">
              <a:lnSpc>
                <a:spcPct val="90000"/>
              </a:lnSpc>
              <a:spcBef>
                <a:spcPts val="1000"/>
              </a:spcBef>
            </a:pPr>
            <a:endParaRPr lang="en-US" sz="1100" b="1" kern="1200" spc="300" dirty="0">
              <a:solidFill>
                <a:srgbClr val="C00000"/>
              </a:solidFill>
              <a:latin typeface="Poppins SemiBold"/>
              <a:ea typeface="Roboto Slab" pitchFamily="2" charset="0"/>
              <a:cs typeface="Poppins" pitchFamily="2" charset="77"/>
            </a:endParaRPr>
          </a:p>
          <a:p>
            <a:pPr defTabSz="914400">
              <a:lnSpc>
                <a:spcPct val="90000"/>
              </a:lnSpc>
              <a:spcBef>
                <a:spcPts val="1000"/>
              </a:spcBef>
            </a:pPr>
            <a:r>
              <a:rPr lang="en-US" sz="1100" b="1" spc="300" dirty="0">
                <a:solidFill>
                  <a:srgbClr val="C00000"/>
                </a:solidFill>
                <a:latin typeface="Poppins SemiBold"/>
                <a:ea typeface="Roboto Slab"/>
                <a:cs typeface="Poppins SemiBold"/>
              </a:rPr>
              <a:t>All Day | </a:t>
            </a:r>
            <a:r>
              <a:rPr lang="en-US" sz="1100" b="1" spc="300" dirty="0">
                <a:solidFill>
                  <a:srgbClr val="000000"/>
                </a:solidFill>
                <a:latin typeface="Poppins SemiBold"/>
                <a:ea typeface="Roboto Slab"/>
                <a:cs typeface="Poppins SemiBold"/>
              </a:rPr>
              <a:t>Master Classes, Company updates, Education</a:t>
            </a:r>
            <a:endParaRPr lang="en-US" sz="1100" dirty="0"/>
          </a:p>
          <a:p>
            <a:pPr defTabSz="914400">
              <a:lnSpc>
                <a:spcPct val="90000"/>
              </a:lnSpc>
              <a:spcBef>
                <a:spcPts val="1000"/>
              </a:spcBef>
            </a:pPr>
            <a:endParaRPr lang="en-US" sz="1100" b="1" spc="300" dirty="0">
              <a:solidFill>
                <a:srgbClr val="C00000"/>
              </a:solidFill>
              <a:latin typeface="Poppins SemiBold"/>
              <a:ea typeface="Roboto Slab"/>
              <a:cs typeface="Poppins"/>
            </a:endParaRPr>
          </a:p>
          <a:p>
            <a:pPr defTabSz="914400">
              <a:lnSpc>
                <a:spcPct val="90000"/>
              </a:lnSpc>
              <a:spcBef>
                <a:spcPts val="1000"/>
              </a:spcBef>
            </a:pPr>
            <a:r>
              <a:rPr lang="en-US" sz="1100" b="1" spc="300" dirty="0">
                <a:solidFill>
                  <a:srgbClr val="C00000"/>
                </a:solidFill>
                <a:latin typeface="Poppins SemiBold"/>
                <a:ea typeface="Roboto Slab"/>
                <a:cs typeface="Poppins"/>
              </a:rPr>
              <a:t>7:30 AM</a:t>
            </a:r>
            <a:r>
              <a:rPr lang="en-US" sz="1100" b="1" spc="300" dirty="0">
                <a:solidFill>
                  <a:srgbClr val="C00000"/>
                </a:solidFill>
                <a:latin typeface="Poppins"/>
                <a:ea typeface="Roboto Slab"/>
                <a:cs typeface="Poppins"/>
              </a:rPr>
              <a:t> | </a:t>
            </a:r>
            <a:r>
              <a:rPr lang="en-US" sz="1200" b="1" spc="300" dirty="0">
                <a:latin typeface="Poppins"/>
                <a:ea typeface="Roboto Slab"/>
                <a:cs typeface="Poppins"/>
              </a:rPr>
              <a:t>Lessons in Leadership Book Launch and Author Signing</a:t>
            </a:r>
            <a:endParaRPr lang="en-US" sz="1200" b="1" dirty="0"/>
          </a:p>
          <a:p>
            <a:pPr defTabSz="914400">
              <a:lnSpc>
                <a:spcPct val="90000"/>
              </a:lnSpc>
              <a:spcBef>
                <a:spcPts val="1000"/>
              </a:spcBef>
            </a:pPr>
            <a:endParaRPr lang="en-US" sz="1200" b="1" spc="300" dirty="0">
              <a:solidFill>
                <a:srgbClr val="000000"/>
              </a:solidFill>
              <a:latin typeface="Poppins"/>
              <a:ea typeface="Roboto Slab"/>
              <a:cs typeface="Poppins"/>
            </a:endParaRPr>
          </a:p>
          <a:p>
            <a:pPr defTabSz="914400">
              <a:lnSpc>
                <a:spcPct val="90000"/>
              </a:lnSpc>
              <a:spcBef>
                <a:spcPts val="1000"/>
              </a:spcBef>
            </a:pPr>
            <a:r>
              <a:rPr lang="en-US" sz="1100" b="1" spc="300" dirty="0">
                <a:solidFill>
                  <a:srgbClr val="C00000"/>
                </a:solidFill>
                <a:latin typeface="Poppins SemiBold"/>
                <a:ea typeface="Roboto Slab"/>
                <a:cs typeface="Poppins"/>
              </a:rPr>
              <a:t>10:45 AM | </a:t>
            </a:r>
            <a:r>
              <a:rPr lang="en-US" sz="1200" b="1" spc="300" dirty="0">
                <a:latin typeface="Poppins"/>
                <a:ea typeface="Roboto Slab"/>
                <a:cs typeface="Poppins"/>
              </a:rPr>
              <a:t> Startup Hub Pitches</a:t>
            </a:r>
          </a:p>
          <a:p>
            <a:pPr defTabSz="914400">
              <a:lnSpc>
                <a:spcPct val="90000"/>
              </a:lnSpc>
              <a:spcBef>
                <a:spcPts val="1000"/>
              </a:spcBef>
            </a:pPr>
            <a:endParaRPr lang="en-US" sz="1200" b="1" spc="300" dirty="0">
              <a:latin typeface="Poppins"/>
              <a:ea typeface="Roboto Slab"/>
              <a:cs typeface="Poppins"/>
            </a:endParaRPr>
          </a:p>
          <a:p>
            <a:pPr defTabSz="914400">
              <a:lnSpc>
                <a:spcPct val="90000"/>
              </a:lnSpc>
              <a:spcBef>
                <a:spcPts val="1000"/>
              </a:spcBef>
            </a:pPr>
            <a:r>
              <a:rPr lang="en-US" sz="1100" b="1" spc="300" dirty="0">
                <a:solidFill>
                  <a:srgbClr val="C00000"/>
                </a:solidFill>
                <a:latin typeface="Poppins SemiBold"/>
                <a:ea typeface="Roboto Slab"/>
                <a:cs typeface="Poppins"/>
              </a:rPr>
              <a:t>12:00 PM | </a:t>
            </a:r>
            <a:r>
              <a:rPr lang="en-US" sz="1200" b="1" spc="300" dirty="0">
                <a:solidFill>
                  <a:srgbClr val="000000"/>
                </a:solidFill>
                <a:latin typeface="Poppins"/>
                <a:ea typeface="Roboto Slab"/>
                <a:cs typeface="Poppins"/>
              </a:rPr>
              <a:t>ILTACON LIVE! And ILTA VOICES Podcasts</a:t>
            </a:r>
          </a:p>
          <a:p>
            <a:pPr defTabSz="914400">
              <a:lnSpc>
                <a:spcPct val="90000"/>
              </a:lnSpc>
              <a:spcBef>
                <a:spcPts val="1000"/>
              </a:spcBef>
            </a:pPr>
            <a:r>
              <a:rPr lang="en-US" sz="1200" dirty="0">
                <a:solidFill>
                  <a:prstClr val="black">
                    <a:lumMod val="50000"/>
                    <a:lumOff val="50000"/>
                  </a:prstClr>
                </a:solidFill>
                <a:latin typeface="Poppins"/>
                <a:ea typeface="Roboto Slab"/>
                <a:cs typeface="Poppins"/>
              </a:rPr>
              <a:t>Check out our podcast booths in the Delta BCD Lobby AND in the Exhibit Hall</a:t>
            </a:r>
            <a:endParaRPr lang="en-US" sz="1200" dirty="0">
              <a:solidFill>
                <a:prstClr val="black">
                  <a:lumMod val="50000"/>
                  <a:lumOff val="50000"/>
                </a:prstClr>
              </a:solidFill>
            </a:endParaRPr>
          </a:p>
          <a:p>
            <a:pPr defTabSz="914400">
              <a:lnSpc>
                <a:spcPct val="90000"/>
              </a:lnSpc>
              <a:spcBef>
                <a:spcPts val="1000"/>
              </a:spcBef>
            </a:pPr>
            <a:endParaRPr lang="en-US" sz="1200" b="1" spc="300" dirty="0">
              <a:solidFill>
                <a:srgbClr val="000000"/>
              </a:solidFill>
              <a:latin typeface="Poppins"/>
              <a:ea typeface="Roboto Slab"/>
              <a:cs typeface="Poppins"/>
            </a:endParaRPr>
          </a:p>
          <a:p>
            <a:pPr defTabSz="914400">
              <a:lnSpc>
                <a:spcPct val="90000"/>
              </a:lnSpc>
              <a:spcBef>
                <a:spcPts val="1000"/>
              </a:spcBef>
            </a:pPr>
            <a:r>
              <a:rPr lang="en-US" sz="1100" b="1" spc="300" dirty="0">
                <a:solidFill>
                  <a:srgbClr val="C00000"/>
                </a:solidFill>
                <a:latin typeface="Poppins SemiBold"/>
                <a:ea typeface="Roboto Slab"/>
                <a:cs typeface="Poppins SemiBold"/>
              </a:rPr>
              <a:t>9:00 PM</a:t>
            </a:r>
            <a:r>
              <a:rPr lang="en-US" sz="1100" b="1" spc="300" dirty="0">
                <a:solidFill>
                  <a:srgbClr val="C00000"/>
                </a:solidFill>
                <a:latin typeface="Poppins"/>
                <a:ea typeface="Roboto Slab"/>
                <a:cs typeface="Poppins"/>
              </a:rPr>
              <a:t> | </a:t>
            </a:r>
            <a:r>
              <a:rPr lang="en-US" sz="1200" b="1" spc="300" dirty="0">
                <a:latin typeface="Poppins"/>
                <a:ea typeface="Roboto Slab"/>
                <a:cs typeface="Poppins"/>
              </a:rPr>
              <a:t>Next Gen Game Night  </a:t>
            </a:r>
            <a:endParaRPr lang="en-US" dirty="0"/>
          </a:p>
          <a:p>
            <a:pPr defTabSz="914400">
              <a:lnSpc>
                <a:spcPct val="90000"/>
              </a:lnSpc>
              <a:spcBef>
                <a:spcPts val="1000"/>
              </a:spcBef>
            </a:pPr>
            <a:endParaRPr lang="en-US" sz="1200" b="1" spc="300" dirty="0">
              <a:latin typeface="Poppins"/>
              <a:ea typeface="Roboto Slab"/>
              <a:cs typeface="Poppins"/>
            </a:endParaRPr>
          </a:p>
          <a:p>
            <a:pPr defTabSz="914400">
              <a:lnSpc>
                <a:spcPct val="90000"/>
              </a:lnSpc>
              <a:spcBef>
                <a:spcPts val="1000"/>
              </a:spcBef>
            </a:pPr>
            <a:endParaRPr lang="en-US" sz="1200" b="1" kern="1200" spc="300" dirty="0">
              <a:solidFill>
                <a:srgbClr val="000000"/>
              </a:solidFill>
              <a:latin typeface="Poppins"/>
              <a:ea typeface="Roboto Slab"/>
              <a:cs typeface="Poppins"/>
            </a:endParaRPr>
          </a:p>
          <a:p>
            <a:pPr defTabSz="914400">
              <a:lnSpc>
                <a:spcPct val="90000"/>
              </a:lnSpc>
              <a:spcBef>
                <a:spcPts val="1000"/>
              </a:spcBef>
            </a:pPr>
            <a:endParaRPr lang="en-US" sz="1100" b="1" kern="1200" spc="300" dirty="0">
              <a:solidFill>
                <a:srgbClr val="C00000"/>
              </a:solidFill>
              <a:highlight>
                <a:srgbClr val="FFFF00"/>
              </a:highlight>
              <a:latin typeface="Poppins" pitchFamily="2" charset="77"/>
              <a:ea typeface="Roboto Slab" pitchFamily="2" charset="0"/>
              <a:cs typeface="Poppins" pitchFamily="2" charset="77"/>
            </a:endParaRPr>
          </a:p>
          <a:p>
            <a:pPr defTabSz="914400">
              <a:lnSpc>
                <a:spcPct val="90000"/>
              </a:lnSpc>
              <a:spcBef>
                <a:spcPts val="1000"/>
              </a:spcBef>
            </a:pPr>
            <a:endParaRPr lang="en-US" sz="1100" b="1" kern="1200" spc="300" dirty="0">
              <a:solidFill>
                <a:srgbClr val="C00000"/>
              </a:solidFill>
              <a:highlight>
                <a:srgbClr val="FFFF00"/>
              </a:highlight>
              <a:latin typeface="Poppins" pitchFamily="2" charset="77"/>
              <a:ea typeface="Roboto Slab" pitchFamily="2" charset="0"/>
              <a:cs typeface="Poppins" pitchFamily="2" charset="77"/>
            </a:endParaRPr>
          </a:p>
          <a:p>
            <a:pPr defTabSz="914400">
              <a:lnSpc>
                <a:spcPct val="90000"/>
              </a:lnSpc>
              <a:spcBef>
                <a:spcPts val="1000"/>
              </a:spcBef>
            </a:pPr>
            <a:endParaRPr lang="en-US" sz="1100" b="1" spc="300" dirty="0">
              <a:solidFill>
                <a:srgbClr val="C00000"/>
              </a:solidFill>
              <a:latin typeface="Poppins" pitchFamily="2" charset="77"/>
              <a:ea typeface="Roboto Slab" pitchFamily="2" charset="0"/>
              <a:cs typeface="Poppins" pitchFamily="2" charset="77"/>
            </a:endParaRPr>
          </a:p>
          <a:p>
            <a:pPr algn="r" defTabSz="914400">
              <a:lnSpc>
                <a:spcPct val="90000"/>
              </a:lnSpc>
              <a:spcBef>
                <a:spcPts val="1000"/>
              </a:spcBef>
            </a:pPr>
            <a:endParaRPr lang="en-US" sz="500" b="1" spc="300" dirty="0">
              <a:solidFill>
                <a:schemeClr val="bg1"/>
              </a:solidFill>
              <a:latin typeface="Poppins" pitchFamily="2" charset="77"/>
              <a:ea typeface="Roboto Slab" pitchFamily="2" charset="0"/>
              <a:cs typeface="Poppins" pitchFamily="2" charset="77"/>
            </a:endParaRPr>
          </a:p>
        </p:txBody>
      </p:sp>
      <p:sp>
        <p:nvSpPr>
          <p:cNvPr id="2" name="TextBox 1">
            <a:extLst>
              <a:ext uri="{FF2B5EF4-FFF2-40B4-BE49-F238E27FC236}">
                <a16:creationId xmlns:a16="http://schemas.microsoft.com/office/drawing/2014/main" id="{FFDA3628-A946-70C9-1BE8-28AD502CC187}"/>
              </a:ext>
            </a:extLst>
          </p:cNvPr>
          <p:cNvSpPr txBox="1"/>
          <p:nvPr/>
        </p:nvSpPr>
        <p:spPr>
          <a:xfrm>
            <a:off x="302413" y="871404"/>
            <a:ext cx="319753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latin typeface="Montserrat"/>
              </a:rPr>
              <a:t>TUESDAY 8/25</a:t>
            </a:r>
            <a:endParaRPr lang="en-US" dirty="0"/>
          </a:p>
        </p:txBody>
      </p:sp>
      <p:pic>
        <p:nvPicPr>
          <p:cNvPr id="3" name="Picture Placeholder 2">
            <a:extLst>
              <a:ext uri="{FF2B5EF4-FFF2-40B4-BE49-F238E27FC236}">
                <a16:creationId xmlns:a16="http://schemas.microsoft.com/office/drawing/2014/main" id="{2F954BDA-70BA-9B36-DE33-224EA7B6CB67}"/>
              </a:ext>
            </a:extLst>
          </p:cNvPr>
          <p:cNvPicPr>
            <a:picLocks noGrp="1" noChangeAspect="1"/>
          </p:cNvPicPr>
          <p:nvPr>
            <p:ph type="pic" idx="1"/>
          </p:nvPr>
        </p:nvPicPr>
        <p:blipFill>
          <a:blip r:embed="rId3"/>
          <a:srcRect t="22248" b="22248"/>
          <a:stretch/>
        </p:blipFill>
        <p:spPr>
          <a:xfrm>
            <a:off x="5136267" y="871404"/>
            <a:ext cx="7055977" cy="5221747"/>
          </a:xfrm>
          <a:prstGeom prst="rect">
            <a:avLst/>
          </a:prstGeom>
        </p:spPr>
      </p:pic>
    </p:spTree>
    <p:extLst>
      <p:ext uri="{BB962C8B-B14F-4D97-AF65-F5344CB8AC3E}">
        <p14:creationId xmlns:p14="http://schemas.microsoft.com/office/powerpoint/2010/main" val="8698247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E2F41837-4C23-BD01-929C-131A95AD7AE5}"/>
              </a:ext>
            </a:extLst>
          </p:cNvPr>
          <p:cNvPicPr>
            <a:picLocks noChangeAspect="1"/>
          </p:cNvPicPr>
          <p:nvPr/>
        </p:nvPicPr>
        <p:blipFill>
          <a:blip r:embed="rId2"/>
          <a:srcRect l="17" r="17"/>
          <a:stretch/>
        </p:blipFill>
        <p:spPr>
          <a:xfrm>
            <a:off x="20" y="1282"/>
            <a:ext cx="12191980" cy="6856718"/>
          </a:xfrm>
          <a:prstGeom prst="rect">
            <a:avLst/>
          </a:prstGeom>
        </p:spPr>
      </p:pic>
    </p:spTree>
    <p:extLst>
      <p:ext uri="{BB962C8B-B14F-4D97-AF65-F5344CB8AC3E}">
        <p14:creationId xmlns:p14="http://schemas.microsoft.com/office/powerpoint/2010/main" val="123927317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6B7B5A-1E4F-B953-8C8C-20AE17561170}"/>
            </a:ext>
          </a:extLst>
        </p:cNvPr>
        <p:cNvGrpSpPr/>
        <p:nvPr/>
      </p:nvGrpSpPr>
      <p:grpSpPr>
        <a:xfrm>
          <a:off x="0" y="0"/>
          <a:ext cx="0" cy="0"/>
          <a:chOff x="0" y="0"/>
          <a:chExt cx="0" cy="0"/>
        </a:xfrm>
      </p:grpSpPr>
      <p:sp>
        <p:nvSpPr>
          <p:cNvPr id="13" name="TextBox 10">
            <a:extLst>
              <a:ext uri="{FF2B5EF4-FFF2-40B4-BE49-F238E27FC236}">
                <a16:creationId xmlns:a16="http://schemas.microsoft.com/office/drawing/2014/main" id="{F0570E05-BA60-865D-0A00-A2655800B02B}"/>
              </a:ext>
            </a:extLst>
          </p:cNvPr>
          <p:cNvSpPr txBox="1"/>
          <p:nvPr/>
        </p:nvSpPr>
        <p:spPr>
          <a:xfrm>
            <a:off x="468935" y="1377121"/>
            <a:ext cx="4321244" cy="5480879"/>
          </a:xfrm>
          <a:prstGeom prst="rect">
            <a:avLst/>
          </a:prstGeom>
        </p:spPr>
        <p:txBody>
          <a:bodyPr vert="horz" lIns="0" tIns="0" rIns="0" bIns="0" rtlCol="0" anchor="ctr">
            <a:normAutofit/>
          </a:bodyPr>
          <a:lstStyle>
            <a:defPPr>
              <a:defRPr lang="en-US"/>
            </a:defPPr>
            <a:lvl1pPr marL="0" algn="l" defTabSz="725714" rtl="0" eaLnBrk="1" latinLnBrk="0" hangingPunct="1">
              <a:defRPr sz="2857" kern="1200">
                <a:solidFill>
                  <a:schemeClr val="tx1"/>
                </a:solidFill>
                <a:latin typeface="+mn-lt"/>
                <a:ea typeface="+mn-ea"/>
                <a:cs typeface="+mn-cs"/>
              </a:defRPr>
            </a:lvl1pPr>
            <a:lvl2pPr marL="725714" algn="l" defTabSz="725714" rtl="0" eaLnBrk="1" latinLnBrk="0" hangingPunct="1">
              <a:defRPr sz="2857" kern="1200">
                <a:solidFill>
                  <a:schemeClr val="tx1"/>
                </a:solidFill>
                <a:latin typeface="+mn-lt"/>
                <a:ea typeface="+mn-ea"/>
                <a:cs typeface="+mn-cs"/>
              </a:defRPr>
            </a:lvl2pPr>
            <a:lvl3pPr marL="1451427" algn="l" defTabSz="725714" rtl="0" eaLnBrk="1" latinLnBrk="0" hangingPunct="1">
              <a:defRPr sz="2857" kern="1200">
                <a:solidFill>
                  <a:schemeClr val="tx1"/>
                </a:solidFill>
                <a:latin typeface="+mn-lt"/>
                <a:ea typeface="+mn-ea"/>
                <a:cs typeface="+mn-cs"/>
              </a:defRPr>
            </a:lvl3pPr>
            <a:lvl4pPr marL="2177141" algn="l" defTabSz="725714" rtl="0" eaLnBrk="1" latinLnBrk="0" hangingPunct="1">
              <a:defRPr sz="2857" kern="1200">
                <a:solidFill>
                  <a:schemeClr val="tx1"/>
                </a:solidFill>
                <a:latin typeface="+mn-lt"/>
                <a:ea typeface="+mn-ea"/>
                <a:cs typeface="+mn-cs"/>
              </a:defRPr>
            </a:lvl4pPr>
            <a:lvl5pPr marL="2902854" algn="l" defTabSz="725714" rtl="0" eaLnBrk="1" latinLnBrk="0" hangingPunct="1">
              <a:defRPr sz="2857" kern="1200">
                <a:solidFill>
                  <a:schemeClr val="tx1"/>
                </a:solidFill>
                <a:latin typeface="+mn-lt"/>
                <a:ea typeface="+mn-ea"/>
                <a:cs typeface="+mn-cs"/>
              </a:defRPr>
            </a:lvl5pPr>
            <a:lvl6pPr marL="3628568" algn="l" defTabSz="725714" rtl="0" eaLnBrk="1" latinLnBrk="0" hangingPunct="1">
              <a:defRPr sz="2857" kern="1200">
                <a:solidFill>
                  <a:schemeClr val="tx1"/>
                </a:solidFill>
                <a:latin typeface="+mn-lt"/>
                <a:ea typeface="+mn-ea"/>
                <a:cs typeface="+mn-cs"/>
              </a:defRPr>
            </a:lvl6pPr>
            <a:lvl7pPr marL="4354281" algn="l" defTabSz="725714" rtl="0" eaLnBrk="1" latinLnBrk="0" hangingPunct="1">
              <a:defRPr sz="2857" kern="1200">
                <a:solidFill>
                  <a:schemeClr val="tx1"/>
                </a:solidFill>
                <a:latin typeface="+mn-lt"/>
                <a:ea typeface="+mn-ea"/>
                <a:cs typeface="+mn-cs"/>
              </a:defRPr>
            </a:lvl7pPr>
            <a:lvl8pPr marL="5079995" algn="l" defTabSz="725714" rtl="0" eaLnBrk="1" latinLnBrk="0" hangingPunct="1">
              <a:defRPr sz="2857" kern="1200">
                <a:solidFill>
                  <a:schemeClr val="tx1"/>
                </a:solidFill>
                <a:latin typeface="+mn-lt"/>
                <a:ea typeface="+mn-ea"/>
                <a:cs typeface="+mn-cs"/>
              </a:defRPr>
            </a:lvl8pPr>
            <a:lvl9pPr marL="5805708" algn="l" defTabSz="725714" rtl="0" eaLnBrk="1" latinLnBrk="0" hangingPunct="1">
              <a:defRPr sz="2857" kern="1200">
                <a:solidFill>
                  <a:schemeClr val="tx1"/>
                </a:solidFill>
                <a:latin typeface="+mn-lt"/>
                <a:ea typeface="+mn-ea"/>
                <a:cs typeface="+mn-cs"/>
              </a:defRPr>
            </a:lvl9pPr>
          </a:lstStyle>
          <a:p>
            <a:pPr defTabSz="914400">
              <a:lnSpc>
                <a:spcPct val="90000"/>
              </a:lnSpc>
              <a:spcBef>
                <a:spcPts val="1000"/>
              </a:spcBef>
            </a:pPr>
            <a:r>
              <a:rPr lang="en-US" sz="1100" b="1" spc="300" dirty="0">
                <a:solidFill>
                  <a:srgbClr val="C00000"/>
                </a:solidFill>
                <a:latin typeface="Poppins SemiBold"/>
                <a:ea typeface="Roboto Slab"/>
                <a:cs typeface="Poppins SemiBold"/>
              </a:rPr>
              <a:t>All Day | </a:t>
            </a:r>
            <a:r>
              <a:rPr lang="en-US" sz="1100" b="1" spc="300" dirty="0">
                <a:solidFill>
                  <a:srgbClr val="000000"/>
                </a:solidFill>
                <a:latin typeface="Poppins SemiBold"/>
                <a:ea typeface="Roboto Slab"/>
                <a:cs typeface="Poppins SemiBold"/>
              </a:rPr>
              <a:t>Master Classes, Company updates, Education</a:t>
            </a:r>
            <a:endParaRPr lang="en-US" sz="1100" b="1" kern="1200" spc="300" dirty="0">
              <a:solidFill>
                <a:srgbClr val="C00000"/>
              </a:solidFill>
              <a:latin typeface="Poppins SemiBold"/>
              <a:ea typeface="Roboto Slab" pitchFamily="2" charset="0"/>
              <a:cs typeface="Poppins" pitchFamily="2" charset="77"/>
            </a:endParaRPr>
          </a:p>
          <a:p>
            <a:pPr defTabSz="914400">
              <a:lnSpc>
                <a:spcPct val="90000"/>
              </a:lnSpc>
              <a:spcBef>
                <a:spcPts val="1000"/>
              </a:spcBef>
            </a:pPr>
            <a:endParaRPr lang="en-US" sz="1100" spc="300" dirty="0">
              <a:solidFill>
                <a:srgbClr val="000000"/>
              </a:solidFill>
              <a:latin typeface="Poppins SemiBold"/>
              <a:ea typeface="Roboto Slab"/>
              <a:cs typeface="Poppins SemiBold"/>
            </a:endParaRPr>
          </a:p>
          <a:p>
            <a:pPr defTabSz="914400">
              <a:lnSpc>
                <a:spcPct val="90000"/>
              </a:lnSpc>
              <a:spcBef>
                <a:spcPts val="1000"/>
              </a:spcBef>
            </a:pPr>
            <a:r>
              <a:rPr lang="en-US" sz="1100" b="1" spc="300" dirty="0">
                <a:solidFill>
                  <a:srgbClr val="C00000"/>
                </a:solidFill>
                <a:latin typeface="Poppins SemiBold"/>
                <a:ea typeface="Roboto Slab"/>
                <a:cs typeface="Poppins SemiBold"/>
              </a:rPr>
              <a:t>9:00 AM</a:t>
            </a:r>
            <a:r>
              <a:rPr lang="en-US" sz="1100" b="1" spc="300" dirty="0">
                <a:solidFill>
                  <a:srgbClr val="C00000"/>
                </a:solidFill>
                <a:latin typeface="Poppins"/>
                <a:ea typeface="Roboto Slab"/>
                <a:cs typeface="Poppins"/>
              </a:rPr>
              <a:t> | </a:t>
            </a:r>
            <a:r>
              <a:rPr lang="en-US" sz="1100" b="1" spc="300" dirty="0">
                <a:solidFill>
                  <a:srgbClr val="000000"/>
                </a:solidFill>
                <a:latin typeface="Poppins"/>
                <a:ea typeface="Roboto Slab"/>
                <a:cs typeface="Poppins"/>
              </a:rPr>
              <a:t>911 Tribute</a:t>
            </a:r>
            <a:r>
              <a:rPr lang="en-US" sz="1100" b="1" spc="300" dirty="0">
                <a:latin typeface="Poppins"/>
                <a:ea typeface="Roboto Slab"/>
                <a:cs typeface="Poppins"/>
              </a:rPr>
              <a:t> and Kevin Fong Keynote</a:t>
            </a:r>
            <a:r>
              <a:rPr lang="en-US" sz="1200" b="1" spc="300" dirty="0">
                <a:latin typeface="Poppins"/>
                <a:ea typeface="Roboto Slab"/>
                <a:cs typeface="Poppins"/>
              </a:rPr>
              <a:t> </a:t>
            </a:r>
            <a:endParaRPr lang="en-US" sz="1200" spc="300" dirty="0">
              <a:latin typeface="Poppins"/>
              <a:cs typeface="Poppins"/>
            </a:endParaRPr>
          </a:p>
          <a:p>
            <a:pPr defTabSz="914400">
              <a:lnSpc>
                <a:spcPct val="90000"/>
              </a:lnSpc>
              <a:spcBef>
                <a:spcPts val="1000"/>
              </a:spcBef>
            </a:pPr>
            <a:endParaRPr lang="en-US" sz="1200" b="1" spc="300" dirty="0">
              <a:solidFill>
                <a:srgbClr val="000000"/>
              </a:solidFill>
              <a:latin typeface="Poppins"/>
              <a:ea typeface="Roboto Slab"/>
              <a:cs typeface="Poppins"/>
            </a:endParaRPr>
          </a:p>
          <a:p>
            <a:pPr defTabSz="914400"/>
            <a:r>
              <a:rPr lang="en-US" sz="1100" b="1" spc="300" dirty="0">
                <a:solidFill>
                  <a:srgbClr val="C00000"/>
                </a:solidFill>
                <a:latin typeface="Poppins SemiBold"/>
                <a:ea typeface="Roboto Slab"/>
                <a:cs typeface="Poppins SemiBold"/>
              </a:rPr>
              <a:t>10:45AM | </a:t>
            </a:r>
            <a:r>
              <a:rPr lang="en-US" sz="1200" b="1" spc="300" dirty="0">
                <a:solidFill>
                  <a:srgbClr val="000000"/>
                </a:solidFill>
                <a:latin typeface="Poppins"/>
                <a:ea typeface="Roboto Slab"/>
                <a:cs typeface="Poppins"/>
              </a:rPr>
              <a:t>Startup Hub Pitches</a:t>
            </a:r>
            <a:endParaRPr lang="en-US" sz="1200" spc="300" dirty="0">
              <a:solidFill>
                <a:srgbClr val="000000"/>
              </a:solidFill>
              <a:latin typeface="Poppins"/>
              <a:ea typeface="Roboto Slab"/>
              <a:cs typeface="Poppins"/>
            </a:endParaRPr>
          </a:p>
          <a:p>
            <a:pPr defTabSz="914400">
              <a:lnSpc>
                <a:spcPct val="90000"/>
              </a:lnSpc>
              <a:spcBef>
                <a:spcPts val="1000"/>
              </a:spcBef>
            </a:pPr>
            <a:endParaRPr lang="en-US" sz="1200" b="1" spc="300" dirty="0">
              <a:solidFill>
                <a:srgbClr val="000000"/>
              </a:solidFill>
              <a:latin typeface="Poppins"/>
              <a:ea typeface="Roboto Slab"/>
              <a:cs typeface="Poppins"/>
            </a:endParaRPr>
          </a:p>
          <a:p>
            <a:pPr defTabSz="914400">
              <a:lnSpc>
                <a:spcPct val="90000"/>
              </a:lnSpc>
              <a:spcBef>
                <a:spcPts val="1000"/>
              </a:spcBef>
            </a:pPr>
            <a:r>
              <a:rPr lang="en-US" sz="1100" b="1" spc="300" dirty="0">
                <a:solidFill>
                  <a:srgbClr val="C00000"/>
                </a:solidFill>
                <a:latin typeface="Poppins SemiBold"/>
                <a:ea typeface="Roboto Slab"/>
                <a:cs typeface="Poppins SemiBold"/>
              </a:rPr>
              <a:t>11:00 AM | </a:t>
            </a:r>
            <a:r>
              <a:rPr lang="en-US" sz="1200" b="1" spc="300" dirty="0">
                <a:solidFill>
                  <a:srgbClr val="000000"/>
                </a:solidFill>
                <a:latin typeface="Poppins"/>
                <a:ea typeface="Roboto Slab"/>
                <a:cs typeface="Poppins"/>
              </a:rPr>
              <a:t>Tech Survey Session</a:t>
            </a:r>
            <a:endParaRPr lang="en-US" sz="1200" spc="300" dirty="0">
              <a:solidFill>
                <a:srgbClr val="000000"/>
              </a:solidFill>
              <a:latin typeface="Poppins"/>
              <a:ea typeface="Roboto Slab"/>
              <a:cs typeface="Poppins"/>
            </a:endParaRPr>
          </a:p>
          <a:p>
            <a:pPr defTabSz="914400">
              <a:lnSpc>
                <a:spcPct val="90000"/>
              </a:lnSpc>
              <a:spcBef>
                <a:spcPts val="1000"/>
              </a:spcBef>
            </a:pPr>
            <a:endParaRPr lang="en-US" sz="1200" b="1" spc="300" dirty="0">
              <a:solidFill>
                <a:srgbClr val="000000"/>
              </a:solidFill>
              <a:latin typeface="Poppins"/>
              <a:ea typeface="Roboto Slab"/>
              <a:cs typeface="Poppins"/>
            </a:endParaRPr>
          </a:p>
          <a:p>
            <a:pPr defTabSz="914400">
              <a:lnSpc>
                <a:spcPct val="90000"/>
              </a:lnSpc>
              <a:spcBef>
                <a:spcPts val="1000"/>
              </a:spcBef>
            </a:pPr>
            <a:r>
              <a:rPr lang="en-US" sz="1100" b="1" spc="300" dirty="0">
                <a:solidFill>
                  <a:srgbClr val="C00000"/>
                </a:solidFill>
                <a:latin typeface="Poppins SemiBold"/>
                <a:ea typeface="Roboto Slab"/>
                <a:cs typeface="Poppins SemiBold"/>
              </a:rPr>
              <a:t>4:30 PM | </a:t>
            </a:r>
            <a:r>
              <a:rPr lang="en-US" sz="1200" b="1" spc="300" dirty="0">
                <a:solidFill>
                  <a:srgbClr val="000000"/>
                </a:solidFill>
                <a:latin typeface="Poppins"/>
                <a:ea typeface="Roboto Slab"/>
                <a:cs typeface="Poppins"/>
              </a:rPr>
              <a:t> </a:t>
            </a:r>
            <a:r>
              <a:rPr lang="en-US" sz="1200" b="1" spc="300" dirty="0">
                <a:latin typeface="Poppins"/>
                <a:ea typeface="Roboto Slab"/>
                <a:cs typeface="Poppins"/>
              </a:rPr>
              <a:t>Women</a:t>
            </a:r>
            <a:r>
              <a:rPr lang="en-US" sz="1100" b="1" spc="300" dirty="0">
                <a:solidFill>
                  <a:srgbClr val="C00000"/>
                </a:solidFill>
                <a:latin typeface="Poppins SemiBold"/>
                <a:ea typeface="Roboto Slab"/>
                <a:cs typeface="Poppins SemiBold"/>
              </a:rPr>
              <a:t> </a:t>
            </a:r>
            <a:r>
              <a:rPr lang="en-US" sz="1200" b="1" spc="300" dirty="0">
                <a:latin typeface="Poppins"/>
                <a:ea typeface="Roboto Slab"/>
                <a:cs typeface="Poppins"/>
              </a:rPr>
              <a:t>Who Lead Reception</a:t>
            </a:r>
            <a:endParaRPr lang="en-US" sz="1200" spc="300" dirty="0">
              <a:latin typeface="Poppins"/>
              <a:ea typeface="Roboto Slab"/>
              <a:cs typeface="Poppins"/>
            </a:endParaRPr>
          </a:p>
          <a:p>
            <a:pPr defTabSz="914400">
              <a:lnSpc>
                <a:spcPct val="90000"/>
              </a:lnSpc>
              <a:spcBef>
                <a:spcPts val="1000"/>
              </a:spcBef>
            </a:pPr>
            <a:endParaRPr lang="en-US" sz="1200" spc="300" dirty="0">
              <a:latin typeface="Poppins"/>
              <a:ea typeface="Roboto Slab"/>
              <a:cs typeface="Poppins"/>
            </a:endParaRPr>
          </a:p>
          <a:p>
            <a:pPr defTabSz="914400">
              <a:lnSpc>
                <a:spcPct val="90000"/>
              </a:lnSpc>
              <a:spcBef>
                <a:spcPts val="1000"/>
              </a:spcBef>
            </a:pPr>
            <a:endParaRPr lang="en-US" sz="1200" b="1" spc="300" dirty="0">
              <a:latin typeface="Poppins"/>
              <a:ea typeface="Roboto Slab"/>
              <a:cs typeface="Poppins"/>
            </a:endParaRPr>
          </a:p>
          <a:p>
            <a:pPr defTabSz="914400">
              <a:lnSpc>
                <a:spcPct val="90000"/>
              </a:lnSpc>
              <a:spcBef>
                <a:spcPts val="1000"/>
              </a:spcBef>
            </a:pPr>
            <a:endParaRPr lang="en-US" sz="1200" b="1" kern="1200" spc="300" dirty="0">
              <a:solidFill>
                <a:srgbClr val="000000"/>
              </a:solidFill>
              <a:latin typeface="Poppins"/>
              <a:ea typeface="Roboto Slab"/>
              <a:cs typeface="Poppins"/>
            </a:endParaRPr>
          </a:p>
          <a:p>
            <a:pPr defTabSz="914400">
              <a:lnSpc>
                <a:spcPct val="90000"/>
              </a:lnSpc>
              <a:spcBef>
                <a:spcPts val="1000"/>
              </a:spcBef>
            </a:pPr>
            <a:endParaRPr lang="en-US" sz="1100" b="1" kern="1200" spc="300" dirty="0">
              <a:solidFill>
                <a:srgbClr val="C00000"/>
              </a:solidFill>
              <a:highlight>
                <a:srgbClr val="FFFF00"/>
              </a:highlight>
              <a:latin typeface="Poppins" pitchFamily="2" charset="77"/>
              <a:ea typeface="Roboto Slab" pitchFamily="2" charset="0"/>
              <a:cs typeface="Poppins" pitchFamily="2" charset="77"/>
            </a:endParaRPr>
          </a:p>
          <a:p>
            <a:pPr defTabSz="914400">
              <a:lnSpc>
                <a:spcPct val="90000"/>
              </a:lnSpc>
              <a:spcBef>
                <a:spcPts val="1000"/>
              </a:spcBef>
            </a:pPr>
            <a:endParaRPr lang="en-US" sz="1100" b="1" kern="1200" spc="300" dirty="0">
              <a:solidFill>
                <a:srgbClr val="C00000"/>
              </a:solidFill>
              <a:highlight>
                <a:srgbClr val="FFFF00"/>
              </a:highlight>
              <a:latin typeface="Poppins" pitchFamily="2" charset="77"/>
              <a:ea typeface="Roboto Slab" pitchFamily="2" charset="0"/>
              <a:cs typeface="Poppins" pitchFamily="2" charset="77"/>
            </a:endParaRPr>
          </a:p>
          <a:p>
            <a:pPr defTabSz="914400">
              <a:lnSpc>
                <a:spcPct val="90000"/>
              </a:lnSpc>
              <a:spcBef>
                <a:spcPts val="1000"/>
              </a:spcBef>
            </a:pPr>
            <a:endParaRPr lang="en-US" sz="1100" b="1" spc="300" dirty="0">
              <a:solidFill>
                <a:srgbClr val="C00000"/>
              </a:solidFill>
              <a:latin typeface="Poppins" pitchFamily="2" charset="77"/>
              <a:ea typeface="Roboto Slab" pitchFamily="2" charset="0"/>
              <a:cs typeface="Poppins" pitchFamily="2" charset="77"/>
            </a:endParaRPr>
          </a:p>
          <a:p>
            <a:pPr algn="r" defTabSz="914400">
              <a:lnSpc>
                <a:spcPct val="90000"/>
              </a:lnSpc>
              <a:spcBef>
                <a:spcPts val="1000"/>
              </a:spcBef>
            </a:pPr>
            <a:endParaRPr lang="en-US" sz="500" b="1" spc="300" dirty="0">
              <a:solidFill>
                <a:schemeClr val="bg1"/>
              </a:solidFill>
              <a:latin typeface="Poppins" pitchFamily="2" charset="77"/>
              <a:ea typeface="Roboto Slab" pitchFamily="2" charset="0"/>
              <a:cs typeface="Poppins" pitchFamily="2" charset="77"/>
            </a:endParaRPr>
          </a:p>
        </p:txBody>
      </p:sp>
      <p:sp>
        <p:nvSpPr>
          <p:cNvPr id="2" name="TextBox 1">
            <a:extLst>
              <a:ext uri="{FF2B5EF4-FFF2-40B4-BE49-F238E27FC236}">
                <a16:creationId xmlns:a16="http://schemas.microsoft.com/office/drawing/2014/main" id="{1D3FC0B1-A191-8186-D6D9-8A6D9F1CD9D4}"/>
              </a:ext>
            </a:extLst>
          </p:cNvPr>
          <p:cNvSpPr txBox="1"/>
          <p:nvPr/>
        </p:nvSpPr>
        <p:spPr>
          <a:xfrm>
            <a:off x="468935" y="871404"/>
            <a:ext cx="3649477"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latin typeface="Montserrat"/>
              </a:rPr>
              <a:t>WEDNESDAY 8/25</a:t>
            </a:r>
            <a:endParaRPr lang="en-US" dirty="0"/>
          </a:p>
        </p:txBody>
      </p:sp>
      <p:pic>
        <p:nvPicPr>
          <p:cNvPr id="3" name="Picture Placeholder 2">
            <a:extLst>
              <a:ext uri="{FF2B5EF4-FFF2-40B4-BE49-F238E27FC236}">
                <a16:creationId xmlns:a16="http://schemas.microsoft.com/office/drawing/2014/main" id="{C44D4623-B059-3D91-FD4F-08E5F6F6AC37}"/>
              </a:ext>
            </a:extLst>
          </p:cNvPr>
          <p:cNvPicPr>
            <a:picLocks noGrp="1" noChangeAspect="1"/>
          </p:cNvPicPr>
          <p:nvPr>
            <p:ph type="pic" idx="1"/>
          </p:nvPr>
        </p:nvPicPr>
        <p:blipFill>
          <a:blip r:embed="rId3"/>
          <a:srcRect l="4916" r="4916"/>
          <a:stretch/>
        </p:blipFill>
        <p:spPr>
          <a:prstGeom prst="rect">
            <a:avLst/>
          </a:prstGeom>
        </p:spPr>
      </p:pic>
    </p:spTree>
    <p:extLst>
      <p:ext uri="{BB962C8B-B14F-4D97-AF65-F5344CB8AC3E}">
        <p14:creationId xmlns:p14="http://schemas.microsoft.com/office/powerpoint/2010/main" val="598791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F219C-59EC-044D-D2CF-6A6C8483F3E4}"/>
            </a:ext>
          </a:extLst>
        </p:cNvPr>
        <p:cNvGrpSpPr/>
        <p:nvPr/>
      </p:nvGrpSpPr>
      <p:grpSpPr>
        <a:xfrm>
          <a:off x="0" y="0"/>
          <a:ext cx="0" cy="0"/>
          <a:chOff x="0" y="0"/>
          <a:chExt cx="0" cy="0"/>
        </a:xfrm>
      </p:grpSpPr>
      <p:sp>
        <p:nvSpPr>
          <p:cNvPr id="13" name="TextBox 10">
            <a:extLst>
              <a:ext uri="{FF2B5EF4-FFF2-40B4-BE49-F238E27FC236}">
                <a16:creationId xmlns:a16="http://schemas.microsoft.com/office/drawing/2014/main" id="{1277CA6F-4CA4-EA8C-1334-E0F28FEAF29C}"/>
              </a:ext>
            </a:extLst>
          </p:cNvPr>
          <p:cNvSpPr txBox="1"/>
          <p:nvPr/>
        </p:nvSpPr>
        <p:spPr>
          <a:xfrm>
            <a:off x="4076120" y="1996"/>
            <a:ext cx="7348625" cy="5480879"/>
          </a:xfrm>
          <a:prstGeom prst="rect">
            <a:avLst/>
          </a:prstGeom>
        </p:spPr>
        <p:txBody>
          <a:bodyPr vert="horz" lIns="0" tIns="0" rIns="0" bIns="0" rtlCol="0" anchor="ctr">
            <a:normAutofit/>
          </a:bodyPr>
          <a:lstStyle>
            <a:defPPr>
              <a:defRPr lang="en-US"/>
            </a:defPPr>
            <a:lvl1pPr marL="0" algn="l" defTabSz="725714" rtl="0" eaLnBrk="1" latinLnBrk="0" hangingPunct="1">
              <a:defRPr sz="2857" kern="1200">
                <a:solidFill>
                  <a:schemeClr val="tx1"/>
                </a:solidFill>
                <a:latin typeface="+mn-lt"/>
                <a:ea typeface="+mn-ea"/>
                <a:cs typeface="+mn-cs"/>
              </a:defRPr>
            </a:lvl1pPr>
            <a:lvl2pPr marL="725714" algn="l" defTabSz="725714" rtl="0" eaLnBrk="1" latinLnBrk="0" hangingPunct="1">
              <a:defRPr sz="2857" kern="1200">
                <a:solidFill>
                  <a:schemeClr val="tx1"/>
                </a:solidFill>
                <a:latin typeface="+mn-lt"/>
                <a:ea typeface="+mn-ea"/>
                <a:cs typeface="+mn-cs"/>
              </a:defRPr>
            </a:lvl2pPr>
            <a:lvl3pPr marL="1451427" algn="l" defTabSz="725714" rtl="0" eaLnBrk="1" latinLnBrk="0" hangingPunct="1">
              <a:defRPr sz="2857" kern="1200">
                <a:solidFill>
                  <a:schemeClr val="tx1"/>
                </a:solidFill>
                <a:latin typeface="+mn-lt"/>
                <a:ea typeface="+mn-ea"/>
                <a:cs typeface="+mn-cs"/>
              </a:defRPr>
            </a:lvl3pPr>
            <a:lvl4pPr marL="2177141" algn="l" defTabSz="725714" rtl="0" eaLnBrk="1" latinLnBrk="0" hangingPunct="1">
              <a:defRPr sz="2857" kern="1200">
                <a:solidFill>
                  <a:schemeClr val="tx1"/>
                </a:solidFill>
                <a:latin typeface="+mn-lt"/>
                <a:ea typeface="+mn-ea"/>
                <a:cs typeface="+mn-cs"/>
              </a:defRPr>
            </a:lvl4pPr>
            <a:lvl5pPr marL="2902854" algn="l" defTabSz="725714" rtl="0" eaLnBrk="1" latinLnBrk="0" hangingPunct="1">
              <a:defRPr sz="2857" kern="1200">
                <a:solidFill>
                  <a:schemeClr val="tx1"/>
                </a:solidFill>
                <a:latin typeface="+mn-lt"/>
                <a:ea typeface="+mn-ea"/>
                <a:cs typeface="+mn-cs"/>
              </a:defRPr>
            </a:lvl5pPr>
            <a:lvl6pPr marL="3628568" algn="l" defTabSz="725714" rtl="0" eaLnBrk="1" latinLnBrk="0" hangingPunct="1">
              <a:defRPr sz="2857" kern="1200">
                <a:solidFill>
                  <a:schemeClr val="tx1"/>
                </a:solidFill>
                <a:latin typeface="+mn-lt"/>
                <a:ea typeface="+mn-ea"/>
                <a:cs typeface="+mn-cs"/>
              </a:defRPr>
            </a:lvl6pPr>
            <a:lvl7pPr marL="4354281" algn="l" defTabSz="725714" rtl="0" eaLnBrk="1" latinLnBrk="0" hangingPunct="1">
              <a:defRPr sz="2857" kern="1200">
                <a:solidFill>
                  <a:schemeClr val="tx1"/>
                </a:solidFill>
                <a:latin typeface="+mn-lt"/>
                <a:ea typeface="+mn-ea"/>
                <a:cs typeface="+mn-cs"/>
              </a:defRPr>
            </a:lvl7pPr>
            <a:lvl8pPr marL="5079995" algn="l" defTabSz="725714" rtl="0" eaLnBrk="1" latinLnBrk="0" hangingPunct="1">
              <a:defRPr sz="2857" kern="1200">
                <a:solidFill>
                  <a:schemeClr val="tx1"/>
                </a:solidFill>
                <a:latin typeface="+mn-lt"/>
                <a:ea typeface="+mn-ea"/>
                <a:cs typeface="+mn-cs"/>
              </a:defRPr>
            </a:lvl8pPr>
            <a:lvl9pPr marL="5805708" algn="l" defTabSz="725714" rtl="0" eaLnBrk="1" latinLnBrk="0" hangingPunct="1">
              <a:defRPr sz="2857" kern="1200">
                <a:solidFill>
                  <a:schemeClr val="tx1"/>
                </a:solidFill>
                <a:latin typeface="+mn-lt"/>
                <a:ea typeface="+mn-ea"/>
                <a:cs typeface="+mn-cs"/>
              </a:defRPr>
            </a:lvl9pPr>
          </a:lstStyle>
          <a:p>
            <a:pPr defTabSz="914400">
              <a:lnSpc>
                <a:spcPct val="90000"/>
              </a:lnSpc>
              <a:spcBef>
                <a:spcPts val="1000"/>
              </a:spcBef>
            </a:pPr>
            <a:r>
              <a:rPr lang="en-US" sz="1100" b="1" spc="300" dirty="0">
                <a:solidFill>
                  <a:srgbClr val="C00000"/>
                </a:solidFill>
                <a:latin typeface="Poppins SemiBold"/>
                <a:ea typeface="Roboto Slab"/>
                <a:cs typeface="Poppins SemiBold"/>
              </a:rPr>
              <a:t>All Day | </a:t>
            </a:r>
            <a:r>
              <a:rPr lang="en-US" sz="1100" b="1" spc="300" dirty="0">
                <a:solidFill>
                  <a:srgbClr val="000000"/>
                </a:solidFill>
                <a:latin typeface="Poppins SemiBold"/>
                <a:ea typeface="Roboto Slab"/>
                <a:cs typeface="Poppins SemiBold"/>
              </a:rPr>
              <a:t>Master Classes, Company updates, Education</a:t>
            </a:r>
            <a:endParaRPr lang="en-US" sz="1100" dirty="0"/>
          </a:p>
          <a:p>
            <a:pPr defTabSz="914400">
              <a:lnSpc>
                <a:spcPct val="90000"/>
              </a:lnSpc>
              <a:spcBef>
                <a:spcPts val="1000"/>
              </a:spcBef>
            </a:pPr>
            <a:endParaRPr lang="en-US" sz="1100" b="1" spc="300" dirty="0">
              <a:solidFill>
                <a:srgbClr val="C00000"/>
              </a:solidFill>
              <a:latin typeface="Poppins SemiBold"/>
              <a:ea typeface="Roboto Slab"/>
              <a:cs typeface="Poppins"/>
            </a:endParaRPr>
          </a:p>
          <a:p>
            <a:pPr defTabSz="914400">
              <a:lnSpc>
                <a:spcPct val="90000"/>
              </a:lnSpc>
              <a:spcBef>
                <a:spcPts val="1000"/>
              </a:spcBef>
            </a:pPr>
            <a:r>
              <a:rPr lang="en-US" sz="1100" b="1" spc="300" dirty="0">
                <a:solidFill>
                  <a:srgbClr val="C00000"/>
                </a:solidFill>
                <a:latin typeface="Poppins SemiBold"/>
                <a:ea typeface="Roboto Slab"/>
                <a:cs typeface="Poppins"/>
              </a:rPr>
              <a:t>9:00 AM</a:t>
            </a:r>
            <a:r>
              <a:rPr lang="en-US" sz="1100" b="1" spc="300" dirty="0">
                <a:solidFill>
                  <a:srgbClr val="C00000"/>
                </a:solidFill>
                <a:latin typeface="Poppins"/>
                <a:ea typeface="Roboto Slab"/>
                <a:cs typeface="Poppins"/>
              </a:rPr>
              <a:t> | </a:t>
            </a:r>
            <a:r>
              <a:rPr lang="en-US" sz="1100" b="1" spc="300" dirty="0">
                <a:latin typeface="Poppins"/>
                <a:ea typeface="Roboto Slab"/>
                <a:cs typeface="Poppins"/>
              </a:rPr>
              <a:t>G100/ G200 Wrap Up Keynote </a:t>
            </a:r>
            <a:endParaRPr lang="en-US" sz="1100" b="1" spc="300" dirty="0">
              <a:solidFill>
                <a:srgbClr val="C00000"/>
              </a:solidFill>
              <a:latin typeface="Poppins SemiBold"/>
              <a:ea typeface="Roboto Slab" pitchFamily="2" charset="0"/>
              <a:cs typeface="Poppins" pitchFamily="2" charset="77"/>
            </a:endParaRPr>
          </a:p>
          <a:p>
            <a:pPr defTabSz="914400">
              <a:lnSpc>
                <a:spcPct val="90000"/>
              </a:lnSpc>
              <a:spcBef>
                <a:spcPts val="1000"/>
              </a:spcBef>
            </a:pPr>
            <a:endParaRPr lang="en-US" sz="1100" b="1" spc="300" dirty="0">
              <a:solidFill>
                <a:srgbClr val="000000"/>
              </a:solidFill>
              <a:latin typeface="Poppins"/>
              <a:ea typeface="Roboto Slab"/>
              <a:cs typeface="Poppins"/>
            </a:endParaRPr>
          </a:p>
          <a:p>
            <a:pPr defTabSz="914400">
              <a:lnSpc>
                <a:spcPct val="90000"/>
              </a:lnSpc>
              <a:spcBef>
                <a:spcPts val="1000"/>
              </a:spcBef>
            </a:pPr>
            <a:r>
              <a:rPr lang="en-US" sz="1100" b="1" spc="300" dirty="0">
                <a:solidFill>
                  <a:srgbClr val="C00000"/>
                </a:solidFill>
                <a:latin typeface="Poppins SemiBold"/>
                <a:ea typeface="Roboto Slab"/>
                <a:cs typeface="Poppins"/>
              </a:rPr>
              <a:t>12:00 PM</a:t>
            </a:r>
            <a:r>
              <a:rPr lang="en-US" sz="1100" b="1" spc="300" dirty="0">
                <a:solidFill>
                  <a:srgbClr val="C00000"/>
                </a:solidFill>
                <a:latin typeface="Poppins"/>
                <a:ea typeface="Roboto Slab"/>
                <a:cs typeface="Poppins"/>
              </a:rPr>
              <a:t> | </a:t>
            </a:r>
            <a:r>
              <a:rPr lang="en-US" sz="1100" b="1" spc="300" dirty="0">
                <a:latin typeface="Poppins"/>
                <a:ea typeface="Roboto Slab"/>
                <a:cs typeface="Poppins"/>
              </a:rPr>
              <a:t>Annual Group Meeting</a:t>
            </a:r>
          </a:p>
          <a:p>
            <a:pPr marL="171450" indent="-171450" defTabSz="914400">
              <a:lnSpc>
                <a:spcPct val="90000"/>
              </a:lnSpc>
              <a:spcBef>
                <a:spcPts val="1000"/>
              </a:spcBef>
              <a:buFont typeface="Arial" panose="020B0604020202020204" pitchFamily="34" charset="0"/>
              <a:buChar char="•"/>
            </a:pPr>
            <a:r>
              <a:rPr lang="en-US" sz="1100" dirty="0">
                <a:solidFill>
                  <a:prstClr val="black">
                    <a:lumMod val="50000"/>
                    <a:lumOff val="50000"/>
                  </a:prstClr>
                </a:solidFill>
                <a:latin typeface="Poppins"/>
                <a:cs typeface="Poppins"/>
              </a:rPr>
              <a:t>12:15 PM – Business Meeting begins for Members and Business Partner Committee members, only</a:t>
            </a:r>
            <a:endParaRPr lang="en-US" sz="1100" dirty="0"/>
          </a:p>
          <a:p>
            <a:pPr marL="171450" indent="-171450" defTabSz="914400">
              <a:lnSpc>
                <a:spcPct val="90000"/>
              </a:lnSpc>
              <a:spcBef>
                <a:spcPts val="1000"/>
              </a:spcBef>
              <a:buFont typeface="Arial" panose="020B0604020202020204" pitchFamily="34" charset="0"/>
              <a:buChar char="•"/>
            </a:pPr>
            <a:r>
              <a:rPr lang="en-US" sz="1100" dirty="0">
                <a:solidFill>
                  <a:prstClr val="black">
                    <a:lumMod val="50000"/>
                    <a:lumOff val="50000"/>
                  </a:prstClr>
                </a:solidFill>
                <a:latin typeface="Poppins"/>
                <a:cs typeface="Poppins"/>
              </a:rPr>
              <a:t>12:35 PM – Doors open for all non-members, press, and Business Partners</a:t>
            </a:r>
          </a:p>
          <a:p>
            <a:pPr defTabSz="914400">
              <a:lnSpc>
                <a:spcPct val="90000"/>
              </a:lnSpc>
              <a:spcBef>
                <a:spcPts val="1000"/>
              </a:spcBef>
            </a:pPr>
            <a:endParaRPr lang="en-US" sz="1100" b="1" spc="300" dirty="0">
              <a:latin typeface="Poppins"/>
              <a:ea typeface="Roboto Slab"/>
              <a:cs typeface="Poppins"/>
            </a:endParaRPr>
          </a:p>
          <a:p>
            <a:pPr defTabSz="914400">
              <a:lnSpc>
                <a:spcPct val="90000"/>
              </a:lnSpc>
              <a:spcBef>
                <a:spcPts val="1000"/>
              </a:spcBef>
            </a:pPr>
            <a:endParaRPr lang="en-US" sz="1100" b="1" spc="300" dirty="0">
              <a:latin typeface="Poppins"/>
              <a:ea typeface="Roboto Slab"/>
              <a:cs typeface="Poppins"/>
            </a:endParaRPr>
          </a:p>
          <a:p>
            <a:pPr defTabSz="914400">
              <a:lnSpc>
                <a:spcPct val="90000"/>
              </a:lnSpc>
              <a:spcBef>
                <a:spcPts val="1000"/>
              </a:spcBef>
            </a:pPr>
            <a:endParaRPr lang="en-US" sz="1100" b="1" kern="1200" spc="300" dirty="0">
              <a:solidFill>
                <a:srgbClr val="000000"/>
              </a:solidFill>
              <a:latin typeface="Poppins"/>
              <a:ea typeface="Roboto Slab"/>
              <a:cs typeface="Poppins"/>
            </a:endParaRPr>
          </a:p>
          <a:p>
            <a:pPr defTabSz="914400">
              <a:lnSpc>
                <a:spcPct val="90000"/>
              </a:lnSpc>
              <a:spcBef>
                <a:spcPts val="1000"/>
              </a:spcBef>
            </a:pPr>
            <a:endParaRPr lang="en-US" sz="1100" b="1" kern="1200" spc="300" dirty="0">
              <a:solidFill>
                <a:srgbClr val="C00000"/>
              </a:solidFill>
              <a:highlight>
                <a:srgbClr val="FFFF00"/>
              </a:highlight>
              <a:latin typeface="Poppins" pitchFamily="2" charset="77"/>
              <a:ea typeface="Roboto Slab" pitchFamily="2" charset="0"/>
              <a:cs typeface="Poppins" pitchFamily="2" charset="77"/>
            </a:endParaRPr>
          </a:p>
          <a:p>
            <a:pPr defTabSz="914400">
              <a:lnSpc>
                <a:spcPct val="90000"/>
              </a:lnSpc>
              <a:spcBef>
                <a:spcPts val="1000"/>
              </a:spcBef>
            </a:pPr>
            <a:endParaRPr lang="en-US" sz="1100" b="1" kern="1200" spc="300" dirty="0">
              <a:solidFill>
                <a:srgbClr val="C00000"/>
              </a:solidFill>
              <a:highlight>
                <a:srgbClr val="FFFF00"/>
              </a:highlight>
              <a:latin typeface="Poppins" pitchFamily="2" charset="77"/>
              <a:ea typeface="Roboto Slab" pitchFamily="2" charset="0"/>
              <a:cs typeface="Poppins" pitchFamily="2" charset="77"/>
            </a:endParaRPr>
          </a:p>
          <a:p>
            <a:pPr defTabSz="914400">
              <a:lnSpc>
                <a:spcPct val="90000"/>
              </a:lnSpc>
              <a:spcBef>
                <a:spcPts val="1000"/>
              </a:spcBef>
            </a:pPr>
            <a:endParaRPr lang="en-US" sz="1100" b="1" spc="300" dirty="0">
              <a:solidFill>
                <a:srgbClr val="C00000"/>
              </a:solidFill>
              <a:latin typeface="Poppins" pitchFamily="2" charset="77"/>
              <a:ea typeface="Roboto Slab" pitchFamily="2" charset="0"/>
              <a:cs typeface="Poppins" pitchFamily="2" charset="77"/>
            </a:endParaRPr>
          </a:p>
          <a:p>
            <a:pPr algn="r" defTabSz="914400">
              <a:lnSpc>
                <a:spcPct val="90000"/>
              </a:lnSpc>
              <a:spcBef>
                <a:spcPts val="1000"/>
              </a:spcBef>
            </a:pPr>
            <a:endParaRPr lang="en-US" sz="500" b="1" spc="300" dirty="0">
              <a:solidFill>
                <a:schemeClr val="bg1"/>
              </a:solidFill>
              <a:latin typeface="Poppins" pitchFamily="2" charset="77"/>
              <a:ea typeface="Roboto Slab" pitchFamily="2" charset="0"/>
              <a:cs typeface="Poppins" pitchFamily="2" charset="77"/>
            </a:endParaRPr>
          </a:p>
        </p:txBody>
      </p:sp>
      <p:pic>
        <p:nvPicPr>
          <p:cNvPr id="4" name="Picture 3">
            <a:extLst>
              <a:ext uri="{FF2B5EF4-FFF2-40B4-BE49-F238E27FC236}">
                <a16:creationId xmlns:a16="http://schemas.microsoft.com/office/drawing/2014/main" id="{25AF498A-415C-9252-F5A9-044D070E4DC6}"/>
              </a:ext>
            </a:extLst>
          </p:cNvPr>
          <p:cNvPicPr>
            <a:picLocks noChangeAspect="1"/>
          </p:cNvPicPr>
          <p:nvPr/>
        </p:nvPicPr>
        <p:blipFill>
          <a:blip r:embed="rId3"/>
          <a:srcRect l="14824" r="14824"/>
          <a:stretch>
            <a:fillRect/>
          </a:stretch>
        </p:blipFill>
        <p:spPr>
          <a:xfrm>
            <a:off x="363195" y="341884"/>
            <a:ext cx="3085433" cy="2926080"/>
          </a:xfrm>
          <a:prstGeom prst="rect">
            <a:avLst/>
          </a:prstGeom>
          <a:noFill/>
        </p:spPr>
      </p:pic>
      <p:pic>
        <p:nvPicPr>
          <p:cNvPr id="3" name="Picture 2">
            <a:extLst>
              <a:ext uri="{FF2B5EF4-FFF2-40B4-BE49-F238E27FC236}">
                <a16:creationId xmlns:a16="http://schemas.microsoft.com/office/drawing/2014/main" id="{32470464-4F0A-3A0E-705F-69DFE41B1495}"/>
              </a:ext>
            </a:extLst>
          </p:cNvPr>
          <p:cNvPicPr>
            <a:picLocks noChangeAspect="1"/>
          </p:cNvPicPr>
          <p:nvPr/>
        </p:nvPicPr>
        <p:blipFill>
          <a:blip r:embed="rId4"/>
          <a:srcRect l="14758" r="14758"/>
          <a:stretch>
            <a:fillRect/>
          </a:stretch>
        </p:blipFill>
        <p:spPr>
          <a:xfrm>
            <a:off x="349293" y="3485725"/>
            <a:ext cx="3099273" cy="2926081"/>
          </a:xfrm>
          <a:prstGeom prst="rect">
            <a:avLst/>
          </a:prstGeom>
          <a:noFill/>
        </p:spPr>
      </p:pic>
      <p:sp>
        <p:nvSpPr>
          <p:cNvPr id="2" name="TextBox 1">
            <a:extLst>
              <a:ext uri="{FF2B5EF4-FFF2-40B4-BE49-F238E27FC236}">
                <a16:creationId xmlns:a16="http://schemas.microsoft.com/office/drawing/2014/main" id="{788A2FE2-8C1E-CEF9-D233-E7E5CF266AE1}"/>
              </a:ext>
            </a:extLst>
          </p:cNvPr>
          <p:cNvSpPr txBox="1"/>
          <p:nvPr/>
        </p:nvSpPr>
        <p:spPr>
          <a:xfrm>
            <a:off x="3980120" y="435935"/>
            <a:ext cx="3650389"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latin typeface="Montserrat"/>
              </a:rPr>
              <a:t>THURSDAY 8/27</a:t>
            </a:r>
            <a:endParaRPr lang="en-US" dirty="0"/>
          </a:p>
        </p:txBody>
      </p:sp>
      <p:grpSp>
        <p:nvGrpSpPr>
          <p:cNvPr id="9" name="Group 8">
            <a:extLst>
              <a:ext uri="{FF2B5EF4-FFF2-40B4-BE49-F238E27FC236}">
                <a16:creationId xmlns:a16="http://schemas.microsoft.com/office/drawing/2014/main" id="{F97BD1BA-B572-2F2E-C497-9DDDE97E2705}"/>
              </a:ext>
            </a:extLst>
          </p:cNvPr>
          <p:cNvGrpSpPr/>
          <p:nvPr/>
        </p:nvGrpSpPr>
        <p:grpSpPr>
          <a:xfrm>
            <a:off x="3956142" y="3612949"/>
            <a:ext cx="6846669" cy="2626762"/>
            <a:chOff x="3280749" y="1019609"/>
            <a:chExt cx="3100865" cy="2626762"/>
          </a:xfrm>
        </p:grpSpPr>
        <p:sp>
          <p:nvSpPr>
            <p:cNvPr id="7" name="TextBox 6">
              <a:extLst>
                <a:ext uri="{FF2B5EF4-FFF2-40B4-BE49-F238E27FC236}">
                  <a16:creationId xmlns:a16="http://schemas.microsoft.com/office/drawing/2014/main" id="{19D03CED-8F05-F6DC-00B4-C08D60E2F5AF}"/>
                </a:ext>
              </a:extLst>
            </p:cNvPr>
            <p:cNvSpPr txBox="1"/>
            <p:nvPr/>
          </p:nvSpPr>
          <p:spPr>
            <a:xfrm>
              <a:off x="3281799" y="1469493"/>
              <a:ext cx="3099815" cy="2176878"/>
            </a:xfrm>
            <a:prstGeom prst="rect">
              <a:avLst/>
            </a:prstGeom>
            <a:noFill/>
          </p:spPr>
          <p:txBody>
            <a:bodyPr wrap="square" lIns="91440" tIns="45720" rIns="91440" bIns="45720" rtlCol="0" anchor="t">
              <a:spAutoFit/>
            </a:bodyPr>
            <a:lstStyle/>
            <a:p>
              <a:pPr>
                <a:defRPr/>
              </a:pPr>
              <a:r>
                <a:rPr lang="en-US" sz="1200" dirty="0">
                  <a:solidFill>
                    <a:prstClr val="black">
                      <a:lumMod val="50000"/>
                      <a:lumOff val="50000"/>
                    </a:prstClr>
                  </a:solidFill>
                  <a:latin typeface="Poppins"/>
                  <a:cs typeface="Poppins"/>
                </a:rPr>
                <a:t>Take the stage and celebrate an incredible week.</a:t>
              </a:r>
              <a:endParaRPr lang="en-US" dirty="0"/>
            </a:p>
            <a:p>
              <a:pPr>
                <a:defRPr/>
              </a:pPr>
              <a:endParaRPr lang="en-US" sz="1200" dirty="0">
                <a:solidFill>
                  <a:prstClr val="black">
                    <a:lumMod val="50000"/>
                    <a:lumOff val="50000"/>
                  </a:prstClr>
                </a:solidFill>
                <a:latin typeface="Poppins"/>
                <a:cs typeface="Poppins"/>
              </a:endParaRPr>
            </a:p>
            <a:p>
              <a:pPr>
                <a:defRPr/>
              </a:pPr>
              <a:r>
                <a:rPr lang="en-US" sz="1200" dirty="0">
                  <a:solidFill>
                    <a:prstClr val="black">
                      <a:lumMod val="50000"/>
                      <a:lumOff val="50000"/>
                    </a:prstClr>
                  </a:solidFill>
                  <a:latin typeface="Poppins"/>
                  <a:cs typeface="Poppins"/>
                </a:rPr>
                <a:t>ILTACON concludes with a high-energy Closing Night celebration featuring live band karaoke on the General Session main stage. Whether you step into the spotlight or cheer on your colleagues, this unforgettable finale brings the community together one last time before the curtain falls.</a:t>
              </a:r>
            </a:p>
            <a:p>
              <a:pPr>
                <a:defRPr/>
              </a:pPr>
              <a:r>
                <a:rPr lang="en-US" sz="1200" dirty="0">
                  <a:solidFill>
                    <a:prstClr val="black">
                      <a:lumMod val="50000"/>
                      <a:lumOff val="50000"/>
                    </a:prstClr>
                  </a:solidFill>
                  <a:latin typeface="Poppins"/>
                  <a:cs typeface="Poppins"/>
                </a:rPr>
                <a:t>Join us as we celebrate the connections, ideas, and experiences that make ILTACON the premier legal technology conference.</a:t>
              </a:r>
            </a:p>
            <a:p>
              <a:pPr algn="ctr">
                <a:defRPr/>
              </a:pPr>
              <a:endParaRPr lang="en-US" sz="1200" dirty="0">
                <a:solidFill>
                  <a:prstClr val="black">
                    <a:lumMod val="50000"/>
                    <a:lumOff val="50000"/>
                  </a:prstClr>
                </a:solidFill>
                <a:latin typeface="Poppins"/>
                <a:cs typeface="Poppins"/>
              </a:endParaRPr>
            </a:p>
            <a:p>
              <a:pPr algn="ctr">
                <a:defRPr/>
              </a:pPr>
              <a:r>
                <a:rPr lang="en-US" sz="1200" dirty="0">
                  <a:solidFill>
                    <a:prstClr val="black">
                      <a:lumMod val="50000"/>
                      <a:lumOff val="50000"/>
                    </a:prstClr>
                  </a:solidFill>
                  <a:latin typeface="Poppins"/>
                  <a:cs typeface="Poppins"/>
                </a:rPr>
                <a:t>.</a:t>
              </a:r>
            </a:p>
            <a:p>
              <a:pPr marL="0" marR="0" lvl="0" indent="0" algn="ctr" defTabSz="914400">
                <a:lnSpc>
                  <a:spcPct val="175000"/>
                </a:lnSpc>
                <a:spcBef>
                  <a:spcPts val="0"/>
                </a:spcBef>
                <a:spcAft>
                  <a:spcPts val="0"/>
                </a:spcAft>
                <a:buClrTx/>
                <a:buSzTx/>
                <a:buFontTx/>
                <a:buNone/>
                <a:tabLst/>
                <a:defRPr/>
              </a:pPr>
              <a:endParaRPr lang="en-US" sz="1000" b="0" i="0" u="none" strike="noStrike" kern="1200" cap="none" spc="0" normalizeH="0" baseline="0" noProof="0" dirty="0">
                <a:ln>
                  <a:noFill/>
                </a:ln>
                <a:solidFill>
                  <a:prstClr val="black">
                    <a:lumMod val="50000"/>
                    <a:lumOff val="50000"/>
                  </a:prstClr>
                </a:solidFill>
                <a:effectLst/>
                <a:uLnTx/>
                <a:uFillTx/>
                <a:latin typeface="Poppins" pitchFamily="2" charset="77"/>
                <a:cs typeface="Poppins" pitchFamily="2" charset="77"/>
              </a:endParaRPr>
            </a:p>
          </p:txBody>
        </p:sp>
        <p:sp>
          <p:nvSpPr>
            <p:cNvPr id="8" name="TextBox 7">
              <a:extLst>
                <a:ext uri="{FF2B5EF4-FFF2-40B4-BE49-F238E27FC236}">
                  <a16:creationId xmlns:a16="http://schemas.microsoft.com/office/drawing/2014/main" id="{169C7AEF-E33A-6CED-2567-5B64D54F0DAE}"/>
                </a:ext>
              </a:extLst>
            </p:cNvPr>
            <p:cNvSpPr txBox="1"/>
            <p:nvPr/>
          </p:nvSpPr>
          <p:spPr>
            <a:xfrm>
              <a:off x="3280749" y="1019609"/>
              <a:ext cx="2910693" cy="553998"/>
            </a:xfrm>
            <a:prstGeom prst="rect">
              <a:avLst/>
            </a:prstGeom>
            <a:noFill/>
          </p:spPr>
          <p:txBody>
            <a:bodyPr wrap="square" lIns="91440" tIns="45720" rIns="91440" bIns="45720" rtlCol="0" anchor="t">
              <a:spAutoFit/>
            </a:bodyPr>
            <a:lstStyle/>
            <a:p>
              <a:pPr>
                <a:defRPr/>
              </a:pPr>
              <a:r>
                <a:rPr lang="en-US" sz="1400" b="1" spc="300">
                  <a:solidFill>
                    <a:srgbClr val="C00000"/>
                  </a:solidFill>
                  <a:latin typeface="Poppins SemiBold"/>
                  <a:ea typeface="Roboto Slab"/>
                  <a:cs typeface="Poppins SemiBold"/>
                </a:rPr>
                <a:t>Final Curtain: A Night in the Spotlight</a:t>
              </a:r>
            </a:p>
            <a:p>
              <a:pPr algn="ctr">
                <a:defRPr/>
              </a:pPr>
              <a:endParaRPr lang="en-US" sz="1600" b="1" i="0" u="none" strike="noStrike" kern="1200" cap="none" spc="0" normalizeH="0" baseline="0" noProof="0">
                <a:ln>
                  <a:noFill/>
                </a:ln>
                <a:solidFill>
                  <a:srgbClr val="000000"/>
                </a:solidFill>
                <a:effectLst/>
                <a:uLnTx/>
                <a:uFillTx/>
                <a:latin typeface="Rajdhani Semibold" panose="02000000000000000000" pitchFamily="2" charset="77"/>
                <a:cs typeface="Rajdhani Semibold" panose="02000000000000000000" pitchFamily="2" charset="77"/>
              </a:endParaRPr>
            </a:p>
          </p:txBody>
        </p:sp>
      </p:grpSp>
    </p:spTree>
    <p:extLst>
      <p:ext uri="{BB962C8B-B14F-4D97-AF65-F5344CB8AC3E}">
        <p14:creationId xmlns:p14="http://schemas.microsoft.com/office/powerpoint/2010/main" val="17147508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B54317F-88B0-53E1-DC2D-FC20162D1AE2}"/>
              </a:ext>
            </a:extLst>
          </p:cNvPr>
          <p:cNvPicPr>
            <a:picLocks noChangeAspect="1"/>
          </p:cNvPicPr>
          <p:nvPr/>
        </p:nvPicPr>
        <p:blipFill>
          <a:blip r:embed="rId2"/>
          <a:stretch>
            <a:fillRect/>
          </a:stretch>
        </p:blipFill>
        <p:spPr>
          <a:xfrm>
            <a:off x="10621987" y="5473148"/>
            <a:ext cx="1139060" cy="1139060"/>
          </a:xfrm>
          <a:prstGeom prst="rect">
            <a:avLst/>
          </a:prstGeom>
        </p:spPr>
      </p:pic>
      <p:sp>
        <p:nvSpPr>
          <p:cNvPr id="3" name="TextBox 2">
            <a:extLst>
              <a:ext uri="{FF2B5EF4-FFF2-40B4-BE49-F238E27FC236}">
                <a16:creationId xmlns:a16="http://schemas.microsoft.com/office/drawing/2014/main" id="{2A301D2D-8EA6-5959-347F-910C4506E5BE}"/>
              </a:ext>
            </a:extLst>
          </p:cNvPr>
          <p:cNvSpPr txBox="1"/>
          <p:nvPr/>
        </p:nvSpPr>
        <p:spPr>
          <a:xfrm>
            <a:off x="1496193" y="214198"/>
            <a:ext cx="9826300" cy="6966907"/>
          </a:xfrm>
          <a:prstGeom prst="rect">
            <a:avLst/>
          </a:prstGeom>
          <a:noFill/>
        </p:spPr>
        <p:txBody>
          <a:bodyPr wrap="square" lIns="91440" tIns="45720" rIns="91440" bIns="45720" rtlCol="0" anchor="t">
            <a:spAutoFit/>
          </a:bodyPr>
          <a:lstStyle>
            <a:defPPr>
              <a:defRPr lang="en-US"/>
            </a:defPPr>
            <a:lvl1pPr marL="0" algn="l" defTabSz="725714" rtl="0" eaLnBrk="1" latinLnBrk="0" hangingPunct="1">
              <a:defRPr sz="2857" kern="1200">
                <a:solidFill>
                  <a:schemeClr val="tx1"/>
                </a:solidFill>
                <a:latin typeface="+mn-lt"/>
                <a:ea typeface="+mn-ea"/>
                <a:cs typeface="+mn-cs"/>
              </a:defRPr>
            </a:lvl1pPr>
            <a:lvl2pPr marL="725714" algn="l" defTabSz="725714" rtl="0" eaLnBrk="1" latinLnBrk="0" hangingPunct="1">
              <a:defRPr sz="2857" kern="1200">
                <a:solidFill>
                  <a:schemeClr val="tx1"/>
                </a:solidFill>
                <a:latin typeface="+mn-lt"/>
                <a:ea typeface="+mn-ea"/>
                <a:cs typeface="+mn-cs"/>
              </a:defRPr>
            </a:lvl2pPr>
            <a:lvl3pPr marL="1451427" algn="l" defTabSz="725714" rtl="0" eaLnBrk="1" latinLnBrk="0" hangingPunct="1">
              <a:defRPr sz="2857" kern="1200">
                <a:solidFill>
                  <a:schemeClr val="tx1"/>
                </a:solidFill>
                <a:latin typeface="+mn-lt"/>
                <a:ea typeface="+mn-ea"/>
                <a:cs typeface="+mn-cs"/>
              </a:defRPr>
            </a:lvl3pPr>
            <a:lvl4pPr marL="2177141" algn="l" defTabSz="725714" rtl="0" eaLnBrk="1" latinLnBrk="0" hangingPunct="1">
              <a:defRPr sz="2857" kern="1200">
                <a:solidFill>
                  <a:schemeClr val="tx1"/>
                </a:solidFill>
                <a:latin typeface="+mn-lt"/>
                <a:ea typeface="+mn-ea"/>
                <a:cs typeface="+mn-cs"/>
              </a:defRPr>
            </a:lvl4pPr>
            <a:lvl5pPr marL="2902854" algn="l" defTabSz="725714" rtl="0" eaLnBrk="1" latinLnBrk="0" hangingPunct="1">
              <a:defRPr sz="2857" kern="1200">
                <a:solidFill>
                  <a:schemeClr val="tx1"/>
                </a:solidFill>
                <a:latin typeface="+mn-lt"/>
                <a:ea typeface="+mn-ea"/>
                <a:cs typeface="+mn-cs"/>
              </a:defRPr>
            </a:lvl5pPr>
            <a:lvl6pPr marL="3628568" algn="l" defTabSz="725714" rtl="0" eaLnBrk="1" latinLnBrk="0" hangingPunct="1">
              <a:defRPr sz="2857" kern="1200">
                <a:solidFill>
                  <a:schemeClr val="tx1"/>
                </a:solidFill>
                <a:latin typeface="+mn-lt"/>
                <a:ea typeface="+mn-ea"/>
                <a:cs typeface="+mn-cs"/>
              </a:defRPr>
            </a:lvl6pPr>
            <a:lvl7pPr marL="4354281" algn="l" defTabSz="725714" rtl="0" eaLnBrk="1" latinLnBrk="0" hangingPunct="1">
              <a:defRPr sz="2857" kern="1200">
                <a:solidFill>
                  <a:schemeClr val="tx1"/>
                </a:solidFill>
                <a:latin typeface="+mn-lt"/>
                <a:ea typeface="+mn-ea"/>
                <a:cs typeface="+mn-cs"/>
              </a:defRPr>
            </a:lvl7pPr>
            <a:lvl8pPr marL="5079995" algn="l" defTabSz="725714" rtl="0" eaLnBrk="1" latinLnBrk="0" hangingPunct="1">
              <a:defRPr sz="2857" kern="1200">
                <a:solidFill>
                  <a:schemeClr val="tx1"/>
                </a:solidFill>
                <a:latin typeface="+mn-lt"/>
                <a:ea typeface="+mn-ea"/>
                <a:cs typeface="+mn-cs"/>
              </a:defRPr>
            </a:lvl8pPr>
            <a:lvl9pPr marL="5805708" algn="l" defTabSz="725714" rtl="0" eaLnBrk="1" latinLnBrk="0" hangingPunct="1">
              <a:defRPr sz="2857" kern="1200">
                <a:solidFill>
                  <a:schemeClr val="tx1"/>
                </a:solidFill>
                <a:latin typeface="+mn-lt"/>
                <a:ea typeface="+mn-ea"/>
                <a:cs typeface="+mn-cs"/>
              </a:defRPr>
            </a:lvl9pPr>
          </a:lstStyle>
          <a:p>
            <a:pPr>
              <a:lnSpc>
                <a:spcPct val="150000"/>
              </a:lnSpc>
            </a:pPr>
            <a:r>
              <a:rPr lang="en-US" sz="2400" dirty="0">
                <a:solidFill>
                  <a:schemeClr val="accent1"/>
                </a:solidFill>
                <a:latin typeface="Source Sans Pro"/>
              </a:rPr>
              <a:t>Thursday Annual Group Meeting</a:t>
            </a:r>
            <a:endParaRPr lang="en-US" sz="2400" dirty="0">
              <a:solidFill>
                <a:schemeClr val="accent1"/>
              </a:solidFill>
              <a:latin typeface="Source Sans Pro"/>
              <a:ea typeface="Source Sans Pro"/>
            </a:endParaRPr>
          </a:p>
          <a:p>
            <a:pPr>
              <a:lnSpc>
                <a:spcPct val="150000"/>
              </a:lnSpc>
            </a:pPr>
            <a:r>
              <a:rPr lang="en-US" sz="1600" b="1" dirty="0">
                <a:solidFill>
                  <a:srgbClr val="C00000"/>
                </a:solidFill>
                <a:latin typeface="Source Sans Pro"/>
                <a:ea typeface="Source Sans Pro"/>
              </a:rPr>
              <a:t>NOON</a:t>
            </a:r>
            <a:r>
              <a:rPr lang="en-US" sz="1600" dirty="0">
                <a:solidFill>
                  <a:srgbClr val="C00000"/>
                </a:solidFill>
                <a:latin typeface="Source Sans Pro"/>
                <a:ea typeface="Source Sans Pro"/>
              </a:rPr>
              <a:t> </a:t>
            </a:r>
            <a:r>
              <a:rPr lang="en-US" sz="1600" dirty="0">
                <a:solidFill>
                  <a:schemeClr val="tx1">
                    <a:lumMod val="65000"/>
                    <a:lumOff val="35000"/>
                  </a:schemeClr>
                </a:solidFill>
                <a:latin typeface="Source Sans Pro"/>
                <a:ea typeface="Source Sans Pro"/>
              </a:rPr>
              <a:t>- Doors will open for  </a:t>
            </a:r>
            <a:r>
              <a:rPr lang="en-US" sz="1600" b="1" dirty="0">
                <a:solidFill>
                  <a:schemeClr val="tx1">
                    <a:lumMod val="65000"/>
                    <a:lumOff val="35000"/>
                  </a:schemeClr>
                </a:solidFill>
                <a:latin typeface="Source Sans Pro"/>
                <a:ea typeface="Source Sans Pro"/>
              </a:rPr>
              <a:t>ILTA Members Only </a:t>
            </a:r>
            <a:r>
              <a:rPr lang="en-US" sz="1600" dirty="0">
                <a:solidFill>
                  <a:schemeClr val="tx1">
                    <a:lumMod val="65000"/>
                    <a:lumOff val="35000"/>
                  </a:schemeClr>
                </a:solidFill>
                <a:latin typeface="Source Sans Pro"/>
                <a:ea typeface="Source Sans Pro"/>
              </a:rPr>
              <a:t>and the </a:t>
            </a:r>
            <a:r>
              <a:rPr lang="en-US" sz="1600" b="1" dirty="0">
                <a:solidFill>
                  <a:schemeClr val="tx1">
                    <a:lumMod val="65000"/>
                    <a:lumOff val="35000"/>
                  </a:schemeClr>
                </a:solidFill>
                <a:latin typeface="Source Sans Pro"/>
                <a:ea typeface="Source Sans Pro"/>
              </a:rPr>
              <a:t>Business Partner Committee </a:t>
            </a:r>
            <a:r>
              <a:rPr lang="en-US" sz="1600" dirty="0">
                <a:solidFill>
                  <a:schemeClr val="tx1">
                    <a:lumMod val="65000"/>
                    <a:lumOff val="35000"/>
                  </a:schemeClr>
                </a:solidFill>
                <a:latin typeface="Source Sans Pro"/>
                <a:ea typeface="Source Sans Pro"/>
              </a:rPr>
              <a:t>only, food service will begin immediately. </a:t>
            </a:r>
          </a:p>
          <a:p>
            <a:pPr>
              <a:lnSpc>
                <a:spcPct val="150000"/>
              </a:lnSpc>
            </a:pPr>
            <a:r>
              <a:rPr lang="en-US" sz="1600" dirty="0">
                <a:solidFill>
                  <a:schemeClr val="tx1">
                    <a:lumMod val="65000"/>
                    <a:lumOff val="35000"/>
                  </a:schemeClr>
                </a:solidFill>
                <a:latin typeface="Source Sans Pro"/>
                <a:ea typeface="Source Sans Pro"/>
              </a:rPr>
              <a:t>At </a:t>
            </a:r>
            <a:r>
              <a:rPr lang="en-US" sz="1600" b="1" dirty="0">
                <a:solidFill>
                  <a:srgbClr val="C00000"/>
                </a:solidFill>
                <a:latin typeface="Source Sans Pro"/>
                <a:ea typeface="Source Sans Pro"/>
              </a:rPr>
              <a:t>12:15</a:t>
            </a:r>
            <a:r>
              <a:rPr lang="en-US" sz="1600" b="1" dirty="0">
                <a:solidFill>
                  <a:schemeClr val="tx1">
                    <a:lumMod val="65000"/>
                    <a:lumOff val="35000"/>
                  </a:schemeClr>
                </a:solidFill>
                <a:latin typeface="Source Sans Pro"/>
                <a:ea typeface="Source Sans Pro"/>
              </a:rPr>
              <a:t> </a:t>
            </a:r>
            <a:r>
              <a:rPr lang="en-US" sz="1600" dirty="0">
                <a:solidFill>
                  <a:schemeClr val="tx1">
                    <a:lumMod val="65000"/>
                    <a:lumOff val="35000"/>
                  </a:schemeClr>
                </a:solidFill>
                <a:latin typeface="Source Sans Pro"/>
                <a:ea typeface="Source Sans Pro"/>
              </a:rPr>
              <a:t>the streaming </a:t>
            </a:r>
            <a:r>
              <a:rPr lang="en-US" sz="1600" b="1" dirty="0">
                <a:solidFill>
                  <a:schemeClr val="tx1">
                    <a:lumMod val="65000"/>
                    <a:lumOff val="35000"/>
                  </a:schemeClr>
                </a:solidFill>
                <a:latin typeface="Source Sans Pro"/>
                <a:ea typeface="Source Sans Pro"/>
              </a:rPr>
              <a:t>Closed Business Meeting</a:t>
            </a:r>
            <a:r>
              <a:rPr lang="en-US" sz="1600" dirty="0">
                <a:solidFill>
                  <a:schemeClr val="tx1">
                    <a:lumMod val="65000"/>
                    <a:lumOff val="35000"/>
                  </a:schemeClr>
                </a:solidFill>
                <a:latin typeface="Source Sans Pro"/>
                <a:ea typeface="Source Sans Pro"/>
              </a:rPr>
              <a:t>, will begin, where a </a:t>
            </a:r>
            <a:r>
              <a:rPr lang="en-US" sz="1600" i="1" dirty="0">
                <a:solidFill>
                  <a:schemeClr val="tx1">
                    <a:lumMod val="65000"/>
                    <a:lumOff val="35000"/>
                  </a:schemeClr>
                </a:solidFill>
                <a:latin typeface="Source Sans Pro"/>
                <a:ea typeface="Source Sans Pro"/>
              </a:rPr>
              <a:t>portion</a:t>
            </a:r>
            <a:r>
              <a:rPr lang="en-US" sz="1600" dirty="0">
                <a:solidFill>
                  <a:schemeClr val="tx1">
                    <a:lumMod val="65000"/>
                    <a:lumOff val="35000"/>
                  </a:schemeClr>
                </a:solidFill>
                <a:latin typeface="Source Sans Pro"/>
                <a:ea typeface="Source Sans Pro"/>
              </a:rPr>
              <a:t> of the business meeting will take place. This will conclude at 12:35. </a:t>
            </a:r>
            <a:endParaRPr lang="en-US" sz="1050" dirty="0">
              <a:solidFill>
                <a:schemeClr val="tx1">
                  <a:lumMod val="65000"/>
                  <a:lumOff val="35000"/>
                </a:schemeClr>
              </a:solidFill>
              <a:latin typeface="Source Sans Pro"/>
              <a:ea typeface="Source Sans Pro"/>
            </a:endParaRPr>
          </a:p>
          <a:p>
            <a:pPr>
              <a:lnSpc>
                <a:spcPct val="150000"/>
              </a:lnSpc>
            </a:pPr>
            <a:endParaRPr lang="en-US" sz="1000" dirty="0">
              <a:solidFill>
                <a:schemeClr val="tx1">
                  <a:lumMod val="65000"/>
                  <a:lumOff val="35000"/>
                </a:schemeClr>
              </a:solidFill>
              <a:latin typeface="Source Sans Pro"/>
              <a:ea typeface="Source Sans Pro"/>
            </a:endParaRPr>
          </a:p>
          <a:p>
            <a:pPr>
              <a:lnSpc>
                <a:spcPct val="150000"/>
              </a:lnSpc>
            </a:pPr>
            <a:r>
              <a:rPr lang="en-US" sz="1600" dirty="0">
                <a:solidFill>
                  <a:schemeClr val="tx1">
                    <a:lumMod val="65000"/>
                    <a:lumOff val="35000"/>
                  </a:schemeClr>
                </a:solidFill>
                <a:latin typeface="Source Sans Pro"/>
                <a:ea typeface="Source Sans Pro"/>
              </a:rPr>
              <a:t>At </a:t>
            </a:r>
            <a:r>
              <a:rPr lang="en-US" sz="1600" b="1" dirty="0">
                <a:solidFill>
                  <a:srgbClr val="C00000"/>
                </a:solidFill>
                <a:latin typeface="Source Sans Pro"/>
                <a:ea typeface="Source Sans Pro"/>
              </a:rPr>
              <a:t>12:35</a:t>
            </a:r>
            <a:r>
              <a:rPr lang="en-US" sz="1600" dirty="0">
                <a:solidFill>
                  <a:schemeClr val="tx1">
                    <a:lumMod val="65000"/>
                    <a:lumOff val="35000"/>
                  </a:schemeClr>
                </a:solidFill>
                <a:latin typeface="Source Sans Pro"/>
                <a:ea typeface="Source Sans Pro"/>
              </a:rPr>
              <a:t> the doors will open and business partners as well as press and non-members are welcome to join for continued lunch service and a continued streaming business meeting. </a:t>
            </a:r>
            <a:endParaRPr lang="en-US" sz="1000" dirty="0">
              <a:solidFill>
                <a:schemeClr val="tx1">
                  <a:lumMod val="65000"/>
                  <a:lumOff val="35000"/>
                </a:schemeClr>
              </a:solidFill>
              <a:latin typeface="Source Sans Pro"/>
              <a:ea typeface="Source Sans Pro"/>
            </a:endParaRPr>
          </a:p>
          <a:p>
            <a:pPr>
              <a:lnSpc>
                <a:spcPct val="150000"/>
              </a:lnSpc>
            </a:pPr>
            <a:endParaRPr lang="en-US" sz="1000" dirty="0">
              <a:solidFill>
                <a:schemeClr val="tx1">
                  <a:lumMod val="65000"/>
                  <a:lumOff val="35000"/>
                </a:schemeClr>
              </a:solidFill>
              <a:latin typeface="Source Sans Pro"/>
              <a:ea typeface="Source Sans Pro"/>
            </a:endParaRPr>
          </a:p>
          <a:p>
            <a:pPr marL="285750" indent="-285750">
              <a:lnSpc>
                <a:spcPct val="150000"/>
              </a:lnSpc>
              <a:buFont typeface="Arial"/>
              <a:buChar char="•"/>
            </a:pPr>
            <a:r>
              <a:rPr lang="en-US" sz="1600" dirty="0">
                <a:solidFill>
                  <a:schemeClr val="tx1">
                    <a:lumMod val="65000"/>
                    <a:lumOff val="35000"/>
                  </a:schemeClr>
                </a:solidFill>
                <a:latin typeface="Source Sans Pro"/>
                <a:ea typeface="Source Sans Pro"/>
              </a:rPr>
              <a:t>Pre-submitted questions will be answered after the final annual report presentation. </a:t>
            </a:r>
            <a:endParaRPr lang="en-US" sz="1050" dirty="0">
              <a:solidFill>
                <a:schemeClr val="tx1">
                  <a:lumMod val="65000"/>
                  <a:lumOff val="35000"/>
                </a:schemeClr>
              </a:solidFill>
              <a:latin typeface="Source Sans Pro"/>
              <a:ea typeface="Source Sans Pro"/>
            </a:endParaRPr>
          </a:p>
          <a:p>
            <a:pPr marL="171450" indent="-171450">
              <a:lnSpc>
                <a:spcPct val="150000"/>
              </a:lnSpc>
              <a:buFont typeface="Arial"/>
              <a:buChar char="•"/>
            </a:pPr>
            <a:endParaRPr lang="en-US" sz="1050" dirty="0">
              <a:solidFill>
                <a:schemeClr val="tx1">
                  <a:lumMod val="65000"/>
                  <a:lumOff val="35000"/>
                </a:schemeClr>
              </a:solidFill>
              <a:latin typeface="Source Sans Pro"/>
              <a:ea typeface="Source Sans Pro"/>
            </a:endParaRPr>
          </a:p>
          <a:p>
            <a:pPr marL="285750" indent="-285750">
              <a:lnSpc>
                <a:spcPct val="150000"/>
              </a:lnSpc>
              <a:buFont typeface="Arial"/>
              <a:buChar char="•"/>
            </a:pPr>
            <a:r>
              <a:rPr lang="en-US" sz="1600" dirty="0">
                <a:solidFill>
                  <a:schemeClr val="tx1">
                    <a:lumMod val="65000"/>
                    <a:lumOff val="35000"/>
                  </a:schemeClr>
                </a:solidFill>
                <a:latin typeface="Source Sans Pro"/>
                <a:ea typeface="Source Sans Pro"/>
              </a:rPr>
              <a:t>Meal service will continue during this time. </a:t>
            </a:r>
            <a:endParaRPr lang="en-US" sz="1050" dirty="0">
              <a:solidFill>
                <a:schemeClr val="tx1">
                  <a:lumMod val="65000"/>
                  <a:lumOff val="35000"/>
                </a:schemeClr>
              </a:solidFill>
              <a:latin typeface="Source Sans Pro"/>
              <a:ea typeface="Source Sans Pro"/>
            </a:endParaRPr>
          </a:p>
          <a:p>
            <a:pPr marL="171450" indent="-171450">
              <a:lnSpc>
                <a:spcPct val="150000"/>
              </a:lnSpc>
              <a:buFont typeface="Arial"/>
              <a:buChar char="•"/>
            </a:pPr>
            <a:endParaRPr lang="en-US" sz="1050" dirty="0">
              <a:solidFill>
                <a:schemeClr val="tx1">
                  <a:lumMod val="65000"/>
                  <a:lumOff val="35000"/>
                </a:schemeClr>
              </a:solidFill>
              <a:latin typeface="Source Sans Pro"/>
              <a:ea typeface="Source Sans Pro"/>
            </a:endParaRPr>
          </a:p>
          <a:p>
            <a:pPr marL="285750" indent="-285750">
              <a:lnSpc>
                <a:spcPct val="150000"/>
              </a:lnSpc>
              <a:buFont typeface="Arial"/>
              <a:buChar char="•"/>
            </a:pPr>
            <a:r>
              <a:rPr lang="en-US" sz="1600" b="1" dirty="0">
                <a:solidFill>
                  <a:schemeClr val="accent1"/>
                </a:solidFill>
                <a:latin typeface="Source Sans Pro"/>
                <a:ea typeface="Source Sans Pro"/>
              </a:rPr>
              <a:t>For the respect of the speakers and those interested in hearing what is being said please refrain from  speaking during the business meeting.</a:t>
            </a:r>
            <a:r>
              <a:rPr lang="en-US" sz="1600" dirty="0">
                <a:solidFill>
                  <a:schemeClr val="tx1">
                    <a:lumMod val="65000"/>
                    <a:lumOff val="35000"/>
                  </a:schemeClr>
                </a:solidFill>
                <a:latin typeface="Source Sans Pro"/>
                <a:ea typeface="Source Sans Pro"/>
              </a:rPr>
              <a:t> </a:t>
            </a:r>
            <a:endParaRPr lang="en-US" sz="1050" dirty="0">
              <a:solidFill>
                <a:schemeClr val="tx1">
                  <a:lumMod val="65000"/>
                  <a:lumOff val="35000"/>
                </a:schemeClr>
              </a:solidFill>
              <a:latin typeface="Source Sans Pro"/>
              <a:ea typeface="Source Sans Pro"/>
            </a:endParaRPr>
          </a:p>
          <a:p>
            <a:pPr>
              <a:lnSpc>
                <a:spcPct val="150000"/>
              </a:lnSpc>
            </a:pPr>
            <a:endParaRPr lang="en-US" sz="1050" dirty="0">
              <a:solidFill>
                <a:schemeClr val="tx1">
                  <a:lumMod val="65000"/>
                  <a:lumOff val="35000"/>
                </a:schemeClr>
              </a:solidFill>
              <a:latin typeface="Source Sans Pro"/>
              <a:ea typeface="Source Sans Pro"/>
            </a:endParaRPr>
          </a:p>
          <a:p>
            <a:pPr>
              <a:lnSpc>
                <a:spcPct val="150000"/>
              </a:lnSpc>
            </a:pPr>
            <a:r>
              <a:rPr lang="en-US" sz="1600" dirty="0">
                <a:solidFill>
                  <a:schemeClr val="tx1">
                    <a:lumMod val="65000"/>
                    <a:lumOff val="35000"/>
                  </a:schemeClr>
                </a:solidFill>
                <a:latin typeface="Source Sans Pro"/>
                <a:ea typeface="Source Sans Pro"/>
              </a:rPr>
              <a:t>At</a:t>
            </a:r>
            <a:r>
              <a:rPr lang="en-US" sz="1600" b="1" dirty="0">
                <a:solidFill>
                  <a:schemeClr val="tx1">
                    <a:lumMod val="65000"/>
                    <a:lumOff val="35000"/>
                  </a:schemeClr>
                </a:solidFill>
                <a:latin typeface="Source Sans Pro"/>
                <a:ea typeface="Source Sans Pro"/>
              </a:rPr>
              <a:t> </a:t>
            </a:r>
            <a:r>
              <a:rPr lang="en-US" sz="1600" b="1" dirty="0">
                <a:solidFill>
                  <a:srgbClr val="C00000"/>
                </a:solidFill>
                <a:latin typeface="Source Sans Pro"/>
                <a:ea typeface="Source Sans Pro"/>
              </a:rPr>
              <a:t>1:15</a:t>
            </a:r>
            <a:r>
              <a:rPr lang="en-US" sz="1600" b="1" dirty="0">
                <a:solidFill>
                  <a:schemeClr val="tx1">
                    <a:lumMod val="65000"/>
                    <a:lumOff val="35000"/>
                  </a:schemeClr>
                </a:solidFill>
                <a:latin typeface="Source Sans Pro"/>
                <a:ea typeface="Source Sans Pro"/>
              </a:rPr>
              <a:t> </a:t>
            </a:r>
            <a:r>
              <a:rPr lang="en-US" sz="1600" dirty="0">
                <a:solidFill>
                  <a:schemeClr val="tx1">
                    <a:lumMod val="65000"/>
                    <a:lumOff val="35000"/>
                  </a:schemeClr>
                </a:solidFill>
                <a:latin typeface="Source Sans Pro"/>
                <a:ea typeface="Source Sans Pro"/>
              </a:rPr>
              <a:t>the business meeting will conclude. </a:t>
            </a:r>
          </a:p>
          <a:p>
            <a:pPr>
              <a:lnSpc>
                <a:spcPct val="150000"/>
              </a:lnSpc>
            </a:pPr>
            <a:r>
              <a:rPr lang="en-US" sz="1600" dirty="0">
                <a:solidFill>
                  <a:schemeClr val="tx1">
                    <a:lumMod val="65000"/>
                    <a:lumOff val="35000"/>
                  </a:schemeClr>
                </a:solidFill>
                <a:latin typeface="Source Sans Pro"/>
                <a:ea typeface="Source Sans Pro"/>
              </a:rPr>
              <a:t>Doors for Delta A will </a:t>
            </a:r>
            <a:r>
              <a:rPr lang="en-US" sz="1600" b="1" dirty="0">
                <a:solidFill>
                  <a:schemeClr val="tx1">
                    <a:lumMod val="65000"/>
                    <a:lumOff val="35000"/>
                  </a:schemeClr>
                </a:solidFill>
                <a:latin typeface="Source Sans Pro"/>
                <a:ea typeface="Source Sans Pro"/>
              </a:rPr>
              <a:t>close</a:t>
            </a:r>
            <a:r>
              <a:rPr lang="en-US" sz="1600" dirty="0">
                <a:solidFill>
                  <a:schemeClr val="tx1">
                    <a:lumMod val="65000"/>
                    <a:lumOff val="35000"/>
                  </a:schemeClr>
                </a:solidFill>
                <a:latin typeface="Source Sans Pro"/>
                <a:ea typeface="Source Sans Pro"/>
              </a:rPr>
              <a:t> at </a:t>
            </a:r>
            <a:r>
              <a:rPr lang="en-US" sz="1600" b="1" dirty="0">
                <a:solidFill>
                  <a:srgbClr val="C00000"/>
                </a:solidFill>
                <a:latin typeface="Source Sans Pro"/>
                <a:ea typeface="Source Sans Pro"/>
              </a:rPr>
              <a:t>1:30</a:t>
            </a:r>
            <a:r>
              <a:rPr lang="en-US" sz="1600" dirty="0">
                <a:solidFill>
                  <a:srgbClr val="C00000"/>
                </a:solidFill>
                <a:latin typeface="Source Sans Pro"/>
                <a:ea typeface="Source Sans Pro"/>
              </a:rPr>
              <a:t> </a:t>
            </a:r>
            <a:r>
              <a:rPr lang="en-US" sz="1600" dirty="0">
                <a:solidFill>
                  <a:schemeClr val="tx1">
                    <a:lumMod val="65000"/>
                    <a:lumOff val="35000"/>
                  </a:schemeClr>
                </a:solidFill>
                <a:latin typeface="Source Sans Pro"/>
                <a:ea typeface="Source Sans Pro"/>
              </a:rPr>
              <a:t>for a room flip. </a:t>
            </a:r>
          </a:p>
          <a:p>
            <a:pPr>
              <a:lnSpc>
                <a:spcPct val="150000"/>
              </a:lnSpc>
            </a:pPr>
            <a:endParaRPr lang="en-US" sz="1600" dirty="0">
              <a:solidFill>
                <a:schemeClr val="tx1">
                  <a:lumMod val="65000"/>
                  <a:lumOff val="35000"/>
                </a:schemeClr>
              </a:solidFill>
              <a:latin typeface="Source Sans Pro"/>
              <a:ea typeface="Source Sans Pro"/>
            </a:endParaRPr>
          </a:p>
          <a:p>
            <a:pPr>
              <a:lnSpc>
                <a:spcPct val="150000"/>
              </a:lnSpc>
            </a:pPr>
            <a:endParaRPr lang="en-US" sz="1600" b="1" i="1" dirty="0">
              <a:solidFill>
                <a:schemeClr val="accent1"/>
              </a:solidFill>
              <a:latin typeface="Source Sans Pro"/>
              <a:ea typeface="Source Sans Pro"/>
            </a:endParaRPr>
          </a:p>
        </p:txBody>
      </p:sp>
      <p:sp>
        <p:nvSpPr>
          <p:cNvPr id="17" name="Rechteck">
            <a:extLst>
              <a:ext uri="{FF2B5EF4-FFF2-40B4-BE49-F238E27FC236}">
                <a16:creationId xmlns:a16="http://schemas.microsoft.com/office/drawing/2014/main" id="{1A06F2A1-5C93-45DD-0F93-2D52A8FA7614}"/>
              </a:ext>
            </a:extLst>
          </p:cNvPr>
          <p:cNvSpPr/>
          <p:nvPr/>
        </p:nvSpPr>
        <p:spPr>
          <a:xfrm>
            <a:off x="1099575" y="417950"/>
            <a:ext cx="45719" cy="6021574"/>
          </a:xfrm>
          <a:prstGeom prst="rect">
            <a:avLst/>
          </a:prstGeom>
          <a:solidFill>
            <a:schemeClr val="tx1"/>
          </a:solidFill>
          <a:ln w="12700">
            <a:noFill/>
            <a:miter lim="400000"/>
          </a:ln>
        </p:spPr>
        <p:txBody>
          <a:bodyPr lIns="25400" tIns="25400" rIns="25400" bIns="25400" anchor="ctr"/>
          <a:lstStyle>
            <a:defPPr>
              <a:defRPr lang="en-US"/>
            </a:defPPr>
            <a:lvl1pPr marL="0" algn="l" defTabSz="725714" rtl="0" eaLnBrk="1" latinLnBrk="0" hangingPunct="1">
              <a:defRPr sz="2857" kern="1200">
                <a:solidFill>
                  <a:schemeClr val="tx1"/>
                </a:solidFill>
                <a:latin typeface="+mn-lt"/>
                <a:ea typeface="+mn-ea"/>
                <a:cs typeface="+mn-cs"/>
              </a:defRPr>
            </a:lvl1pPr>
            <a:lvl2pPr marL="725714" algn="l" defTabSz="725714" rtl="0" eaLnBrk="1" latinLnBrk="0" hangingPunct="1">
              <a:defRPr sz="2857" kern="1200">
                <a:solidFill>
                  <a:schemeClr val="tx1"/>
                </a:solidFill>
                <a:latin typeface="+mn-lt"/>
                <a:ea typeface="+mn-ea"/>
                <a:cs typeface="+mn-cs"/>
              </a:defRPr>
            </a:lvl2pPr>
            <a:lvl3pPr marL="1451427" algn="l" defTabSz="725714" rtl="0" eaLnBrk="1" latinLnBrk="0" hangingPunct="1">
              <a:defRPr sz="2857" kern="1200">
                <a:solidFill>
                  <a:schemeClr val="tx1"/>
                </a:solidFill>
                <a:latin typeface="+mn-lt"/>
                <a:ea typeface="+mn-ea"/>
                <a:cs typeface="+mn-cs"/>
              </a:defRPr>
            </a:lvl3pPr>
            <a:lvl4pPr marL="2177141" algn="l" defTabSz="725714" rtl="0" eaLnBrk="1" latinLnBrk="0" hangingPunct="1">
              <a:defRPr sz="2857" kern="1200">
                <a:solidFill>
                  <a:schemeClr val="tx1"/>
                </a:solidFill>
                <a:latin typeface="+mn-lt"/>
                <a:ea typeface="+mn-ea"/>
                <a:cs typeface="+mn-cs"/>
              </a:defRPr>
            </a:lvl4pPr>
            <a:lvl5pPr marL="2902854" algn="l" defTabSz="725714" rtl="0" eaLnBrk="1" latinLnBrk="0" hangingPunct="1">
              <a:defRPr sz="2857" kern="1200">
                <a:solidFill>
                  <a:schemeClr val="tx1"/>
                </a:solidFill>
                <a:latin typeface="+mn-lt"/>
                <a:ea typeface="+mn-ea"/>
                <a:cs typeface="+mn-cs"/>
              </a:defRPr>
            </a:lvl5pPr>
            <a:lvl6pPr marL="3628568" algn="l" defTabSz="725714" rtl="0" eaLnBrk="1" latinLnBrk="0" hangingPunct="1">
              <a:defRPr sz="2857" kern="1200">
                <a:solidFill>
                  <a:schemeClr val="tx1"/>
                </a:solidFill>
                <a:latin typeface="+mn-lt"/>
                <a:ea typeface="+mn-ea"/>
                <a:cs typeface="+mn-cs"/>
              </a:defRPr>
            </a:lvl6pPr>
            <a:lvl7pPr marL="4354281" algn="l" defTabSz="725714" rtl="0" eaLnBrk="1" latinLnBrk="0" hangingPunct="1">
              <a:defRPr sz="2857" kern="1200">
                <a:solidFill>
                  <a:schemeClr val="tx1"/>
                </a:solidFill>
                <a:latin typeface="+mn-lt"/>
                <a:ea typeface="+mn-ea"/>
                <a:cs typeface="+mn-cs"/>
              </a:defRPr>
            </a:lvl7pPr>
            <a:lvl8pPr marL="5079995" algn="l" defTabSz="725714" rtl="0" eaLnBrk="1" latinLnBrk="0" hangingPunct="1">
              <a:defRPr sz="2857" kern="1200">
                <a:solidFill>
                  <a:schemeClr val="tx1"/>
                </a:solidFill>
                <a:latin typeface="+mn-lt"/>
                <a:ea typeface="+mn-ea"/>
                <a:cs typeface="+mn-cs"/>
              </a:defRPr>
            </a:lvl8pPr>
            <a:lvl9pPr marL="5805708" algn="l" defTabSz="725714" rtl="0" eaLnBrk="1" latinLnBrk="0" hangingPunct="1">
              <a:defRPr sz="2857" kern="1200">
                <a:solidFill>
                  <a:schemeClr val="tx1"/>
                </a:solidFill>
                <a:latin typeface="+mn-lt"/>
                <a:ea typeface="+mn-ea"/>
                <a:cs typeface="+mn-cs"/>
              </a:defRPr>
            </a:lvl9pPr>
          </a:lstStyle>
          <a:p>
            <a:pPr>
              <a:spcBef>
                <a:spcPts val="1000"/>
              </a:spcBef>
              <a:defRPr>
                <a:latin typeface="IBM Plex Sans Regular"/>
                <a:ea typeface="IBM Plex Sans Regular"/>
                <a:cs typeface="IBM Plex Sans Regular"/>
                <a:sym typeface="IBM Plex Sans Regular"/>
              </a:defRPr>
            </a:pPr>
            <a:endParaRPr sz="1429">
              <a:latin typeface="Source Sans Pro" panose="020B0503030403020204" pitchFamily="34" charset="0"/>
            </a:endParaRPr>
          </a:p>
        </p:txBody>
      </p:sp>
      <p:sp>
        <p:nvSpPr>
          <p:cNvPr id="18" name="TextBox 6">
            <a:extLst>
              <a:ext uri="{FF2B5EF4-FFF2-40B4-BE49-F238E27FC236}">
                <a16:creationId xmlns:a16="http://schemas.microsoft.com/office/drawing/2014/main" id="{DFD3847A-4552-FAB5-B7F7-9CF03C569073}"/>
              </a:ext>
            </a:extLst>
          </p:cNvPr>
          <p:cNvSpPr txBox="1"/>
          <p:nvPr/>
        </p:nvSpPr>
        <p:spPr>
          <a:xfrm rot="5400000">
            <a:off x="-2611444" y="3441949"/>
            <a:ext cx="6534663" cy="523220"/>
          </a:xfrm>
          <a:prstGeom prst="rect">
            <a:avLst/>
          </a:prstGeom>
          <a:noFill/>
        </p:spPr>
        <p:txBody>
          <a:bodyPr wrap="square" lIns="91440" tIns="45720" rIns="91440" bIns="45720" rtlCol="0" anchor="t">
            <a:spAutoFit/>
          </a:bodyPr>
          <a:lstStyle>
            <a:defPPr>
              <a:defRPr lang="en-US"/>
            </a:defPPr>
            <a:lvl1pPr marL="0" algn="l" defTabSz="725714" rtl="0" eaLnBrk="1" latinLnBrk="0" hangingPunct="1">
              <a:defRPr sz="2857" kern="1200">
                <a:solidFill>
                  <a:schemeClr val="tx1"/>
                </a:solidFill>
                <a:latin typeface="+mn-lt"/>
                <a:ea typeface="+mn-ea"/>
                <a:cs typeface="+mn-cs"/>
              </a:defRPr>
            </a:lvl1pPr>
            <a:lvl2pPr marL="725714" algn="l" defTabSz="725714" rtl="0" eaLnBrk="1" latinLnBrk="0" hangingPunct="1">
              <a:defRPr sz="2857" kern="1200">
                <a:solidFill>
                  <a:schemeClr val="tx1"/>
                </a:solidFill>
                <a:latin typeface="+mn-lt"/>
                <a:ea typeface="+mn-ea"/>
                <a:cs typeface="+mn-cs"/>
              </a:defRPr>
            </a:lvl2pPr>
            <a:lvl3pPr marL="1451427" algn="l" defTabSz="725714" rtl="0" eaLnBrk="1" latinLnBrk="0" hangingPunct="1">
              <a:defRPr sz="2857" kern="1200">
                <a:solidFill>
                  <a:schemeClr val="tx1"/>
                </a:solidFill>
                <a:latin typeface="+mn-lt"/>
                <a:ea typeface="+mn-ea"/>
                <a:cs typeface="+mn-cs"/>
              </a:defRPr>
            </a:lvl3pPr>
            <a:lvl4pPr marL="2177141" algn="l" defTabSz="725714" rtl="0" eaLnBrk="1" latinLnBrk="0" hangingPunct="1">
              <a:defRPr sz="2857" kern="1200">
                <a:solidFill>
                  <a:schemeClr val="tx1"/>
                </a:solidFill>
                <a:latin typeface="+mn-lt"/>
                <a:ea typeface="+mn-ea"/>
                <a:cs typeface="+mn-cs"/>
              </a:defRPr>
            </a:lvl4pPr>
            <a:lvl5pPr marL="2902854" algn="l" defTabSz="725714" rtl="0" eaLnBrk="1" latinLnBrk="0" hangingPunct="1">
              <a:defRPr sz="2857" kern="1200">
                <a:solidFill>
                  <a:schemeClr val="tx1"/>
                </a:solidFill>
                <a:latin typeface="+mn-lt"/>
                <a:ea typeface="+mn-ea"/>
                <a:cs typeface="+mn-cs"/>
              </a:defRPr>
            </a:lvl5pPr>
            <a:lvl6pPr marL="3628568" algn="l" defTabSz="725714" rtl="0" eaLnBrk="1" latinLnBrk="0" hangingPunct="1">
              <a:defRPr sz="2857" kern="1200">
                <a:solidFill>
                  <a:schemeClr val="tx1"/>
                </a:solidFill>
                <a:latin typeface="+mn-lt"/>
                <a:ea typeface="+mn-ea"/>
                <a:cs typeface="+mn-cs"/>
              </a:defRPr>
            </a:lvl6pPr>
            <a:lvl7pPr marL="4354281" algn="l" defTabSz="725714" rtl="0" eaLnBrk="1" latinLnBrk="0" hangingPunct="1">
              <a:defRPr sz="2857" kern="1200">
                <a:solidFill>
                  <a:schemeClr val="tx1"/>
                </a:solidFill>
                <a:latin typeface="+mn-lt"/>
                <a:ea typeface="+mn-ea"/>
                <a:cs typeface="+mn-cs"/>
              </a:defRPr>
            </a:lvl7pPr>
            <a:lvl8pPr marL="5079995" algn="l" defTabSz="725714" rtl="0" eaLnBrk="1" latinLnBrk="0" hangingPunct="1">
              <a:defRPr sz="2857" kern="1200">
                <a:solidFill>
                  <a:schemeClr val="tx1"/>
                </a:solidFill>
                <a:latin typeface="+mn-lt"/>
                <a:ea typeface="+mn-ea"/>
                <a:cs typeface="+mn-cs"/>
              </a:defRPr>
            </a:lvl8pPr>
            <a:lvl9pPr marL="5805708" algn="l" defTabSz="725714" rtl="0" eaLnBrk="1" latinLnBrk="0" hangingPunct="1">
              <a:defRPr sz="2857" kern="1200">
                <a:solidFill>
                  <a:schemeClr val="tx1"/>
                </a:solidFill>
                <a:latin typeface="+mn-lt"/>
                <a:ea typeface="+mn-ea"/>
                <a:cs typeface="+mn-cs"/>
              </a:defRPr>
            </a:lvl9pPr>
          </a:lstStyle>
          <a:p>
            <a:r>
              <a:rPr lang="en-US" sz="2800" spc="300">
                <a:solidFill>
                  <a:schemeClr val="accent6"/>
                </a:solidFill>
                <a:latin typeface="Montserrat"/>
              </a:rPr>
              <a:t>ANNUAL GROUP MEETING</a:t>
            </a:r>
            <a:endParaRPr lang="en-US" sz="2800">
              <a:solidFill>
                <a:schemeClr val="accent6"/>
              </a:solidFill>
              <a:ea typeface="Calibri"/>
              <a:cs typeface="Calibri"/>
            </a:endParaRPr>
          </a:p>
        </p:txBody>
      </p:sp>
    </p:spTree>
    <p:extLst>
      <p:ext uri="{BB962C8B-B14F-4D97-AF65-F5344CB8AC3E}">
        <p14:creationId xmlns:p14="http://schemas.microsoft.com/office/powerpoint/2010/main" val="24355080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B54317F-88B0-53E1-DC2D-FC20162D1AE2}"/>
              </a:ext>
            </a:extLst>
          </p:cNvPr>
          <p:cNvPicPr>
            <a:picLocks noChangeAspect="1"/>
          </p:cNvPicPr>
          <p:nvPr/>
        </p:nvPicPr>
        <p:blipFill>
          <a:blip r:embed="rId2"/>
          <a:stretch>
            <a:fillRect/>
          </a:stretch>
        </p:blipFill>
        <p:spPr>
          <a:xfrm>
            <a:off x="10621987" y="5473148"/>
            <a:ext cx="1139060" cy="1139060"/>
          </a:xfrm>
          <a:prstGeom prst="rect">
            <a:avLst/>
          </a:prstGeom>
        </p:spPr>
      </p:pic>
      <p:sp>
        <p:nvSpPr>
          <p:cNvPr id="3" name="TextBox 2">
            <a:extLst>
              <a:ext uri="{FF2B5EF4-FFF2-40B4-BE49-F238E27FC236}">
                <a16:creationId xmlns:a16="http://schemas.microsoft.com/office/drawing/2014/main" id="{2A301D2D-8EA6-5959-347F-910C4506E5BE}"/>
              </a:ext>
            </a:extLst>
          </p:cNvPr>
          <p:cNvSpPr txBox="1"/>
          <p:nvPr/>
        </p:nvSpPr>
        <p:spPr>
          <a:xfrm>
            <a:off x="1853084" y="659168"/>
            <a:ext cx="9984955" cy="5878532"/>
          </a:xfrm>
          <a:prstGeom prst="rect">
            <a:avLst/>
          </a:prstGeom>
          <a:noFill/>
        </p:spPr>
        <p:txBody>
          <a:bodyPr wrap="square" lIns="91440" tIns="45720" rIns="91440" bIns="45720" rtlCol="0" anchor="t">
            <a:spAutoFit/>
          </a:bodyPr>
          <a:lstStyle>
            <a:defPPr>
              <a:defRPr lang="en-US"/>
            </a:defPPr>
            <a:lvl1pPr marL="0" algn="l" defTabSz="725714" rtl="0" eaLnBrk="1" latinLnBrk="0" hangingPunct="1">
              <a:defRPr sz="2857" kern="1200">
                <a:solidFill>
                  <a:schemeClr val="tx1"/>
                </a:solidFill>
                <a:latin typeface="+mn-lt"/>
                <a:ea typeface="+mn-ea"/>
                <a:cs typeface="+mn-cs"/>
              </a:defRPr>
            </a:lvl1pPr>
            <a:lvl2pPr marL="725714" algn="l" defTabSz="725714" rtl="0" eaLnBrk="1" latinLnBrk="0" hangingPunct="1">
              <a:defRPr sz="2857" kern="1200">
                <a:solidFill>
                  <a:schemeClr val="tx1"/>
                </a:solidFill>
                <a:latin typeface="+mn-lt"/>
                <a:ea typeface="+mn-ea"/>
                <a:cs typeface="+mn-cs"/>
              </a:defRPr>
            </a:lvl2pPr>
            <a:lvl3pPr marL="1451427" algn="l" defTabSz="725714" rtl="0" eaLnBrk="1" latinLnBrk="0" hangingPunct="1">
              <a:defRPr sz="2857" kern="1200">
                <a:solidFill>
                  <a:schemeClr val="tx1"/>
                </a:solidFill>
                <a:latin typeface="+mn-lt"/>
                <a:ea typeface="+mn-ea"/>
                <a:cs typeface="+mn-cs"/>
              </a:defRPr>
            </a:lvl3pPr>
            <a:lvl4pPr marL="2177141" algn="l" defTabSz="725714" rtl="0" eaLnBrk="1" latinLnBrk="0" hangingPunct="1">
              <a:defRPr sz="2857" kern="1200">
                <a:solidFill>
                  <a:schemeClr val="tx1"/>
                </a:solidFill>
                <a:latin typeface="+mn-lt"/>
                <a:ea typeface="+mn-ea"/>
                <a:cs typeface="+mn-cs"/>
              </a:defRPr>
            </a:lvl4pPr>
            <a:lvl5pPr marL="2902854" algn="l" defTabSz="725714" rtl="0" eaLnBrk="1" latinLnBrk="0" hangingPunct="1">
              <a:defRPr sz="2857" kern="1200">
                <a:solidFill>
                  <a:schemeClr val="tx1"/>
                </a:solidFill>
                <a:latin typeface="+mn-lt"/>
                <a:ea typeface="+mn-ea"/>
                <a:cs typeface="+mn-cs"/>
              </a:defRPr>
            </a:lvl5pPr>
            <a:lvl6pPr marL="3628568" algn="l" defTabSz="725714" rtl="0" eaLnBrk="1" latinLnBrk="0" hangingPunct="1">
              <a:defRPr sz="2857" kern="1200">
                <a:solidFill>
                  <a:schemeClr val="tx1"/>
                </a:solidFill>
                <a:latin typeface="+mn-lt"/>
                <a:ea typeface="+mn-ea"/>
                <a:cs typeface="+mn-cs"/>
              </a:defRPr>
            </a:lvl6pPr>
            <a:lvl7pPr marL="4354281" algn="l" defTabSz="725714" rtl="0" eaLnBrk="1" latinLnBrk="0" hangingPunct="1">
              <a:defRPr sz="2857" kern="1200">
                <a:solidFill>
                  <a:schemeClr val="tx1"/>
                </a:solidFill>
                <a:latin typeface="+mn-lt"/>
                <a:ea typeface="+mn-ea"/>
                <a:cs typeface="+mn-cs"/>
              </a:defRPr>
            </a:lvl7pPr>
            <a:lvl8pPr marL="5079995" algn="l" defTabSz="725714" rtl="0" eaLnBrk="1" latinLnBrk="0" hangingPunct="1">
              <a:defRPr sz="2857" kern="1200">
                <a:solidFill>
                  <a:schemeClr val="tx1"/>
                </a:solidFill>
                <a:latin typeface="+mn-lt"/>
                <a:ea typeface="+mn-ea"/>
                <a:cs typeface="+mn-cs"/>
              </a:defRPr>
            </a:lvl8pPr>
            <a:lvl9pPr marL="5805708" algn="l" defTabSz="725714" rtl="0" eaLnBrk="1" latinLnBrk="0" hangingPunct="1">
              <a:defRPr sz="2857" kern="1200">
                <a:solidFill>
                  <a:schemeClr val="tx1"/>
                </a:solidFill>
                <a:latin typeface="+mn-lt"/>
                <a:ea typeface="+mn-ea"/>
                <a:cs typeface="+mn-cs"/>
              </a:defRPr>
            </a:lvl9pPr>
          </a:lstStyle>
          <a:p>
            <a:pPr>
              <a:lnSpc>
                <a:spcPct val="150000"/>
              </a:lnSpc>
            </a:pPr>
            <a:r>
              <a:rPr lang="en-US" sz="2000" dirty="0">
                <a:solidFill>
                  <a:schemeClr val="accent1"/>
                </a:solidFill>
                <a:latin typeface="Montserrat"/>
              </a:rPr>
              <a:t>VENDOR BINGO: </a:t>
            </a:r>
            <a:endParaRPr lang="en-US" sz="2850" dirty="0">
              <a:solidFill>
                <a:schemeClr val="accent1"/>
              </a:solidFill>
              <a:latin typeface="Montserrat"/>
              <a:ea typeface="Calibri"/>
              <a:cs typeface="Calibri"/>
            </a:endParaRPr>
          </a:p>
          <a:p>
            <a:pPr>
              <a:lnSpc>
                <a:spcPct val="150000"/>
              </a:lnSpc>
            </a:pPr>
            <a:r>
              <a:rPr lang="en-US" sz="1600" dirty="0">
                <a:solidFill>
                  <a:schemeClr val="tx1">
                    <a:lumMod val="65000"/>
                    <a:lumOff val="35000"/>
                  </a:schemeClr>
                </a:solidFill>
                <a:latin typeface="Poppins"/>
                <a:cs typeface="Poppins"/>
              </a:rPr>
              <a:t>Engage in conversation / Answer Questions – then get a stamp. </a:t>
            </a:r>
            <a:endParaRPr lang="en-US" sz="1600" dirty="0">
              <a:solidFill>
                <a:schemeClr val="tx1">
                  <a:lumMod val="65000"/>
                  <a:lumOff val="35000"/>
                </a:schemeClr>
              </a:solidFill>
              <a:latin typeface="Poppins"/>
              <a:ea typeface="Calibri"/>
              <a:cs typeface="Poppins"/>
            </a:endParaRPr>
          </a:p>
          <a:p>
            <a:pPr marL="1010920" lvl="1" indent="-285750">
              <a:lnSpc>
                <a:spcPct val="150000"/>
              </a:lnSpc>
              <a:buFont typeface="Courier New"/>
              <a:buChar char="o"/>
            </a:pPr>
            <a:r>
              <a:rPr lang="en-US" sz="1600" dirty="0">
                <a:solidFill>
                  <a:schemeClr val="tx1">
                    <a:lumMod val="65000"/>
                    <a:lumOff val="35000"/>
                  </a:schemeClr>
                </a:solidFill>
                <a:latin typeface="Poppins"/>
                <a:cs typeface="Poppins"/>
              </a:rPr>
              <a:t>When your card is full turn it in at the Business Partner Service Desk, for the opportunity to win some great prizes!</a:t>
            </a:r>
            <a:endParaRPr lang="en-US" sz="1600" dirty="0">
              <a:solidFill>
                <a:schemeClr val="tx1">
                  <a:lumMod val="65000"/>
                  <a:lumOff val="35000"/>
                </a:schemeClr>
              </a:solidFill>
              <a:latin typeface="Poppins"/>
              <a:ea typeface="Source Sans Pro"/>
              <a:cs typeface="Poppins"/>
            </a:endParaRPr>
          </a:p>
          <a:p>
            <a:pPr>
              <a:lnSpc>
                <a:spcPct val="150000"/>
              </a:lnSpc>
            </a:pPr>
            <a:endParaRPr lang="en-US" sz="2000" b="1" dirty="0">
              <a:solidFill>
                <a:schemeClr val="tx1">
                  <a:lumMod val="65000"/>
                  <a:lumOff val="35000"/>
                </a:schemeClr>
              </a:solidFill>
              <a:latin typeface="Source Sans Pro"/>
              <a:ea typeface="Source Sans Pro"/>
            </a:endParaRPr>
          </a:p>
          <a:p>
            <a:pPr>
              <a:lnSpc>
                <a:spcPct val="150000"/>
              </a:lnSpc>
            </a:pPr>
            <a:r>
              <a:rPr lang="en-US" sz="2000" dirty="0">
                <a:solidFill>
                  <a:schemeClr val="accent1"/>
                </a:solidFill>
                <a:latin typeface="Montserrat"/>
              </a:rPr>
              <a:t>THINGS TO CHECK OUT: </a:t>
            </a:r>
          </a:p>
          <a:p>
            <a:pPr marL="342900" indent="-342900">
              <a:lnSpc>
                <a:spcPct val="150000"/>
              </a:lnSpc>
              <a:buFont typeface="Arial"/>
              <a:buChar char="•"/>
            </a:pPr>
            <a:r>
              <a:rPr lang="en-US" sz="1600" dirty="0">
                <a:solidFill>
                  <a:schemeClr val="tx1">
                    <a:lumMod val="65000"/>
                    <a:lumOff val="35000"/>
                  </a:schemeClr>
                </a:solidFill>
                <a:latin typeface="Poppins"/>
                <a:cs typeface="Poppins"/>
              </a:rPr>
              <a:t>Headshot Lounge brought to you by </a:t>
            </a:r>
            <a:r>
              <a:rPr lang="en-US" sz="1600" dirty="0" err="1">
                <a:solidFill>
                  <a:schemeClr val="accent1"/>
                </a:solidFill>
                <a:latin typeface="Poppins"/>
                <a:cs typeface="Poppins"/>
              </a:rPr>
              <a:t>TitanFile</a:t>
            </a:r>
            <a:r>
              <a:rPr lang="en-US" sz="1600" dirty="0">
                <a:solidFill>
                  <a:schemeClr val="tx1">
                    <a:lumMod val="65000"/>
                    <a:lumOff val="35000"/>
                  </a:schemeClr>
                </a:solidFill>
                <a:latin typeface="Poppins"/>
                <a:cs typeface="Poppins"/>
              </a:rPr>
              <a:t> </a:t>
            </a:r>
          </a:p>
          <a:p>
            <a:pPr marL="342900" indent="-342900">
              <a:lnSpc>
                <a:spcPct val="150000"/>
              </a:lnSpc>
              <a:buFont typeface="Arial"/>
              <a:buChar char="•"/>
            </a:pPr>
            <a:r>
              <a:rPr lang="en-US" sz="1600" dirty="0">
                <a:solidFill>
                  <a:schemeClr val="tx1">
                    <a:lumMod val="65000"/>
                    <a:lumOff val="35000"/>
                  </a:schemeClr>
                </a:solidFill>
                <a:latin typeface="Poppins"/>
                <a:ea typeface="Source Sans Pro"/>
                <a:cs typeface="Poppins"/>
              </a:rPr>
              <a:t>Golf Simulator and closest to the pin with </a:t>
            </a:r>
            <a:r>
              <a:rPr lang="en-US" sz="1600" dirty="0">
                <a:solidFill>
                  <a:schemeClr val="accent1"/>
                </a:solidFill>
                <a:latin typeface="Poppins"/>
                <a:cs typeface="Poppins"/>
              </a:rPr>
              <a:t>Fulcrum GT</a:t>
            </a:r>
          </a:p>
          <a:p>
            <a:pPr marL="342900" indent="-342900">
              <a:lnSpc>
                <a:spcPct val="150000"/>
              </a:lnSpc>
              <a:buFont typeface="Arial"/>
              <a:buChar char="•"/>
            </a:pPr>
            <a:r>
              <a:rPr lang="en-US" sz="1600" dirty="0">
                <a:solidFill>
                  <a:schemeClr val="tx1">
                    <a:lumMod val="65000"/>
                    <a:lumOff val="35000"/>
                  </a:schemeClr>
                </a:solidFill>
                <a:latin typeface="Poppins"/>
                <a:ea typeface="Source Sans Pro"/>
                <a:cs typeface="Poppins"/>
              </a:rPr>
              <a:t>F1 Formula Simulator by </a:t>
            </a:r>
            <a:r>
              <a:rPr lang="en-US" sz="1600" dirty="0">
                <a:solidFill>
                  <a:schemeClr val="accent1"/>
                </a:solidFill>
                <a:latin typeface="Poppins"/>
                <a:cs typeface="Poppins"/>
              </a:rPr>
              <a:t>Thomson Reuters</a:t>
            </a:r>
          </a:p>
          <a:p>
            <a:pPr marL="342900" indent="-342900">
              <a:lnSpc>
                <a:spcPct val="150000"/>
              </a:lnSpc>
              <a:buFont typeface="Arial"/>
              <a:buChar char="•"/>
            </a:pPr>
            <a:r>
              <a:rPr lang="en-US" sz="1600" dirty="0">
                <a:solidFill>
                  <a:schemeClr val="tx1">
                    <a:lumMod val="65000"/>
                    <a:lumOff val="35000"/>
                  </a:schemeClr>
                </a:solidFill>
                <a:latin typeface="Poppins"/>
                <a:ea typeface="Source Sans Pro"/>
                <a:cs typeface="Poppins"/>
              </a:rPr>
              <a:t>Attendee Lounges by </a:t>
            </a:r>
            <a:r>
              <a:rPr lang="en-US" sz="1600" dirty="0">
                <a:solidFill>
                  <a:schemeClr val="accent1"/>
                </a:solidFill>
                <a:latin typeface="Poppins"/>
                <a:cs typeface="Poppins"/>
              </a:rPr>
              <a:t>Clio and </a:t>
            </a:r>
            <a:r>
              <a:rPr lang="en-US" sz="1600" dirty="0" err="1">
                <a:solidFill>
                  <a:schemeClr val="accent1"/>
                </a:solidFill>
                <a:latin typeface="Poppins"/>
                <a:cs typeface="Poppins"/>
              </a:rPr>
              <a:t>Filevine</a:t>
            </a:r>
            <a:endParaRPr lang="en-US" sz="1600" dirty="0">
              <a:solidFill>
                <a:schemeClr val="accent1"/>
              </a:solidFill>
              <a:latin typeface="Poppins"/>
              <a:cs typeface="Poppins"/>
            </a:endParaRPr>
          </a:p>
          <a:p>
            <a:pPr marL="342900" indent="-342900">
              <a:lnSpc>
                <a:spcPct val="150000"/>
              </a:lnSpc>
              <a:buFont typeface="Arial"/>
              <a:buChar char="•"/>
            </a:pPr>
            <a:r>
              <a:rPr lang="en-US" sz="1600" dirty="0">
                <a:solidFill>
                  <a:schemeClr val="tx1">
                    <a:lumMod val="65000"/>
                    <a:lumOff val="35000"/>
                  </a:schemeClr>
                </a:solidFill>
                <a:latin typeface="Poppins"/>
                <a:ea typeface="Source Sans Pro"/>
                <a:cs typeface="Poppins"/>
              </a:rPr>
              <a:t>Chair Massages provided by </a:t>
            </a:r>
            <a:r>
              <a:rPr lang="en-US" sz="1600" dirty="0">
                <a:solidFill>
                  <a:schemeClr val="accent1"/>
                </a:solidFill>
                <a:latin typeface="Poppins"/>
                <a:cs typeface="Poppins"/>
              </a:rPr>
              <a:t>Cosmonauts</a:t>
            </a:r>
          </a:p>
          <a:p>
            <a:pPr marL="342900" indent="-342900">
              <a:lnSpc>
                <a:spcPct val="150000"/>
              </a:lnSpc>
              <a:buFont typeface="Arial"/>
              <a:buChar char="•"/>
            </a:pPr>
            <a:r>
              <a:rPr lang="en-US" sz="1600" dirty="0">
                <a:solidFill>
                  <a:schemeClr val="accent1"/>
                </a:solidFill>
                <a:latin typeface="Poppins"/>
                <a:cs typeface="Poppins"/>
              </a:rPr>
              <a:t>Rage Room! </a:t>
            </a:r>
            <a:r>
              <a:rPr lang="en-US" sz="1600" dirty="0">
                <a:solidFill>
                  <a:schemeClr val="tx1">
                    <a:lumMod val="65000"/>
                    <a:lumOff val="35000"/>
                  </a:schemeClr>
                </a:solidFill>
                <a:latin typeface="Poppins"/>
                <a:ea typeface="Source Sans Pro"/>
                <a:cs typeface="Poppins"/>
              </a:rPr>
              <a:t>(Tuesday and Wednesday Only)</a:t>
            </a:r>
          </a:p>
          <a:p>
            <a:pPr marL="342900" indent="-342900">
              <a:lnSpc>
                <a:spcPct val="150000"/>
              </a:lnSpc>
              <a:buFont typeface="Arial"/>
              <a:buChar char="•"/>
            </a:pPr>
            <a:r>
              <a:rPr lang="en-US" sz="1600" dirty="0">
                <a:solidFill>
                  <a:schemeClr val="accent1"/>
                </a:solidFill>
                <a:latin typeface="Poppins"/>
                <a:ea typeface="Source Sans Pro"/>
                <a:cs typeface="Poppins"/>
              </a:rPr>
              <a:t>ILTA Live! And ILTA Voices</a:t>
            </a:r>
            <a:r>
              <a:rPr lang="en-US" sz="1600" dirty="0">
                <a:solidFill>
                  <a:schemeClr val="tx1">
                    <a:lumMod val="65000"/>
                    <a:lumOff val="35000"/>
                  </a:schemeClr>
                </a:solidFill>
                <a:latin typeface="Poppins"/>
                <a:ea typeface="Source Sans Pro"/>
                <a:cs typeface="Poppins"/>
              </a:rPr>
              <a:t> Podcasts presented from the show floor</a:t>
            </a:r>
          </a:p>
          <a:p>
            <a:pPr marL="342900" indent="-342900">
              <a:lnSpc>
                <a:spcPct val="150000"/>
              </a:lnSpc>
              <a:buFont typeface="Arial"/>
              <a:buChar char="•"/>
            </a:pPr>
            <a:r>
              <a:rPr lang="en-US" sz="1600" dirty="0">
                <a:solidFill>
                  <a:schemeClr val="accent1"/>
                </a:solidFill>
                <a:latin typeface="Poppins"/>
                <a:cs typeface="Poppins"/>
              </a:rPr>
              <a:t>Startup Hub Presentations </a:t>
            </a:r>
            <a:r>
              <a:rPr lang="en-US" sz="1600" dirty="0">
                <a:solidFill>
                  <a:schemeClr val="tx1">
                    <a:lumMod val="65000"/>
                    <a:lumOff val="35000"/>
                  </a:schemeClr>
                </a:solidFill>
                <a:latin typeface="Poppins"/>
                <a:ea typeface="Source Sans Pro"/>
                <a:cs typeface="Poppins"/>
              </a:rPr>
              <a:t>Tuesday and Wednesday on Exhibit Hall Stage 2</a:t>
            </a:r>
          </a:p>
          <a:p>
            <a:pPr>
              <a:lnSpc>
                <a:spcPct val="150000"/>
              </a:lnSpc>
            </a:pPr>
            <a:endParaRPr lang="en-US" sz="1600" dirty="0">
              <a:solidFill>
                <a:schemeClr val="tx1">
                  <a:lumMod val="65000"/>
                  <a:lumOff val="35000"/>
                </a:schemeClr>
              </a:solidFill>
              <a:latin typeface="Poppins"/>
              <a:ea typeface="Source Sans Pro"/>
              <a:cs typeface="Poppins"/>
            </a:endParaRPr>
          </a:p>
        </p:txBody>
      </p:sp>
      <p:sp>
        <p:nvSpPr>
          <p:cNvPr id="17" name="Rechteck">
            <a:extLst>
              <a:ext uri="{FF2B5EF4-FFF2-40B4-BE49-F238E27FC236}">
                <a16:creationId xmlns:a16="http://schemas.microsoft.com/office/drawing/2014/main" id="{1A06F2A1-5C93-45DD-0F93-2D52A8FA7614}"/>
              </a:ext>
            </a:extLst>
          </p:cNvPr>
          <p:cNvSpPr/>
          <p:nvPr/>
        </p:nvSpPr>
        <p:spPr>
          <a:xfrm>
            <a:off x="1411890" y="327950"/>
            <a:ext cx="45719" cy="6021574"/>
          </a:xfrm>
          <a:prstGeom prst="rect">
            <a:avLst/>
          </a:prstGeom>
          <a:solidFill>
            <a:schemeClr val="tx1"/>
          </a:solidFill>
          <a:ln w="12700">
            <a:noFill/>
            <a:miter lim="400000"/>
          </a:ln>
        </p:spPr>
        <p:txBody>
          <a:bodyPr lIns="25400" tIns="25400" rIns="25400" bIns="25400" anchor="ctr"/>
          <a:lstStyle>
            <a:defPPr>
              <a:defRPr lang="en-US"/>
            </a:defPPr>
            <a:lvl1pPr marL="0" algn="l" defTabSz="725714" rtl="0" eaLnBrk="1" latinLnBrk="0" hangingPunct="1">
              <a:defRPr sz="2857" kern="1200">
                <a:solidFill>
                  <a:schemeClr val="tx1"/>
                </a:solidFill>
                <a:latin typeface="+mn-lt"/>
                <a:ea typeface="+mn-ea"/>
                <a:cs typeface="+mn-cs"/>
              </a:defRPr>
            </a:lvl1pPr>
            <a:lvl2pPr marL="725714" algn="l" defTabSz="725714" rtl="0" eaLnBrk="1" latinLnBrk="0" hangingPunct="1">
              <a:defRPr sz="2857" kern="1200">
                <a:solidFill>
                  <a:schemeClr val="tx1"/>
                </a:solidFill>
                <a:latin typeface="+mn-lt"/>
                <a:ea typeface="+mn-ea"/>
                <a:cs typeface="+mn-cs"/>
              </a:defRPr>
            </a:lvl2pPr>
            <a:lvl3pPr marL="1451427" algn="l" defTabSz="725714" rtl="0" eaLnBrk="1" latinLnBrk="0" hangingPunct="1">
              <a:defRPr sz="2857" kern="1200">
                <a:solidFill>
                  <a:schemeClr val="tx1"/>
                </a:solidFill>
                <a:latin typeface="+mn-lt"/>
                <a:ea typeface="+mn-ea"/>
                <a:cs typeface="+mn-cs"/>
              </a:defRPr>
            </a:lvl3pPr>
            <a:lvl4pPr marL="2177141" algn="l" defTabSz="725714" rtl="0" eaLnBrk="1" latinLnBrk="0" hangingPunct="1">
              <a:defRPr sz="2857" kern="1200">
                <a:solidFill>
                  <a:schemeClr val="tx1"/>
                </a:solidFill>
                <a:latin typeface="+mn-lt"/>
                <a:ea typeface="+mn-ea"/>
                <a:cs typeface="+mn-cs"/>
              </a:defRPr>
            </a:lvl4pPr>
            <a:lvl5pPr marL="2902854" algn="l" defTabSz="725714" rtl="0" eaLnBrk="1" latinLnBrk="0" hangingPunct="1">
              <a:defRPr sz="2857" kern="1200">
                <a:solidFill>
                  <a:schemeClr val="tx1"/>
                </a:solidFill>
                <a:latin typeface="+mn-lt"/>
                <a:ea typeface="+mn-ea"/>
                <a:cs typeface="+mn-cs"/>
              </a:defRPr>
            </a:lvl5pPr>
            <a:lvl6pPr marL="3628568" algn="l" defTabSz="725714" rtl="0" eaLnBrk="1" latinLnBrk="0" hangingPunct="1">
              <a:defRPr sz="2857" kern="1200">
                <a:solidFill>
                  <a:schemeClr val="tx1"/>
                </a:solidFill>
                <a:latin typeface="+mn-lt"/>
                <a:ea typeface="+mn-ea"/>
                <a:cs typeface="+mn-cs"/>
              </a:defRPr>
            </a:lvl6pPr>
            <a:lvl7pPr marL="4354281" algn="l" defTabSz="725714" rtl="0" eaLnBrk="1" latinLnBrk="0" hangingPunct="1">
              <a:defRPr sz="2857" kern="1200">
                <a:solidFill>
                  <a:schemeClr val="tx1"/>
                </a:solidFill>
                <a:latin typeface="+mn-lt"/>
                <a:ea typeface="+mn-ea"/>
                <a:cs typeface="+mn-cs"/>
              </a:defRPr>
            </a:lvl7pPr>
            <a:lvl8pPr marL="5079995" algn="l" defTabSz="725714" rtl="0" eaLnBrk="1" latinLnBrk="0" hangingPunct="1">
              <a:defRPr sz="2857" kern="1200">
                <a:solidFill>
                  <a:schemeClr val="tx1"/>
                </a:solidFill>
                <a:latin typeface="+mn-lt"/>
                <a:ea typeface="+mn-ea"/>
                <a:cs typeface="+mn-cs"/>
              </a:defRPr>
            </a:lvl8pPr>
            <a:lvl9pPr marL="5805708" algn="l" defTabSz="725714" rtl="0" eaLnBrk="1" latinLnBrk="0" hangingPunct="1">
              <a:defRPr sz="2857" kern="1200">
                <a:solidFill>
                  <a:schemeClr val="tx1"/>
                </a:solidFill>
                <a:latin typeface="+mn-lt"/>
                <a:ea typeface="+mn-ea"/>
                <a:cs typeface="+mn-cs"/>
              </a:defRPr>
            </a:lvl9pPr>
          </a:lstStyle>
          <a:p>
            <a:pPr>
              <a:spcBef>
                <a:spcPts val="1000"/>
              </a:spcBef>
              <a:defRPr>
                <a:latin typeface="IBM Plex Sans Regular"/>
                <a:ea typeface="IBM Plex Sans Regular"/>
                <a:cs typeface="IBM Plex Sans Regular"/>
                <a:sym typeface="IBM Plex Sans Regular"/>
              </a:defRPr>
            </a:pPr>
            <a:endParaRPr sz="1429">
              <a:latin typeface="Source Sans Pro" panose="020B0503030403020204" pitchFamily="34" charset="0"/>
            </a:endParaRPr>
          </a:p>
        </p:txBody>
      </p:sp>
      <p:sp>
        <p:nvSpPr>
          <p:cNvPr id="18" name="TextBox 6">
            <a:extLst>
              <a:ext uri="{FF2B5EF4-FFF2-40B4-BE49-F238E27FC236}">
                <a16:creationId xmlns:a16="http://schemas.microsoft.com/office/drawing/2014/main" id="{DFD3847A-4552-FAB5-B7F7-9CF03C569073}"/>
              </a:ext>
            </a:extLst>
          </p:cNvPr>
          <p:cNvSpPr txBox="1"/>
          <p:nvPr/>
        </p:nvSpPr>
        <p:spPr>
          <a:xfrm rot="5400000">
            <a:off x="-2318367" y="3191486"/>
            <a:ext cx="6189560" cy="646331"/>
          </a:xfrm>
          <a:prstGeom prst="rect">
            <a:avLst/>
          </a:prstGeom>
          <a:noFill/>
        </p:spPr>
        <p:txBody>
          <a:bodyPr wrap="square" lIns="91440" tIns="45720" rIns="91440" bIns="45720" rtlCol="0" anchor="t">
            <a:spAutoFit/>
          </a:bodyPr>
          <a:lstStyle>
            <a:defPPr>
              <a:defRPr lang="en-US"/>
            </a:defPPr>
            <a:lvl1pPr marL="0" algn="l" defTabSz="725714" rtl="0" eaLnBrk="1" latinLnBrk="0" hangingPunct="1">
              <a:defRPr sz="2857" kern="1200">
                <a:solidFill>
                  <a:schemeClr val="tx1"/>
                </a:solidFill>
                <a:latin typeface="+mn-lt"/>
                <a:ea typeface="+mn-ea"/>
                <a:cs typeface="+mn-cs"/>
              </a:defRPr>
            </a:lvl1pPr>
            <a:lvl2pPr marL="725714" algn="l" defTabSz="725714" rtl="0" eaLnBrk="1" latinLnBrk="0" hangingPunct="1">
              <a:defRPr sz="2857" kern="1200">
                <a:solidFill>
                  <a:schemeClr val="tx1"/>
                </a:solidFill>
                <a:latin typeface="+mn-lt"/>
                <a:ea typeface="+mn-ea"/>
                <a:cs typeface="+mn-cs"/>
              </a:defRPr>
            </a:lvl2pPr>
            <a:lvl3pPr marL="1451427" algn="l" defTabSz="725714" rtl="0" eaLnBrk="1" latinLnBrk="0" hangingPunct="1">
              <a:defRPr sz="2857" kern="1200">
                <a:solidFill>
                  <a:schemeClr val="tx1"/>
                </a:solidFill>
                <a:latin typeface="+mn-lt"/>
                <a:ea typeface="+mn-ea"/>
                <a:cs typeface="+mn-cs"/>
              </a:defRPr>
            </a:lvl3pPr>
            <a:lvl4pPr marL="2177141" algn="l" defTabSz="725714" rtl="0" eaLnBrk="1" latinLnBrk="0" hangingPunct="1">
              <a:defRPr sz="2857" kern="1200">
                <a:solidFill>
                  <a:schemeClr val="tx1"/>
                </a:solidFill>
                <a:latin typeface="+mn-lt"/>
                <a:ea typeface="+mn-ea"/>
                <a:cs typeface="+mn-cs"/>
              </a:defRPr>
            </a:lvl4pPr>
            <a:lvl5pPr marL="2902854" algn="l" defTabSz="725714" rtl="0" eaLnBrk="1" latinLnBrk="0" hangingPunct="1">
              <a:defRPr sz="2857" kern="1200">
                <a:solidFill>
                  <a:schemeClr val="tx1"/>
                </a:solidFill>
                <a:latin typeface="+mn-lt"/>
                <a:ea typeface="+mn-ea"/>
                <a:cs typeface="+mn-cs"/>
              </a:defRPr>
            </a:lvl5pPr>
            <a:lvl6pPr marL="3628568" algn="l" defTabSz="725714" rtl="0" eaLnBrk="1" latinLnBrk="0" hangingPunct="1">
              <a:defRPr sz="2857" kern="1200">
                <a:solidFill>
                  <a:schemeClr val="tx1"/>
                </a:solidFill>
                <a:latin typeface="+mn-lt"/>
                <a:ea typeface="+mn-ea"/>
                <a:cs typeface="+mn-cs"/>
              </a:defRPr>
            </a:lvl6pPr>
            <a:lvl7pPr marL="4354281" algn="l" defTabSz="725714" rtl="0" eaLnBrk="1" latinLnBrk="0" hangingPunct="1">
              <a:defRPr sz="2857" kern="1200">
                <a:solidFill>
                  <a:schemeClr val="tx1"/>
                </a:solidFill>
                <a:latin typeface="+mn-lt"/>
                <a:ea typeface="+mn-ea"/>
                <a:cs typeface="+mn-cs"/>
              </a:defRPr>
            </a:lvl7pPr>
            <a:lvl8pPr marL="5079995" algn="l" defTabSz="725714" rtl="0" eaLnBrk="1" latinLnBrk="0" hangingPunct="1">
              <a:defRPr sz="2857" kern="1200">
                <a:solidFill>
                  <a:schemeClr val="tx1"/>
                </a:solidFill>
                <a:latin typeface="+mn-lt"/>
                <a:ea typeface="+mn-ea"/>
                <a:cs typeface="+mn-cs"/>
              </a:defRPr>
            </a:lvl8pPr>
            <a:lvl9pPr marL="5805708" algn="l" defTabSz="725714" rtl="0" eaLnBrk="1" latinLnBrk="0" hangingPunct="1">
              <a:defRPr sz="2857" kern="1200">
                <a:solidFill>
                  <a:schemeClr val="tx1"/>
                </a:solidFill>
                <a:latin typeface="+mn-lt"/>
                <a:ea typeface="+mn-ea"/>
                <a:cs typeface="+mn-cs"/>
              </a:defRPr>
            </a:lvl9pPr>
          </a:lstStyle>
          <a:p>
            <a:pPr algn="ctr"/>
            <a:r>
              <a:rPr lang="en-US" sz="3600" spc="300">
                <a:solidFill>
                  <a:schemeClr val="accent6"/>
                </a:solidFill>
                <a:latin typeface="Montserrat"/>
              </a:rPr>
              <a:t>THE EXHIBIT HALL</a:t>
            </a:r>
            <a:endParaRPr lang="en-US" sz="3600">
              <a:solidFill>
                <a:schemeClr val="accent6"/>
              </a:solidFill>
              <a:ea typeface="Calibri"/>
              <a:cs typeface="Calibri"/>
            </a:endParaRPr>
          </a:p>
        </p:txBody>
      </p:sp>
    </p:spTree>
    <p:extLst>
      <p:ext uri="{BB962C8B-B14F-4D97-AF65-F5344CB8AC3E}">
        <p14:creationId xmlns:p14="http://schemas.microsoft.com/office/powerpoint/2010/main" val="7197235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B54317F-88B0-53E1-DC2D-FC20162D1AE2}"/>
              </a:ext>
            </a:extLst>
          </p:cNvPr>
          <p:cNvPicPr>
            <a:picLocks noChangeAspect="1"/>
          </p:cNvPicPr>
          <p:nvPr/>
        </p:nvPicPr>
        <p:blipFill>
          <a:blip r:embed="rId2"/>
          <a:stretch>
            <a:fillRect/>
          </a:stretch>
        </p:blipFill>
        <p:spPr>
          <a:xfrm>
            <a:off x="10621987" y="5473148"/>
            <a:ext cx="1139060" cy="1139060"/>
          </a:xfrm>
          <a:prstGeom prst="rect">
            <a:avLst/>
          </a:prstGeom>
        </p:spPr>
      </p:pic>
      <p:sp>
        <p:nvSpPr>
          <p:cNvPr id="3" name="TextBox 2">
            <a:extLst>
              <a:ext uri="{FF2B5EF4-FFF2-40B4-BE49-F238E27FC236}">
                <a16:creationId xmlns:a16="http://schemas.microsoft.com/office/drawing/2014/main" id="{2A301D2D-8EA6-5959-347F-910C4506E5BE}"/>
              </a:ext>
            </a:extLst>
          </p:cNvPr>
          <p:cNvSpPr txBox="1"/>
          <p:nvPr/>
        </p:nvSpPr>
        <p:spPr>
          <a:xfrm>
            <a:off x="1820327" y="171527"/>
            <a:ext cx="9826300" cy="7347781"/>
          </a:xfrm>
          <a:prstGeom prst="rect">
            <a:avLst/>
          </a:prstGeom>
          <a:noFill/>
        </p:spPr>
        <p:txBody>
          <a:bodyPr wrap="square" lIns="91440" tIns="45720" rIns="91440" bIns="45720" rtlCol="0" anchor="t">
            <a:spAutoFit/>
          </a:bodyPr>
          <a:lstStyle>
            <a:defPPr>
              <a:defRPr lang="en-US"/>
            </a:defPPr>
            <a:lvl1pPr marL="0" algn="l" defTabSz="725714" rtl="0" eaLnBrk="1" latinLnBrk="0" hangingPunct="1">
              <a:defRPr sz="2857" kern="1200">
                <a:solidFill>
                  <a:schemeClr val="tx1"/>
                </a:solidFill>
                <a:latin typeface="+mn-lt"/>
                <a:ea typeface="+mn-ea"/>
                <a:cs typeface="+mn-cs"/>
              </a:defRPr>
            </a:lvl1pPr>
            <a:lvl2pPr marL="725714" algn="l" defTabSz="725714" rtl="0" eaLnBrk="1" latinLnBrk="0" hangingPunct="1">
              <a:defRPr sz="2857" kern="1200">
                <a:solidFill>
                  <a:schemeClr val="tx1"/>
                </a:solidFill>
                <a:latin typeface="+mn-lt"/>
                <a:ea typeface="+mn-ea"/>
                <a:cs typeface="+mn-cs"/>
              </a:defRPr>
            </a:lvl2pPr>
            <a:lvl3pPr marL="1451427" algn="l" defTabSz="725714" rtl="0" eaLnBrk="1" latinLnBrk="0" hangingPunct="1">
              <a:defRPr sz="2857" kern="1200">
                <a:solidFill>
                  <a:schemeClr val="tx1"/>
                </a:solidFill>
                <a:latin typeface="+mn-lt"/>
                <a:ea typeface="+mn-ea"/>
                <a:cs typeface="+mn-cs"/>
              </a:defRPr>
            </a:lvl3pPr>
            <a:lvl4pPr marL="2177141" algn="l" defTabSz="725714" rtl="0" eaLnBrk="1" latinLnBrk="0" hangingPunct="1">
              <a:defRPr sz="2857" kern="1200">
                <a:solidFill>
                  <a:schemeClr val="tx1"/>
                </a:solidFill>
                <a:latin typeface="+mn-lt"/>
                <a:ea typeface="+mn-ea"/>
                <a:cs typeface="+mn-cs"/>
              </a:defRPr>
            </a:lvl4pPr>
            <a:lvl5pPr marL="2902854" algn="l" defTabSz="725714" rtl="0" eaLnBrk="1" latinLnBrk="0" hangingPunct="1">
              <a:defRPr sz="2857" kern="1200">
                <a:solidFill>
                  <a:schemeClr val="tx1"/>
                </a:solidFill>
                <a:latin typeface="+mn-lt"/>
                <a:ea typeface="+mn-ea"/>
                <a:cs typeface="+mn-cs"/>
              </a:defRPr>
            </a:lvl5pPr>
            <a:lvl6pPr marL="3628568" algn="l" defTabSz="725714" rtl="0" eaLnBrk="1" latinLnBrk="0" hangingPunct="1">
              <a:defRPr sz="2857" kern="1200">
                <a:solidFill>
                  <a:schemeClr val="tx1"/>
                </a:solidFill>
                <a:latin typeface="+mn-lt"/>
                <a:ea typeface="+mn-ea"/>
                <a:cs typeface="+mn-cs"/>
              </a:defRPr>
            </a:lvl6pPr>
            <a:lvl7pPr marL="4354281" algn="l" defTabSz="725714" rtl="0" eaLnBrk="1" latinLnBrk="0" hangingPunct="1">
              <a:defRPr sz="2857" kern="1200">
                <a:solidFill>
                  <a:schemeClr val="tx1"/>
                </a:solidFill>
                <a:latin typeface="+mn-lt"/>
                <a:ea typeface="+mn-ea"/>
                <a:cs typeface="+mn-cs"/>
              </a:defRPr>
            </a:lvl7pPr>
            <a:lvl8pPr marL="5079995" algn="l" defTabSz="725714" rtl="0" eaLnBrk="1" latinLnBrk="0" hangingPunct="1">
              <a:defRPr sz="2857" kern="1200">
                <a:solidFill>
                  <a:schemeClr val="tx1"/>
                </a:solidFill>
                <a:latin typeface="+mn-lt"/>
                <a:ea typeface="+mn-ea"/>
                <a:cs typeface="+mn-cs"/>
              </a:defRPr>
            </a:lvl8pPr>
            <a:lvl9pPr marL="5805708" algn="l" defTabSz="725714" rtl="0" eaLnBrk="1" latinLnBrk="0" hangingPunct="1">
              <a:defRPr sz="2857" kern="1200">
                <a:solidFill>
                  <a:schemeClr val="tx1"/>
                </a:solidFill>
                <a:latin typeface="+mn-lt"/>
                <a:ea typeface="+mn-ea"/>
                <a:cs typeface="+mn-cs"/>
              </a:defRPr>
            </a:lvl9pPr>
          </a:lstStyle>
          <a:p>
            <a:pPr>
              <a:lnSpc>
                <a:spcPct val="150000"/>
              </a:lnSpc>
            </a:pPr>
            <a:r>
              <a:rPr lang="en-US" sz="2000" dirty="0">
                <a:solidFill>
                  <a:schemeClr val="accent1"/>
                </a:solidFill>
                <a:latin typeface="Montserrat"/>
              </a:rPr>
              <a:t>Monday: </a:t>
            </a:r>
          </a:p>
          <a:p>
            <a:pPr marL="725170" lvl="1">
              <a:lnSpc>
                <a:spcPct val="150000"/>
              </a:lnSpc>
            </a:pPr>
            <a:r>
              <a:rPr lang="en-US" sz="1600" dirty="0">
                <a:solidFill>
                  <a:schemeClr val="tx1">
                    <a:lumMod val="65000"/>
                    <a:lumOff val="35000"/>
                  </a:schemeClr>
                </a:solidFill>
                <a:latin typeface="Poppins"/>
                <a:ea typeface="Source Sans Pro"/>
                <a:cs typeface="Poppins"/>
              </a:rPr>
              <a:t>Breakfast bites: Delta BCD Lobby and Volunteer lobby</a:t>
            </a:r>
          </a:p>
          <a:p>
            <a:pPr marL="725170" lvl="1">
              <a:lnSpc>
                <a:spcPct val="150000"/>
              </a:lnSpc>
            </a:pPr>
            <a:r>
              <a:rPr lang="en-US" sz="1600" dirty="0">
                <a:solidFill>
                  <a:schemeClr val="tx1">
                    <a:lumMod val="65000"/>
                    <a:lumOff val="35000"/>
                  </a:schemeClr>
                </a:solidFill>
                <a:latin typeface="Poppins"/>
                <a:ea typeface="Source Sans Pro"/>
                <a:cs typeface="Poppins"/>
              </a:rPr>
              <a:t>Breaks in Delta BCD Lobby and Volunteer lobby</a:t>
            </a:r>
          </a:p>
          <a:p>
            <a:pPr marL="725170" lvl="1">
              <a:lnSpc>
                <a:spcPct val="150000"/>
              </a:lnSpc>
            </a:pPr>
            <a:r>
              <a:rPr lang="en-US" sz="1600" dirty="0">
                <a:solidFill>
                  <a:schemeClr val="tx1">
                    <a:lumMod val="65000"/>
                    <a:lumOff val="35000"/>
                  </a:schemeClr>
                </a:solidFill>
                <a:latin typeface="Poppins"/>
                <a:ea typeface="Source Sans Pro"/>
                <a:cs typeface="Poppins"/>
              </a:rPr>
              <a:t>Lunch: Ryman Hall B</a:t>
            </a:r>
            <a:endParaRPr lang="en-US" sz="1400" i="1" dirty="0">
              <a:solidFill>
                <a:schemeClr val="accent1"/>
              </a:solidFill>
              <a:latin typeface="Poppins"/>
              <a:ea typeface="Source Sans Pro"/>
              <a:cs typeface="Poppins"/>
            </a:endParaRPr>
          </a:p>
          <a:p>
            <a:pPr>
              <a:lnSpc>
                <a:spcPct val="150000"/>
              </a:lnSpc>
            </a:pPr>
            <a:endParaRPr lang="en-US" sz="2000" dirty="0">
              <a:solidFill>
                <a:schemeClr val="accent1"/>
              </a:solidFill>
              <a:latin typeface="Montserrat"/>
            </a:endParaRPr>
          </a:p>
          <a:p>
            <a:pPr>
              <a:lnSpc>
                <a:spcPct val="150000"/>
              </a:lnSpc>
            </a:pPr>
            <a:r>
              <a:rPr lang="en-US" sz="2000" dirty="0">
                <a:solidFill>
                  <a:schemeClr val="accent1"/>
                </a:solidFill>
                <a:latin typeface="Montserrat"/>
              </a:rPr>
              <a:t>Tuesday and Wednesday: </a:t>
            </a:r>
            <a:endParaRPr lang="en-US" sz="2000" dirty="0">
              <a:solidFill>
                <a:schemeClr val="accent1"/>
              </a:solidFill>
              <a:latin typeface="Montserrat"/>
              <a:ea typeface="Source Sans Pro"/>
            </a:endParaRPr>
          </a:p>
          <a:p>
            <a:pPr marL="725170" lvl="1">
              <a:lnSpc>
                <a:spcPct val="150000"/>
              </a:lnSpc>
            </a:pPr>
            <a:r>
              <a:rPr lang="en-US" sz="1600" dirty="0">
                <a:solidFill>
                  <a:schemeClr val="tx1">
                    <a:lumMod val="65000"/>
                    <a:lumOff val="35000"/>
                  </a:schemeClr>
                </a:solidFill>
                <a:latin typeface="Poppins"/>
                <a:ea typeface="Source Sans Pro"/>
                <a:cs typeface="Poppins"/>
              </a:rPr>
              <a:t>Breakfast bites: Delta BCD Lobby and Volunteer lobby</a:t>
            </a:r>
          </a:p>
          <a:p>
            <a:pPr marL="725170" lvl="1">
              <a:lnSpc>
                <a:spcPct val="150000"/>
              </a:lnSpc>
            </a:pPr>
            <a:r>
              <a:rPr lang="en-US" sz="1600" dirty="0">
                <a:solidFill>
                  <a:schemeClr val="tx1">
                    <a:lumMod val="65000"/>
                    <a:lumOff val="35000"/>
                  </a:schemeClr>
                </a:solidFill>
                <a:latin typeface="Poppins"/>
                <a:ea typeface="Source Sans Pro"/>
                <a:cs typeface="Poppins"/>
              </a:rPr>
              <a:t>Breaks in the exhibit hall and throughout convention space</a:t>
            </a:r>
          </a:p>
          <a:p>
            <a:pPr marL="725170" lvl="1">
              <a:lnSpc>
                <a:spcPct val="150000"/>
              </a:lnSpc>
            </a:pPr>
            <a:r>
              <a:rPr lang="en-US" sz="1600" dirty="0">
                <a:solidFill>
                  <a:schemeClr val="tx1">
                    <a:lumMod val="65000"/>
                    <a:lumOff val="35000"/>
                  </a:schemeClr>
                </a:solidFill>
                <a:latin typeface="Poppins"/>
                <a:ea typeface="Source Sans Pro"/>
                <a:cs typeface="Poppins"/>
              </a:rPr>
              <a:t>Lunch exhibit hall</a:t>
            </a:r>
          </a:p>
          <a:p>
            <a:pPr>
              <a:lnSpc>
                <a:spcPct val="150000"/>
              </a:lnSpc>
            </a:pPr>
            <a:endParaRPr lang="en-US" sz="2000" dirty="0">
              <a:solidFill>
                <a:schemeClr val="accent1"/>
              </a:solidFill>
              <a:latin typeface="Montserrat"/>
            </a:endParaRPr>
          </a:p>
          <a:p>
            <a:pPr>
              <a:lnSpc>
                <a:spcPct val="150000"/>
              </a:lnSpc>
            </a:pPr>
            <a:r>
              <a:rPr lang="en-US" sz="2000" dirty="0">
                <a:solidFill>
                  <a:schemeClr val="accent1"/>
                </a:solidFill>
                <a:latin typeface="Montserrat"/>
              </a:rPr>
              <a:t>Thursday: </a:t>
            </a:r>
            <a:endParaRPr lang="en-US" sz="2000" dirty="0">
              <a:solidFill>
                <a:schemeClr val="accent1"/>
              </a:solidFill>
              <a:latin typeface="Montserrat"/>
              <a:ea typeface="Source Sans Pro"/>
            </a:endParaRPr>
          </a:p>
          <a:p>
            <a:pPr marL="725170" lvl="1">
              <a:lnSpc>
                <a:spcPct val="150000"/>
              </a:lnSpc>
            </a:pPr>
            <a:r>
              <a:rPr lang="en-US" sz="1600" dirty="0">
                <a:solidFill>
                  <a:schemeClr val="tx1">
                    <a:lumMod val="65000"/>
                    <a:lumOff val="35000"/>
                  </a:schemeClr>
                </a:solidFill>
                <a:latin typeface="Poppins"/>
                <a:ea typeface="Source Sans Pro"/>
                <a:cs typeface="Poppins"/>
              </a:rPr>
              <a:t>Breakfast bites: Delta BCD Lobby and Volunteer lobby</a:t>
            </a:r>
          </a:p>
          <a:p>
            <a:pPr marL="725170" lvl="1">
              <a:lnSpc>
                <a:spcPct val="150000"/>
              </a:lnSpc>
            </a:pPr>
            <a:r>
              <a:rPr lang="en-US" sz="1600" dirty="0">
                <a:solidFill>
                  <a:schemeClr val="tx1">
                    <a:lumMod val="65000"/>
                    <a:lumOff val="35000"/>
                  </a:schemeClr>
                </a:solidFill>
                <a:latin typeface="Poppins"/>
                <a:ea typeface="Source Sans Pro"/>
                <a:cs typeface="Poppins"/>
              </a:rPr>
              <a:t>AM Break in the exhibit hall</a:t>
            </a:r>
          </a:p>
          <a:p>
            <a:pPr marL="725170" lvl="1">
              <a:lnSpc>
                <a:spcPct val="150000"/>
              </a:lnSpc>
            </a:pPr>
            <a:r>
              <a:rPr lang="en-US" sz="1600" dirty="0">
                <a:solidFill>
                  <a:schemeClr val="tx1">
                    <a:lumMod val="65000"/>
                    <a:lumOff val="35000"/>
                  </a:schemeClr>
                </a:solidFill>
                <a:latin typeface="Poppins"/>
                <a:ea typeface="Source Sans Pro"/>
                <a:cs typeface="Poppins"/>
              </a:rPr>
              <a:t>PM Breaks throughout the convention space</a:t>
            </a:r>
          </a:p>
          <a:p>
            <a:pPr marL="725170" lvl="1">
              <a:lnSpc>
                <a:spcPct val="150000"/>
              </a:lnSpc>
            </a:pPr>
            <a:r>
              <a:rPr lang="en-US" sz="1600" dirty="0">
                <a:solidFill>
                  <a:schemeClr val="tx1">
                    <a:lumMod val="65000"/>
                    <a:lumOff val="35000"/>
                  </a:schemeClr>
                </a:solidFill>
                <a:latin typeface="Poppins"/>
                <a:ea typeface="Source Sans Pro"/>
                <a:cs typeface="Poppins"/>
              </a:rPr>
              <a:t>Lunch: Delta A for plated lunch / Annual Group Meeting or </a:t>
            </a:r>
          </a:p>
          <a:p>
            <a:pPr marL="725170" lvl="1">
              <a:lnSpc>
                <a:spcPct val="150000"/>
              </a:lnSpc>
            </a:pPr>
            <a:r>
              <a:rPr lang="en-US" sz="1600" dirty="0">
                <a:solidFill>
                  <a:schemeClr val="tx1">
                    <a:lumMod val="65000"/>
                    <a:lumOff val="35000"/>
                  </a:schemeClr>
                </a:solidFill>
                <a:latin typeface="Poppins"/>
                <a:ea typeface="Source Sans Pro"/>
                <a:cs typeface="Poppins"/>
              </a:rPr>
              <a:t>Boxed lunches for those tearing down exhibit hall</a:t>
            </a:r>
          </a:p>
          <a:p>
            <a:pPr marL="725170" lvl="1">
              <a:lnSpc>
                <a:spcPct val="150000"/>
              </a:lnSpc>
            </a:pPr>
            <a:endParaRPr lang="en-US" sz="2400" b="1" dirty="0">
              <a:solidFill>
                <a:schemeClr val="tx1">
                  <a:lumMod val="65000"/>
                  <a:lumOff val="35000"/>
                </a:schemeClr>
              </a:solidFill>
              <a:latin typeface="Source Sans Pro"/>
              <a:ea typeface="Source Sans Pro"/>
            </a:endParaRPr>
          </a:p>
          <a:p>
            <a:pPr>
              <a:lnSpc>
                <a:spcPct val="150000"/>
              </a:lnSpc>
            </a:pPr>
            <a:endParaRPr lang="en-US" sz="1600" b="1" i="1" dirty="0">
              <a:solidFill>
                <a:schemeClr val="accent1"/>
              </a:solidFill>
              <a:latin typeface="Source Sans Pro"/>
              <a:ea typeface="Source Sans Pro"/>
            </a:endParaRPr>
          </a:p>
        </p:txBody>
      </p:sp>
      <p:sp>
        <p:nvSpPr>
          <p:cNvPr id="17" name="Rechteck">
            <a:extLst>
              <a:ext uri="{FF2B5EF4-FFF2-40B4-BE49-F238E27FC236}">
                <a16:creationId xmlns:a16="http://schemas.microsoft.com/office/drawing/2014/main" id="{1A06F2A1-5C93-45DD-0F93-2D52A8FA7614}"/>
              </a:ext>
            </a:extLst>
          </p:cNvPr>
          <p:cNvSpPr/>
          <p:nvPr/>
        </p:nvSpPr>
        <p:spPr>
          <a:xfrm>
            <a:off x="1418552" y="412043"/>
            <a:ext cx="45719" cy="6021574"/>
          </a:xfrm>
          <a:prstGeom prst="rect">
            <a:avLst/>
          </a:prstGeom>
          <a:solidFill>
            <a:schemeClr val="tx1"/>
          </a:solidFill>
          <a:ln w="12700">
            <a:noFill/>
            <a:miter lim="400000"/>
          </a:ln>
        </p:spPr>
        <p:txBody>
          <a:bodyPr lIns="25400" tIns="25400" rIns="25400" bIns="25400" anchor="ctr"/>
          <a:lstStyle>
            <a:defPPr>
              <a:defRPr lang="en-US"/>
            </a:defPPr>
            <a:lvl1pPr marL="0" algn="l" defTabSz="725714" rtl="0" eaLnBrk="1" latinLnBrk="0" hangingPunct="1">
              <a:defRPr sz="2857" kern="1200">
                <a:solidFill>
                  <a:schemeClr val="tx1"/>
                </a:solidFill>
                <a:latin typeface="+mn-lt"/>
                <a:ea typeface="+mn-ea"/>
                <a:cs typeface="+mn-cs"/>
              </a:defRPr>
            </a:lvl1pPr>
            <a:lvl2pPr marL="725714" algn="l" defTabSz="725714" rtl="0" eaLnBrk="1" latinLnBrk="0" hangingPunct="1">
              <a:defRPr sz="2857" kern="1200">
                <a:solidFill>
                  <a:schemeClr val="tx1"/>
                </a:solidFill>
                <a:latin typeface="+mn-lt"/>
                <a:ea typeface="+mn-ea"/>
                <a:cs typeface="+mn-cs"/>
              </a:defRPr>
            </a:lvl2pPr>
            <a:lvl3pPr marL="1451427" algn="l" defTabSz="725714" rtl="0" eaLnBrk="1" latinLnBrk="0" hangingPunct="1">
              <a:defRPr sz="2857" kern="1200">
                <a:solidFill>
                  <a:schemeClr val="tx1"/>
                </a:solidFill>
                <a:latin typeface="+mn-lt"/>
                <a:ea typeface="+mn-ea"/>
                <a:cs typeface="+mn-cs"/>
              </a:defRPr>
            </a:lvl3pPr>
            <a:lvl4pPr marL="2177141" algn="l" defTabSz="725714" rtl="0" eaLnBrk="1" latinLnBrk="0" hangingPunct="1">
              <a:defRPr sz="2857" kern="1200">
                <a:solidFill>
                  <a:schemeClr val="tx1"/>
                </a:solidFill>
                <a:latin typeface="+mn-lt"/>
                <a:ea typeface="+mn-ea"/>
                <a:cs typeface="+mn-cs"/>
              </a:defRPr>
            </a:lvl4pPr>
            <a:lvl5pPr marL="2902854" algn="l" defTabSz="725714" rtl="0" eaLnBrk="1" latinLnBrk="0" hangingPunct="1">
              <a:defRPr sz="2857" kern="1200">
                <a:solidFill>
                  <a:schemeClr val="tx1"/>
                </a:solidFill>
                <a:latin typeface="+mn-lt"/>
                <a:ea typeface="+mn-ea"/>
                <a:cs typeface="+mn-cs"/>
              </a:defRPr>
            </a:lvl5pPr>
            <a:lvl6pPr marL="3628568" algn="l" defTabSz="725714" rtl="0" eaLnBrk="1" latinLnBrk="0" hangingPunct="1">
              <a:defRPr sz="2857" kern="1200">
                <a:solidFill>
                  <a:schemeClr val="tx1"/>
                </a:solidFill>
                <a:latin typeface="+mn-lt"/>
                <a:ea typeface="+mn-ea"/>
                <a:cs typeface="+mn-cs"/>
              </a:defRPr>
            </a:lvl6pPr>
            <a:lvl7pPr marL="4354281" algn="l" defTabSz="725714" rtl="0" eaLnBrk="1" latinLnBrk="0" hangingPunct="1">
              <a:defRPr sz="2857" kern="1200">
                <a:solidFill>
                  <a:schemeClr val="tx1"/>
                </a:solidFill>
                <a:latin typeface="+mn-lt"/>
                <a:ea typeface="+mn-ea"/>
                <a:cs typeface="+mn-cs"/>
              </a:defRPr>
            </a:lvl7pPr>
            <a:lvl8pPr marL="5079995" algn="l" defTabSz="725714" rtl="0" eaLnBrk="1" latinLnBrk="0" hangingPunct="1">
              <a:defRPr sz="2857" kern="1200">
                <a:solidFill>
                  <a:schemeClr val="tx1"/>
                </a:solidFill>
                <a:latin typeface="+mn-lt"/>
                <a:ea typeface="+mn-ea"/>
                <a:cs typeface="+mn-cs"/>
              </a:defRPr>
            </a:lvl8pPr>
            <a:lvl9pPr marL="5805708" algn="l" defTabSz="725714" rtl="0" eaLnBrk="1" latinLnBrk="0" hangingPunct="1">
              <a:defRPr sz="2857" kern="1200">
                <a:solidFill>
                  <a:schemeClr val="tx1"/>
                </a:solidFill>
                <a:latin typeface="+mn-lt"/>
                <a:ea typeface="+mn-ea"/>
                <a:cs typeface="+mn-cs"/>
              </a:defRPr>
            </a:lvl9pPr>
          </a:lstStyle>
          <a:p>
            <a:pPr>
              <a:spcBef>
                <a:spcPts val="1000"/>
              </a:spcBef>
              <a:defRPr>
                <a:latin typeface="IBM Plex Sans Regular"/>
                <a:ea typeface="IBM Plex Sans Regular"/>
                <a:cs typeface="IBM Plex Sans Regular"/>
                <a:sym typeface="IBM Plex Sans Regular"/>
              </a:defRPr>
            </a:pPr>
            <a:endParaRPr sz="1429">
              <a:latin typeface="Source Sans Pro" panose="020B0503030403020204" pitchFamily="34" charset="0"/>
            </a:endParaRPr>
          </a:p>
        </p:txBody>
      </p:sp>
      <p:sp>
        <p:nvSpPr>
          <p:cNvPr id="18" name="TextBox 6">
            <a:extLst>
              <a:ext uri="{FF2B5EF4-FFF2-40B4-BE49-F238E27FC236}">
                <a16:creationId xmlns:a16="http://schemas.microsoft.com/office/drawing/2014/main" id="{DFD3847A-4552-FAB5-B7F7-9CF03C569073}"/>
              </a:ext>
            </a:extLst>
          </p:cNvPr>
          <p:cNvSpPr txBox="1"/>
          <p:nvPr/>
        </p:nvSpPr>
        <p:spPr>
          <a:xfrm rot="5400000">
            <a:off x="-2398793" y="3115693"/>
            <a:ext cx="6534663" cy="646331"/>
          </a:xfrm>
          <a:prstGeom prst="rect">
            <a:avLst/>
          </a:prstGeom>
          <a:noFill/>
        </p:spPr>
        <p:txBody>
          <a:bodyPr wrap="square" lIns="91440" tIns="45720" rIns="91440" bIns="45720" rtlCol="0" anchor="t">
            <a:spAutoFit/>
          </a:bodyPr>
          <a:lstStyle>
            <a:defPPr>
              <a:defRPr lang="en-US"/>
            </a:defPPr>
            <a:lvl1pPr marL="0" algn="l" defTabSz="725714" rtl="0" eaLnBrk="1" latinLnBrk="0" hangingPunct="1">
              <a:defRPr sz="2857" kern="1200">
                <a:solidFill>
                  <a:schemeClr val="tx1"/>
                </a:solidFill>
                <a:latin typeface="+mn-lt"/>
                <a:ea typeface="+mn-ea"/>
                <a:cs typeface="+mn-cs"/>
              </a:defRPr>
            </a:lvl1pPr>
            <a:lvl2pPr marL="725714" algn="l" defTabSz="725714" rtl="0" eaLnBrk="1" latinLnBrk="0" hangingPunct="1">
              <a:defRPr sz="2857" kern="1200">
                <a:solidFill>
                  <a:schemeClr val="tx1"/>
                </a:solidFill>
                <a:latin typeface="+mn-lt"/>
                <a:ea typeface="+mn-ea"/>
                <a:cs typeface="+mn-cs"/>
              </a:defRPr>
            </a:lvl2pPr>
            <a:lvl3pPr marL="1451427" algn="l" defTabSz="725714" rtl="0" eaLnBrk="1" latinLnBrk="0" hangingPunct="1">
              <a:defRPr sz="2857" kern="1200">
                <a:solidFill>
                  <a:schemeClr val="tx1"/>
                </a:solidFill>
                <a:latin typeface="+mn-lt"/>
                <a:ea typeface="+mn-ea"/>
                <a:cs typeface="+mn-cs"/>
              </a:defRPr>
            </a:lvl3pPr>
            <a:lvl4pPr marL="2177141" algn="l" defTabSz="725714" rtl="0" eaLnBrk="1" latinLnBrk="0" hangingPunct="1">
              <a:defRPr sz="2857" kern="1200">
                <a:solidFill>
                  <a:schemeClr val="tx1"/>
                </a:solidFill>
                <a:latin typeface="+mn-lt"/>
                <a:ea typeface="+mn-ea"/>
                <a:cs typeface="+mn-cs"/>
              </a:defRPr>
            </a:lvl4pPr>
            <a:lvl5pPr marL="2902854" algn="l" defTabSz="725714" rtl="0" eaLnBrk="1" latinLnBrk="0" hangingPunct="1">
              <a:defRPr sz="2857" kern="1200">
                <a:solidFill>
                  <a:schemeClr val="tx1"/>
                </a:solidFill>
                <a:latin typeface="+mn-lt"/>
                <a:ea typeface="+mn-ea"/>
                <a:cs typeface="+mn-cs"/>
              </a:defRPr>
            </a:lvl5pPr>
            <a:lvl6pPr marL="3628568" algn="l" defTabSz="725714" rtl="0" eaLnBrk="1" latinLnBrk="0" hangingPunct="1">
              <a:defRPr sz="2857" kern="1200">
                <a:solidFill>
                  <a:schemeClr val="tx1"/>
                </a:solidFill>
                <a:latin typeface="+mn-lt"/>
                <a:ea typeface="+mn-ea"/>
                <a:cs typeface="+mn-cs"/>
              </a:defRPr>
            </a:lvl6pPr>
            <a:lvl7pPr marL="4354281" algn="l" defTabSz="725714" rtl="0" eaLnBrk="1" latinLnBrk="0" hangingPunct="1">
              <a:defRPr sz="2857" kern="1200">
                <a:solidFill>
                  <a:schemeClr val="tx1"/>
                </a:solidFill>
                <a:latin typeface="+mn-lt"/>
                <a:ea typeface="+mn-ea"/>
                <a:cs typeface="+mn-cs"/>
              </a:defRPr>
            </a:lvl7pPr>
            <a:lvl8pPr marL="5079995" algn="l" defTabSz="725714" rtl="0" eaLnBrk="1" latinLnBrk="0" hangingPunct="1">
              <a:defRPr sz="2857" kern="1200">
                <a:solidFill>
                  <a:schemeClr val="tx1"/>
                </a:solidFill>
                <a:latin typeface="+mn-lt"/>
                <a:ea typeface="+mn-ea"/>
                <a:cs typeface="+mn-cs"/>
              </a:defRPr>
            </a:lvl8pPr>
            <a:lvl9pPr marL="5805708" algn="l" defTabSz="725714" rtl="0" eaLnBrk="1" latinLnBrk="0" hangingPunct="1">
              <a:defRPr sz="2857" kern="1200">
                <a:solidFill>
                  <a:schemeClr val="tx1"/>
                </a:solidFill>
                <a:latin typeface="+mn-lt"/>
                <a:ea typeface="+mn-ea"/>
                <a:cs typeface="+mn-cs"/>
              </a:defRPr>
            </a:lvl9pPr>
          </a:lstStyle>
          <a:p>
            <a:pPr algn="ctr"/>
            <a:r>
              <a:rPr lang="en-US" sz="3600" spc="300">
                <a:solidFill>
                  <a:schemeClr val="accent6"/>
                </a:solidFill>
                <a:latin typeface="Montserrat"/>
              </a:rPr>
              <a:t>MEALS</a:t>
            </a:r>
            <a:endParaRPr lang="en-US" sz="3600">
              <a:solidFill>
                <a:schemeClr val="accent6"/>
              </a:solidFill>
              <a:ea typeface="Calibri" panose="020F0502020204030204"/>
              <a:cs typeface="Calibri" panose="020F0502020204030204"/>
            </a:endParaRPr>
          </a:p>
        </p:txBody>
      </p:sp>
    </p:spTree>
    <p:extLst>
      <p:ext uri="{BB962C8B-B14F-4D97-AF65-F5344CB8AC3E}">
        <p14:creationId xmlns:p14="http://schemas.microsoft.com/office/powerpoint/2010/main" val="5115424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4A2802-AD6B-E2C8-2428-92B353C6E1DC}"/>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6F7647C9-C962-A8F8-CDB8-C5C9978472EC}"/>
              </a:ext>
            </a:extLst>
          </p:cNvPr>
          <p:cNvPicPr>
            <a:picLocks noChangeAspect="1"/>
          </p:cNvPicPr>
          <p:nvPr/>
        </p:nvPicPr>
        <p:blipFill>
          <a:blip r:embed="rId2"/>
          <a:stretch>
            <a:fillRect/>
          </a:stretch>
        </p:blipFill>
        <p:spPr>
          <a:xfrm>
            <a:off x="10621987" y="5473148"/>
            <a:ext cx="1139060" cy="1139060"/>
          </a:xfrm>
          <a:prstGeom prst="rect">
            <a:avLst/>
          </a:prstGeom>
        </p:spPr>
      </p:pic>
      <p:sp>
        <p:nvSpPr>
          <p:cNvPr id="3" name="TextBox 2">
            <a:extLst>
              <a:ext uri="{FF2B5EF4-FFF2-40B4-BE49-F238E27FC236}">
                <a16:creationId xmlns:a16="http://schemas.microsoft.com/office/drawing/2014/main" id="{54EFFEE4-4092-4A8D-0932-7FFFA650AC66}"/>
              </a:ext>
            </a:extLst>
          </p:cNvPr>
          <p:cNvSpPr txBox="1"/>
          <p:nvPr/>
        </p:nvSpPr>
        <p:spPr>
          <a:xfrm>
            <a:off x="2149804" y="412043"/>
            <a:ext cx="8379091" cy="6701450"/>
          </a:xfrm>
          <a:prstGeom prst="rect">
            <a:avLst/>
          </a:prstGeom>
          <a:noFill/>
        </p:spPr>
        <p:txBody>
          <a:bodyPr wrap="square" lIns="91440" tIns="45720" rIns="91440" bIns="45720" rtlCol="0" anchor="t">
            <a:spAutoFit/>
          </a:bodyPr>
          <a:lstStyle>
            <a:defPPr>
              <a:defRPr lang="en-US"/>
            </a:defPPr>
            <a:lvl1pPr marL="0" algn="l" defTabSz="725714" rtl="0" eaLnBrk="1" latinLnBrk="0" hangingPunct="1">
              <a:defRPr sz="2857" kern="1200">
                <a:solidFill>
                  <a:schemeClr val="tx1"/>
                </a:solidFill>
                <a:latin typeface="+mn-lt"/>
                <a:ea typeface="+mn-ea"/>
                <a:cs typeface="+mn-cs"/>
              </a:defRPr>
            </a:lvl1pPr>
            <a:lvl2pPr marL="725714" algn="l" defTabSz="725714" rtl="0" eaLnBrk="1" latinLnBrk="0" hangingPunct="1">
              <a:defRPr sz="2857" kern="1200">
                <a:solidFill>
                  <a:schemeClr val="tx1"/>
                </a:solidFill>
                <a:latin typeface="+mn-lt"/>
                <a:ea typeface="+mn-ea"/>
                <a:cs typeface="+mn-cs"/>
              </a:defRPr>
            </a:lvl2pPr>
            <a:lvl3pPr marL="1451427" algn="l" defTabSz="725714" rtl="0" eaLnBrk="1" latinLnBrk="0" hangingPunct="1">
              <a:defRPr sz="2857" kern="1200">
                <a:solidFill>
                  <a:schemeClr val="tx1"/>
                </a:solidFill>
                <a:latin typeface="+mn-lt"/>
                <a:ea typeface="+mn-ea"/>
                <a:cs typeface="+mn-cs"/>
              </a:defRPr>
            </a:lvl3pPr>
            <a:lvl4pPr marL="2177141" algn="l" defTabSz="725714" rtl="0" eaLnBrk="1" latinLnBrk="0" hangingPunct="1">
              <a:defRPr sz="2857" kern="1200">
                <a:solidFill>
                  <a:schemeClr val="tx1"/>
                </a:solidFill>
                <a:latin typeface="+mn-lt"/>
                <a:ea typeface="+mn-ea"/>
                <a:cs typeface="+mn-cs"/>
              </a:defRPr>
            </a:lvl4pPr>
            <a:lvl5pPr marL="2902854" algn="l" defTabSz="725714" rtl="0" eaLnBrk="1" latinLnBrk="0" hangingPunct="1">
              <a:defRPr sz="2857" kern="1200">
                <a:solidFill>
                  <a:schemeClr val="tx1"/>
                </a:solidFill>
                <a:latin typeface="+mn-lt"/>
                <a:ea typeface="+mn-ea"/>
                <a:cs typeface="+mn-cs"/>
              </a:defRPr>
            </a:lvl5pPr>
            <a:lvl6pPr marL="3628568" algn="l" defTabSz="725714" rtl="0" eaLnBrk="1" latinLnBrk="0" hangingPunct="1">
              <a:defRPr sz="2857" kern="1200">
                <a:solidFill>
                  <a:schemeClr val="tx1"/>
                </a:solidFill>
                <a:latin typeface="+mn-lt"/>
                <a:ea typeface="+mn-ea"/>
                <a:cs typeface="+mn-cs"/>
              </a:defRPr>
            </a:lvl6pPr>
            <a:lvl7pPr marL="4354281" algn="l" defTabSz="725714" rtl="0" eaLnBrk="1" latinLnBrk="0" hangingPunct="1">
              <a:defRPr sz="2857" kern="1200">
                <a:solidFill>
                  <a:schemeClr val="tx1"/>
                </a:solidFill>
                <a:latin typeface="+mn-lt"/>
                <a:ea typeface="+mn-ea"/>
                <a:cs typeface="+mn-cs"/>
              </a:defRPr>
            </a:lvl7pPr>
            <a:lvl8pPr marL="5079995" algn="l" defTabSz="725714" rtl="0" eaLnBrk="1" latinLnBrk="0" hangingPunct="1">
              <a:defRPr sz="2857" kern="1200">
                <a:solidFill>
                  <a:schemeClr val="tx1"/>
                </a:solidFill>
                <a:latin typeface="+mn-lt"/>
                <a:ea typeface="+mn-ea"/>
                <a:cs typeface="+mn-cs"/>
              </a:defRPr>
            </a:lvl8pPr>
            <a:lvl9pPr marL="5805708" algn="l" defTabSz="725714" rtl="0" eaLnBrk="1" latinLnBrk="0" hangingPunct="1">
              <a:defRPr sz="2857" kern="1200">
                <a:solidFill>
                  <a:schemeClr val="tx1"/>
                </a:solidFill>
                <a:latin typeface="+mn-lt"/>
                <a:ea typeface="+mn-ea"/>
                <a:cs typeface="+mn-cs"/>
              </a:defRPr>
            </a:lvl9pPr>
          </a:lstStyle>
          <a:p>
            <a:pPr>
              <a:lnSpc>
                <a:spcPct val="150000"/>
              </a:lnSpc>
            </a:pPr>
            <a:r>
              <a:rPr lang="en-US" sz="2000" dirty="0">
                <a:solidFill>
                  <a:schemeClr val="accent1"/>
                </a:solidFill>
                <a:latin typeface="Montserrat"/>
              </a:rPr>
              <a:t>Mothers Room</a:t>
            </a:r>
            <a:endParaRPr lang="en-US" dirty="0">
              <a:solidFill>
                <a:schemeClr val="accent1"/>
              </a:solidFill>
            </a:endParaRPr>
          </a:p>
          <a:p>
            <a:pPr marL="725170" lvl="1">
              <a:lnSpc>
                <a:spcPct val="150000"/>
              </a:lnSpc>
            </a:pPr>
            <a:r>
              <a:rPr lang="en-US" sz="1600" b="1" dirty="0">
                <a:solidFill>
                  <a:schemeClr val="tx1">
                    <a:lumMod val="65000"/>
                    <a:lumOff val="35000"/>
                  </a:schemeClr>
                </a:solidFill>
                <a:latin typeface="Poppins"/>
                <a:ea typeface="Source Sans Pro"/>
                <a:cs typeface="Poppins"/>
              </a:rPr>
              <a:t>Delta Mezzanine Office 1</a:t>
            </a:r>
            <a:endParaRPr lang="en-US" b="1" dirty="0">
              <a:solidFill>
                <a:schemeClr val="tx1">
                  <a:lumMod val="65000"/>
                  <a:lumOff val="35000"/>
                </a:schemeClr>
              </a:solidFill>
            </a:endParaRPr>
          </a:p>
          <a:p>
            <a:pPr marL="725170" lvl="1">
              <a:lnSpc>
                <a:spcPct val="150000"/>
              </a:lnSpc>
            </a:pPr>
            <a:r>
              <a:rPr lang="en-US" sz="1600" dirty="0">
                <a:solidFill>
                  <a:schemeClr val="tx1">
                    <a:lumMod val="65000"/>
                    <a:lumOff val="35000"/>
                  </a:schemeClr>
                </a:solidFill>
                <a:latin typeface="Poppins"/>
                <a:ea typeface="Source Sans Pro"/>
                <a:cs typeface="Poppins"/>
              </a:rPr>
              <a:t>Will provide electric for pumping and soft seating for your comfort</a:t>
            </a:r>
          </a:p>
          <a:p>
            <a:pPr marL="725170" lvl="1">
              <a:lnSpc>
                <a:spcPct val="150000"/>
              </a:lnSpc>
            </a:pPr>
            <a:r>
              <a:rPr lang="en-US" sz="1400" i="1" dirty="0">
                <a:solidFill>
                  <a:schemeClr val="tx1">
                    <a:lumMod val="65000"/>
                    <a:lumOff val="35000"/>
                  </a:schemeClr>
                </a:solidFill>
                <a:latin typeface="Poppins"/>
                <a:ea typeface="Source Sans Pro"/>
                <a:cs typeface="Poppins"/>
              </a:rPr>
              <a:t>*please see ILTA staff member if storage is needed for breastmilk</a:t>
            </a:r>
            <a:endParaRPr lang="en-US" sz="1400" dirty="0">
              <a:solidFill>
                <a:schemeClr val="tx1">
                  <a:lumMod val="65000"/>
                  <a:lumOff val="35000"/>
                </a:schemeClr>
              </a:solidFill>
              <a:latin typeface="Poppins"/>
              <a:ea typeface="Source Sans Pro"/>
              <a:cs typeface="Poppins"/>
            </a:endParaRPr>
          </a:p>
          <a:p>
            <a:pPr marL="725170" lvl="1">
              <a:lnSpc>
                <a:spcPct val="150000"/>
              </a:lnSpc>
            </a:pPr>
            <a:endParaRPr lang="en-US" sz="1400" i="1" dirty="0">
              <a:solidFill>
                <a:schemeClr val="accent1"/>
              </a:solidFill>
              <a:latin typeface="Poppins"/>
              <a:ea typeface="Source Sans Pro"/>
              <a:cs typeface="Poppins"/>
            </a:endParaRPr>
          </a:p>
          <a:p>
            <a:pPr>
              <a:lnSpc>
                <a:spcPct val="150000"/>
              </a:lnSpc>
            </a:pPr>
            <a:r>
              <a:rPr lang="en-US" sz="2000" dirty="0">
                <a:solidFill>
                  <a:schemeClr val="accent1"/>
                </a:solidFill>
                <a:latin typeface="Montserrat"/>
              </a:rPr>
              <a:t>Prayer Room</a:t>
            </a:r>
            <a:endParaRPr lang="en-US" dirty="0">
              <a:solidFill>
                <a:schemeClr val="accent1"/>
              </a:solidFill>
            </a:endParaRPr>
          </a:p>
          <a:p>
            <a:pPr marL="725170" lvl="1">
              <a:lnSpc>
                <a:spcPct val="150000"/>
              </a:lnSpc>
            </a:pPr>
            <a:r>
              <a:rPr lang="en-US" sz="1600" b="1" dirty="0">
                <a:solidFill>
                  <a:schemeClr val="tx1">
                    <a:lumMod val="65000"/>
                    <a:lumOff val="35000"/>
                  </a:schemeClr>
                </a:solidFill>
                <a:latin typeface="Poppins"/>
                <a:ea typeface="Source Sans Pro"/>
                <a:cs typeface="Poppins"/>
              </a:rPr>
              <a:t>Delta Mezzanine Office 1</a:t>
            </a:r>
            <a:endParaRPr lang="en-US" sz="1600" b="1" dirty="0">
              <a:solidFill>
                <a:schemeClr val="tx1">
                  <a:lumMod val="65000"/>
                  <a:lumOff val="35000"/>
                </a:schemeClr>
              </a:solidFill>
            </a:endParaRPr>
          </a:p>
          <a:p>
            <a:pPr marL="725170" lvl="1">
              <a:lnSpc>
                <a:spcPct val="150000"/>
              </a:lnSpc>
            </a:pPr>
            <a:r>
              <a:rPr lang="en-US" sz="1600" dirty="0">
                <a:solidFill>
                  <a:schemeClr val="tx1">
                    <a:lumMod val="65000"/>
                    <a:lumOff val="35000"/>
                  </a:schemeClr>
                </a:solidFill>
                <a:latin typeface="Poppins"/>
                <a:ea typeface="Source Sans Pro"/>
                <a:cs typeface="Poppins"/>
              </a:rPr>
              <a:t>A quiet space to pray away from the noise of ILTACON</a:t>
            </a:r>
          </a:p>
          <a:p>
            <a:pPr marL="725170" lvl="1">
              <a:lnSpc>
                <a:spcPct val="150000"/>
              </a:lnSpc>
            </a:pPr>
            <a:endParaRPr lang="en-US" sz="1600" dirty="0">
              <a:solidFill>
                <a:srgbClr val="595959"/>
              </a:solidFill>
              <a:latin typeface="Poppins"/>
              <a:ea typeface="Source Sans Pro"/>
              <a:cs typeface="Poppins"/>
            </a:endParaRPr>
          </a:p>
          <a:p>
            <a:pPr>
              <a:lnSpc>
                <a:spcPct val="150000"/>
              </a:lnSpc>
            </a:pPr>
            <a:r>
              <a:rPr lang="en-US" sz="2000" dirty="0">
                <a:solidFill>
                  <a:schemeClr val="accent1"/>
                </a:solidFill>
                <a:latin typeface="Montserrat"/>
              </a:rPr>
              <a:t>Tranquility Room</a:t>
            </a:r>
            <a:endParaRPr lang="en-US" dirty="0">
              <a:solidFill>
                <a:schemeClr val="accent1"/>
              </a:solidFill>
            </a:endParaRPr>
          </a:p>
          <a:p>
            <a:pPr marL="725170" lvl="1">
              <a:lnSpc>
                <a:spcPct val="150000"/>
              </a:lnSpc>
            </a:pPr>
            <a:r>
              <a:rPr lang="en-US" sz="1600" b="1" dirty="0">
                <a:solidFill>
                  <a:schemeClr val="tx1">
                    <a:lumMod val="65000"/>
                    <a:lumOff val="35000"/>
                  </a:schemeClr>
                </a:solidFill>
                <a:latin typeface="Poppins"/>
                <a:ea typeface="Source Sans Pro"/>
                <a:cs typeface="Poppins"/>
              </a:rPr>
              <a:t>Davidson Breakout 5</a:t>
            </a:r>
            <a:endParaRPr lang="en-US" b="1" dirty="0">
              <a:solidFill>
                <a:schemeClr val="tx1">
                  <a:lumMod val="65000"/>
                  <a:lumOff val="35000"/>
                </a:schemeClr>
              </a:solidFill>
            </a:endParaRPr>
          </a:p>
          <a:p>
            <a:pPr marL="725170" lvl="1">
              <a:lnSpc>
                <a:spcPct val="150000"/>
              </a:lnSpc>
            </a:pPr>
            <a:r>
              <a:rPr lang="en-US" sz="1600" dirty="0">
                <a:solidFill>
                  <a:schemeClr val="tx1">
                    <a:lumMod val="65000"/>
                    <a:lumOff val="35000"/>
                  </a:schemeClr>
                </a:solidFill>
                <a:latin typeface="Poppins"/>
                <a:ea typeface="Source Sans Pro"/>
                <a:cs typeface="Poppins"/>
              </a:rPr>
              <a:t>Unwind in zero gravity chairs, enjoy low lighting and quietness, or take advantage of our electric calf massagers when feeling tense or needing a break throughout the week. Be sure to check out the agenda for scheduled </a:t>
            </a:r>
            <a:r>
              <a:rPr lang="en-US" sz="1600" dirty="0">
                <a:solidFill>
                  <a:schemeClr val="accent6"/>
                </a:solidFill>
                <a:latin typeface="Poppins"/>
                <a:ea typeface="Source Sans Pro"/>
                <a:cs typeface="Poppins"/>
              </a:rPr>
              <a:t>Sound Baths </a:t>
            </a:r>
            <a:r>
              <a:rPr lang="en-US" sz="1600" dirty="0">
                <a:solidFill>
                  <a:schemeClr val="tx1">
                    <a:lumMod val="65000"/>
                    <a:lumOff val="35000"/>
                  </a:schemeClr>
                </a:solidFill>
                <a:latin typeface="Poppins"/>
                <a:ea typeface="Source Sans Pro"/>
                <a:cs typeface="Poppins"/>
              </a:rPr>
              <a:t>throughout the week.</a:t>
            </a:r>
          </a:p>
          <a:p>
            <a:pPr marL="725170" lvl="1">
              <a:lnSpc>
                <a:spcPct val="150000"/>
              </a:lnSpc>
            </a:pPr>
            <a:endParaRPr lang="en-US" sz="2400" b="1" dirty="0">
              <a:solidFill>
                <a:srgbClr val="595959"/>
              </a:solidFill>
              <a:latin typeface="Source Sans Pro"/>
              <a:ea typeface="Source Sans Pro"/>
            </a:endParaRPr>
          </a:p>
          <a:p>
            <a:pPr>
              <a:lnSpc>
                <a:spcPct val="150000"/>
              </a:lnSpc>
            </a:pPr>
            <a:endParaRPr lang="en-US" sz="1600" b="1" i="1" dirty="0">
              <a:solidFill>
                <a:schemeClr val="accent1"/>
              </a:solidFill>
              <a:latin typeface="Source Sans Pro"/>
              <a:ea typeface="Source Sans Pro"/>
            </a:endParaRPr>
          </a:p>
        </p:txBody>
      </p:sp>
      <p:sp>
        <p:nvSpPr>
          <p:cNvPr id="17" name="Rechteck">
            <a:extLst>
              <a:ext uri="{FF2B5EF4-FFF2-40B4-BE49-F238E27FC236}">
                <a16:creationId xmlns:a16="http://schemas.microsoft.com/office/drawing/2014/main" id="{C8506C4F-11C3-4AE8-55EE-FD7558133058}"/>
              </a:ext>
            </a:extLst>
          </p:cNvPr>
          <p:cNvSpPr/>
          <p:nvPr/>
        </p:nvSpPr>
        <p:spPr>
          <a:xfrm>
            <a:off x="1418552" y="412043"/>
            <a:ext cx="45719" cy="6021574"/>
          </a:xfrm>
          <a:prstGeom prst="rect">
            <a:avLst/>
          </a:prstGeom>
          <a:solidFill>
            <a:schemeClr val="tx1"/>
          </a:solidFill>
          <a:ln w="12700">
            <a:noFill/>
            <a:miter lim="400000"/>
          </a:ln>
        </p:spPr>
        <p:txBody>
          <a:bodyPr lIns="25400" tIns="25400" rIns="25400" bIns="25400" anchor="ctr"/>
          <a:lstStyle>
            <a:defPPr>
              <a:defRPr lang="en-US"/>
            </a:defPPr>
            <a:lvl1pPr marL="0" algn="l" defTabSz="725714" rtl="0" eaLnBrk="1" latinLnBrk="0" hangingPunct="1">
              <a:defRPr sz="2857" kern="1200">
                <a:solidFill>
                  <a:schemeClr val="tx1"/>
                </a:solidFill>
                <a:latin typeface="+mn-lt"/>
                <a:ea typeface="+mn-ea"/>
                <a:cs typeface="+mn-cs"/>
              </a:defRPr>
            </a:lvl1pPr>
            <a:lvl2pPr marL="725714" algn="l" defTabSz="725714" rtl="0" eaLnBrk="1" latinLnBrk="0" hangingPunct="1">
              <a:defRPr sz="2857" kern="1200">
                <a:solidFill>
                  <a:schemeClr val="tx1"/>
                </a:solidFill>
                <a:latin typeface="+mn-lt"/>
                <a:ea typeface="+mn-ea"/>
                <a:cs typeface="+mn-cs"/>
              </a:defRPr>
            </a:lvl2pPr>
            <a:lvl3pPr marL="1451427" algn="l" defTabSz="725714" rtl="0" eaLnBrk="1" latinLnBrk="0" hangingPunct="1">
              <a:defRPr sz="2857" kern="1200">
                <a:solidFill>
                  <a:schemeClr val="tx1"/>
                </a:solidFill>
                <a:latin typeface="+mn-lt"/>
                <a:ea typeface="+mn-ea"/>
                <a:cs typeface="+mn-cs"/>
              </a:defRPr>
            </a:lvl3pPr>
            <a:lvl4pPr marL="2177141" algn="l" defTabSz="725714" rtl="0" eaLnBrk="1" latinLnBrk="0" hangingPunct="1">
              <a:defRPr sz="2857" kern="1200">
                <a:solidFill>
                  <a:schemeClr val="tx1"/>
                </a:solidFill>
                <a:latin typeface="+mn-lt"/>
                <a:ea typeface="+mn-ea"/>
                <a:cs typeface="+mn-cs"/>
              </a:defRPr>
            </a:lvl4pPr>
            <a:lvl5pPr marL="2902854" algn="l" defTabSz="725714" rtl="0" eaLnBrk="1" latinLnBrk="0" hangingPunct="1">
              <a:defRPr sz="2857" kern="1200">
                <a:solidFill>
                  <a:schemeClr val="tx1"/>
                </a:solidFill>
                <a:latin typeface="+mn-lt"/>
                <a:ea typeface="+mn-ea"/>
                <a:cs typeface="+mn-cs"/>
              </a:defRPr>
            </a:lvl5pPr>
            <a:lvl6pPr marL="3628568" algn="l" defTabSz="725714" rtl="0" eaLnBrk="1" latinLnBrk="0" hangingPunct="1">
              <a:defRPr sz="2857" kern="1200">
                <a:solidFill>
                  <a:schemeClr val="tx1"/>
                </a:solidFill>
                <a:latin typeface="+mn-lt"/>
                <a:ea typeface="+mn-ea"/>
                <a:cs typeface="+mn-cs"/>
              </a:defRPr>
            </a:lvl6pPr>
            <a:lvl7pPr marL="4354281" algn="l" defTabSz="725714" rtl="0" eaLnBrk="1" latinLnBrk="0" hangingPunct="1">
              <a:defRPr sz="2857" kern="1200">
                <a:solidFill>
                  <a:schemeClr val="tx1"/>
                </a:solidFill>
                <a:latin typeface="+mn-lt"/>
                <a:ea typeface="+mn-ea"/>
                <a:cs typeface="+mn-cs"/>
              </a:defRPr>
            </a:lvl7pPr>
            <a:lvl8pPr marL="5079995" algn="l" defTabSz="725714" rtl="0" eaLnBrk="1" latinLnBrk="0" hangingPunct="1">
              <a:defRPr sz="2857" kern="1200">
                <a:solidFill>
                  <a:schemeClr val="tx1"/>
                </a:solidFill>
                <a:latin typeface="+mn-lt"/>
                <a:ea typeface="+mn-ea"/>
                <a:cs typeface="+mn-cs"/>
              </a:defRPr>
            </a:lvl8pPr>
            <a:lvl9pPr marL="5805708" algn="l" defTabSz="725714" rtl="0" eaLnBrk="1" latinLnBrk="0" hangingPunct="1">
              <a:defRPr sz="2857" kern="1200">
                <a:solidFill>
                  <a:schemeClr val="tx1"/>
                </a:solidFill>
                <a:latin typeface="+mn-lt"/>
                <a:ea typeface="+mn-ea"/>
                <a:cs typeface="+mn-cs"/>
              </a:defRPr>
            </a:lvl9pPr>
          </a:lstStyle>
          <a:p>
            <a:pPr>
              <a:spcBef>
                <a:spcPts val="1000"/>
              </a:spcBef>
              <a:defRPr>
                <a:latin typeface="IBM Plex Sans Regular"/>
                <a:ea typeface="IBM Plex Sans Regular"/>
                <a:cs typeface="IBM Plex Sans Regular"/>
                <a:sym typeface="IBM Plex Sans Regular"/>
              </a:defRPr>
            </a:pPr>
            <a:endParaRPr sz="1429">
              <a:latin typeface="Source Sans Pro" panose="020B0503030403020204" pitchFamily="34" charset="0"/>
            </a:endParaRPr>
          </a:p>
        </p:txBody>
      </p:sp>
      <p:sp>
        <p:nvSpPr>
          <p:cNvPr id="18" name="TextBox 6">
            <a:extLst>
              <a:ext uri="{FF2B5EF4-FFF2-40B4-BE49-F238E27FC236}">
                <a16:creationId xmlns:a16="http://schemas.microsoft.com/office/drawing/2014/main" id="{A5ADCF8B-5EA8-7C11-24E2-BC8B38199515}"/>
              </a:ext>
            </a:extLst>
          </p:cNvPr>
          <p:cNvSpPr txBox="1"/>
          <p:nvPr/>
        </p:nvSpPr>
        <p:spPr>
          <a:xfrm rot="5400000">
            <a:off x="-2386979" y="3102765"/>
            <a:ext cx="6534663" cy="646331"/>
          </a:xfrm>
          <a:prstGeom prst="rect">
            <a:avLst/>
          </a:prstGeom>
          <a:noFill/>
        </p:spPr>
        <p:txBody>
          <a:bodyPr wrap="square" lIns="91440" tIns="45720" rIns="91440" bIns="45720" rtlCol="0" anchor="t">
            <a:spAutoFit/>
          </a:bodyPr>
          <a:lstStyle>
            <a:defPPr>
              <a:defRPr lang="en-US"/>
            </a:defPPr>
            <a:lvl1pPr marL="0" algn="l" defTabSz="725714" rtl="0" eaLnBrk="1" latinLnBrk="0" hangingPunct="1">
              <a:defRPr sz="2857" kern="1200">
                <a:solidFill>
                  <a:schemeClr val="tx1"/>
                </a:solidFill>
                <a:latin typeface="+mn-lt"/>
                <a:ea typeface="+mn-ea"/>
                <a:cs typeface="+mn-cs"/>
              </a:defRPr>
            </a:lvl1pPr>
            <a:lvl2pPr marL="725714" algn="l" defTabSz="725714" rtl="0" eaLnBrk="1" latinLnBrk="0" hangingPunct="1">
              <a:defRPr sz="2857" kern="1200">
                <a:solidFill>
                  <a:schemeClr val="tx1"/>
                </a:solidFill>
                <a:latin typeface="+mn-lt"/>
                <a:ea typeface="+mn-ea"/>
                <a:cs typeface="+mn-cs"/>
              </a:defRPr>
            </a:lvl2pPr>
            <a:lvl3pPr marL="1451427" algn="l" defTabSz="725714" rtl="0" eaLnBrk="1" latinLnBrk="0" hangingPunct="1">
              <a:defRPr sz="2857" kern="1200">
                <a:solidFill>
                  <a:schemeClr val="tx1"/>
                </a:solidFill>
                <a:latin typeface="+mn-lt"/>
                <a:ea typeface="+mn-ea"/>
                <a:cs typeface="+mn-cs"/>
              </a:defRPr>
            </a:lvl3pPr>
            <a:lvl4pPr marL="2177141" algn="l" defTabSz="725714" rtl="0" eaLnBrk="1" latinLnBrk="0" hangingPunct="1">
              <a:defRPr sz="2857" kern="1200">
                <a:solidFill>
                  <a:schemeClr val="tx1"/>
                </a:solidFill>
                <a:latin typeface="+mn-lt"/>
                <a:ea typeface="+mn-ea"/>
                <a:cs typeface="+mn-cs"/>
              </a:defRPr>
            </a:lvl4pPr>
            <a:lvl5pPr marL="2902854" algn="l" defTabSz="725714" rtl="0" eaLnBrk="1" latinLnBrk="0" hangingPunct="1">
              <a:defRPr sz="2857" kern="1200">
                <a:solidFill>
                  <a:schemeClr val="tx1"/>
                </a:solidFill>
                <a:latin typeface="+mn-lt"/>
                <a:ea typeface="+mn-ea"/>
                <a:cs typeface="+mn-cs"/>
              </a:defRPr>
            </a:lvl5pPr>
            <a:lvl6pPr marL="3628568" algn="l" defTabSz="725714" rtl="0" eaLnBrk="1" latinLnBrk="0" hangingPunct="1">
              <a:defRPr sz="2857" kern="1200">
                <a:solidFill>
                  <a:schemeClr val="tx1"/>
                </a:solidFill>
                <a:latin typeface="+mn-lt"/>
                <a:ea typeface="+mn-ea"/>
                <a:cs typeface="+mn-cs"/>
              </a:defRPr>
            </a:lvl6pPr>
            <a:lvl7pPr marL="4354281" algn="l" defTabSz="725714" rtl="0" eaLnBrk="1" latinLnBrk="0" hangingPunct="1">
              <a:defRPr sz="2857" kern="1200">
                <a:solidFill>
                  <a:schemeClr val="tx1"/>
                </a:solidFill>
                <a:latin typeface="+mn-lt"/>
                <a:ea typeface="+mn-ea"/>
                <a:cs typeface="+mn-cs"/>
              </a:defRPr>
            </a:lvl7pPr>
            <a:lvl8pPr marL="5079995" algn="l" defTabSz="725714" rtl="0" eaLnBrk="1" latinLnBrk="0" hangingPunct="1">
              <a:defRPr sz="2857" kern="1200">
                <a:solidFill>
                  <a:schemeClr val="tx1"/>
                </a:solidFill>
                <a:latin typeface="+mn-lt"/>
                <a:ea typeface="+mn-ea"/>
                <a:cs typeface="+mn-cs"/>
              </a:defRPr>
            </a:lvl8pPr>
            <a:lvl9pPr marL="5805708" algn="l" defTabSz="725714" rtl="0" eaLnBrk="1" latinLnBrk="0" hangingPunct="1">
              <a:defRPr sz="2857" kern="1200">
                <a:solidFill>
                  <a:schemeClr val="tx1"/>
                </a:solidFill>
                <a:latin typeface="+mn-lt"/>
                <a:ea typeface="+mn-ea"/>
                <a:cs typeface="+mn-cs"/>
              </a:defRPr>
            </a:lvl9pPr>
          </a:lstStyle>
          <a:p>
            <a:pPr algn="ctr"/>
            <a:r>
              <a:rPr lang="en-US" sz="3600" spc="300">
                <a:solidFill>
                  <a:schemeClr val="accent6"/>
                </a:solidFill>
                <a:latin typeface="Montserrat"/>
              </a:rPr>
              <a:t>SPECIAL OFFERINGS</a:t>
            </a:r>
            <a:endParaRPr lang="en-US"/>
          </a:p>
        </p:txBody>
      </p:sp>
    </p:spTree>
    <p:extLst>
      <p:ext uri="{BB962C8B-B14F-4D97-AF65-F5344CB8AC3E}">
        <p14:creationId xmlns:p14="http://schemas.microsoft.com/office/powerpoint/2010/main" val="1532905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95BA4E-E56C-0A23-0E33-13541EA9B64F}"/>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706EA71C-F05C-812C-4441-977F2DA189A6}"/>
              </a:ext>
            </a:extLst>
          </p:cNvPr>
          <p:cNvPicPr>
            <a:picLocks noChangeAspect="1"/>
          </p:cNvPicPr>
          <p:nvPr/>
        </p:nvPicPr>
        <p:blipFill>
          <a:blip r:embed="rId2"/>
          <a:stretch>
            <a:fillRect/>
          </a:stretch>
        </p:blipFill>
        <p:spPr>
          <a:xfrm>
            <a:off x="10621987" y="5473148"/>
            <a:ext cx="1139060" cy="1139060"/>
          </a:xfrm>
          <a:prstGeom prst="rect">
            <a:avLst/>
          </a:prstGeom>
        </p:spPr>
      </p:pic>
      <p:sp>
        <p:nvSpPr>
          <p:cNvPr id="3" name="TextBox 2">
            <a:extLst>
              <a:ext uri="{FF2B5EF4-FFF2-40B4-BE49-F238E27FC236}">
                <a16:creationId xmlns:a16="http://schemas.microsoft.com/office/drawing/2014/main" id="{1EF05FFE-FA30-C44B-2924-3C25AABDBD50}"/>
              </a:ext>
            </a:extLst>
          </p:cNvPr>
          <p:cNvSpPr txBox="1"/>
          <p:nvPr/>
        </p:nvSpPr>
        <p:spPr>
          <a:xfrm>
            <a:off x="1812124" y="412043"/>
            <a:ext cx="9100770" cy="7301614"/>
          </a:xfrm>
          <a:prstGeom prst="rect">
            <a:avLst/>
          </a:prstGeom>
          <a:noFill/>
        </p:spPr>
        <p:txBody>
          <a:bodyPr wrap="square" lIns="91440" tIns="45720" rIns="91440" bIns="45720" rtlCol="0" anchor="t">
            <a:spAutoFit/>
          </a:bodyPr>
          <a:lstStyle>
            <a:defPPr>
              <a:defRPr lang="en-US"/>
            </a:defPPr>
            <a:lvl1pPr marL="0" algn="l" defTabSz="725714" rtl="0" eaLnBrk="1" latinLnBrk="0" hangingPunct="1">
              <a:defRPr sz="2857" kern="1200">
                <a:solidFill>
                  <a:schemeClr val="tx1"/>
                </a:solidFill>
                <a:latin typeface="+mn-lt"/>
                <a:ea typeface="+mn-ea"/>
                <a:cs typeface="+mn-cs"/>
              </a:defRPr>
            </a:lvl1pPr>
            <a:lvl2pPr marL="725714" algn="l" defTabSz="725714" rtl="0" eaLnBrk="1" latinLnBrk="0" hangingPunct="1">
              <a:defRPr sz="2857" kern="1200">
                <a:solidFill>
                  <a:schemeClr val="tx1"/>
                </a:solidFill>
                <a:latin typeface="+mn-lt"/>
                <a:ea typeface="+mn-ea"/>
                <a:cs typeface="+mn-cs"/>
              </a:defRPr>
            </a:lvl2pPr>
            <a:lvl3pPr marL="1451427" algn="l" defTabSz="725714" rtl="0" eaLnBrk="1" latinLnBrk="0" hangingPunct="1">
              <a:defRPr sz="2857" kern="1200">
                <a:solidFill>
                  <a:schemeClr val="tx1"/>
                </a:solidFill>
                <a:latin typeface="+mn-lt"/>
                <a:ea typeface="+mn-ea"/>
                <a:cs typeface="+mn-cs"/>
              </a:defRPr>
            </a:lvl3pPr>
            <a:lvl4pPr marL="2177141" algn="l" defTabSz="725714" rtl="0" eaLnBrk="1" latinLnBrk="0" hangingPunct="1">
              <a:defRPr sz="2857" kern="1200">
                <a:solidFill>
                  <a:schemeClr val="tx1"/>
                </a:solidFill>
                <a:latin typeface="+mn-lt"/>
                <a:ea typeface="+mn-ea"/>
                <a:cs typeface="+mn-cs"/>
              </a:defRPr>
            </a:lvl4pPr>
            <a:lvl5pPr marL="2902854" algn="l" defTabSz="725714" rtl="0" eaLnBrk="1" latinLnBrk="0" hangingPunct="1">
              <a:defRPr sz="2857" kern="1200">
                <a:solidFill>
                  <a:schemeClr val="tx1"/>
                </a:solidFill>
                <a:latin typeface="+mn-lt"/>
                <a:ea typeface="+mn-ea"/>
                <a:cs typeface="+mn-cs"/>
              </a:defRPr>
            </a:lvl5pPr>
            <a:lvl6pPr marL="3628568" algn="l" defTabSz="725714" rtl="0" eaLnBrk="1" latinLnBrk="0" hangingPunct="1">
              <a:defRPr sz="2857" kern="1200">
                <a:solidFill>
                  <a:schemeClr val="tx1"/>
                </a:solidFill>
                <a:latin typeface="+mn-lt"/>
                <a:ea typeface="+mn-ea"/>
                <a:cs typeface="+mn-cs"/>
              </a:defRPr>
            </a:lvl6pPr>
            <a:lvl7pPr marL="4354281" algn="l" defTabSz="725714" rtl="0" eaLnBrk="1" latinLnBrk="0" hangingPunct="1">
              <a:defRPr sz="2857" kern="1200">
                <a:solidFill>
                  <a:schemeClr val="tx1"/>
                </a:solidFill>
                <a:latin typeface="+mn-lt"/>
                <a:ea typeface="+mn-ea"/>
                <a:cs typeface="+mn-cs"/>
              </a:defRPr>
            </a:lvl7pPr>
            <a:lvl8pPr marL="5079995" algn="l" defTabSz="725714" rtl="0" eaLnBrk="1" latinLnBrk="0" hangingPunct="1">
              <a:defRPr sz="2857" kern="1200">
                <a:solidFill>
                  <a:schemeClr val="tx1"/>
                </a:solidFill>
                <a:latin typeface="+mn-lt"/>
                <a:ea typeface="+mn-ea"/>
                <a:cs typeface="+mn-cs"/>
              </a:defRPr>
            </a:lvl8pPr>
            <a:lvl9pPr marL="5805708" algn="l" defTabSz="725714" rtl="0" eaLnBrk="1" latinLnBrk="0" hangingPunct="1">
              <a:defRPr sz="2857" kern="1200">
                <a:solidFill>
                  <a:schemeClr val="tx1"/>
                </a:solidFill>
                <a:latin typeface="+mn-lt"/>
                <a:ea typeface="+mn-ea"/>
                <a:cs typeface="+mn-cs"/>
              </a:defRPr>
            </a:lvl9pPr>
          </a:lstStyle>
          <a:p>
            <a:pPr>
              <a:lnSpc>
                <a:spcPct val="150000"/>
              </a:lnSpc>
            </a:pPr>
            <a:r>
              <a:rPr lang="en-US" sz="2400" dirty="0">
                <a:solidFill>
                  <a:schemeClr val="accent1"/>
                </a:solidFill>
                <a:latin typeface="Montserrat"/>
              </a:rPr>
              <a:t>The Wellness Window by Harvey</a:t>
            </a:r>
            <a:endParaRPr lang="en-US" sz="1600" b="1" dirty="0">
              <a:solidFill>
                <a:schemeClr val="tx1">
                  <a:lumMod val="65000"/>
                  <a:lumOff val="35000"/>
                </a:schemeClr>
              </a:solidFill>
              <a:latin typeface="Poppins"/>
              <a:ea typeface="Source Sans Pro"/>
              <a:cs typeface="Poppins"/>
            </a:endParaRPr>
          </a:p>
          <a:p>
            <a:pPr marL="725170" lvl="1">
              <a:lnSpc>
                <a:spcPct val="150000"/>
              </a:lnSpc>
            </a:pPr>
            <a:endParaRPr lang="en-US" sz="1200" b="1" dirty="0">
              <a:solidFill>
                <a:schemeClr val="tx1">
                  <a:lumMod val="65000"/>
                  <a:lumOff val="35000"/>
                </a:schemeClr>
              </a:solidFill>
              <a:latin typeface="Poppins"/>
              <a:ea typeface="Source Sans Pro"/>
              <a:cs typeface="Poppins"/>
            </a:endParaRPr>
          </a:p>
          <a:p>
            <a:pPr marL="725170" lvl="1">
              <a:lnSpc>
                <a:spcPct val="150000"/>
              </a:lnSpc>
            </a:pPr>
            <a:r>
              <a:rPr lang="en-US" sz="1200" b="1" dirty="0">
                <a:solidFill>
                  <a:schemeClr val="tx1">
                    <a:lumMod val="65000"/>
                    <a:lumOff val="35000"/>
                  </a:schemeClr>
                </a:solidFill>
                <a:latin typeface="Poppins"/>
                <a:ea typeface="Source Sans Pro"/>
                <a:cs typeface="Poppins"/>
              </a:rPr>
              <a:t>*Delta Lobby BCD | </a:t>
            </a:r>
            <a:r>
              <a:rPr lang="en-US" sz="1200" dirty="0">
                <a:solidFill>
                  <a:schemeClr val="tx1">
                    <a:lumMod val="65000"/>
                    <a:lumOff val="35000"/>
                  </a:schemeClr>
                </a:solidFill>
                <a:latin typeface="Poppins"/>
                <a:ea typeface="Source Sans Pro"/>
                <a:cs typeface="Poppins"/>
              </a:rPr>
              <a:t>10:30 – 3:30pm daily</a:t>
            </a:r>
            <a:endParaRPr lang="en-US" sz="2400" dirty="0">
              <a:solidFill>
                <a:schemeClr val="tx1">
                  <a:lumMod val="65000"/>
                  <a:lumOff val="35000"/>
                </a:schemeClr>
              </a:solidFill>
            </a:endParaRPr>
          </a:p>
          <a:p>
            <a:pPr marL="725170" lvl="1">
              <a:lnSpc>
                <a:spcPct val="150000"/>
              </a:lnSpc>
            </a:pPr>
            <a:endParaRPr lang="en-US" sz="1600" dirty="0">
              <a:solidFill>
                <a:schemeClr val="tx1">
                  <a:lumMod val="65000"/>
                  <a:lumOff val="35000"/>
                </a:schemeClr>
              </a:solidFill>
              <a:latin typeface="Poppins"/>
              <a:ea typeface="Source Sans Pro"/>
              <a:cs typeface="Poppins"/>
            </a:endParaRPr>
          </a:p>
          <a:p>
            <a:pPr marL="725170" lvl="1">
              <a:lnSpc>
                <a:spcPct val="150000"/>
              </a:lnSpc>
            </a:pPr>
            <a:r>
              <a:rPr lang="en-US" sz="1600" dirty="0">
                <a:solidFill>
                  <a:schemeClr val="tx1">
                    <a:lumMod val="65000"/>
                    <a:lumOff val="35000"/>
                  </a:schemeClr>
                </a:solidFill>
                <a:latin typeface="Poppins"/>
                <a:ea typeface="Source Sans Pro"/>
                <a:cs typeface="Poppins"/>
              </a:rPr>
              <a:t>Monday | </a:t>
            </a:r>
            <a:r>
              <a:rPr lang="en-US" sz="1600" b="1" dirty="0">
                <a:solidFill>
                  <a:schemeClr val="accent6"/>
                </a:solidFill>
                <a:latin typeface="Poppins"/>
                <a:ea typeface="Source Sans Pro"/>
                <a:cs typeface="Poppins"/>
              </a:rPr>
              <a:t>Essential Oil Bar</a:t>
            </a:r>
          </a:p>
          <a:p>
            <a:pPr marL="725170" lvl="1">
              <a:lnSpc>
                <a:spcPct val="150000"/>
              </a:lnSpc>
            </a:pPr>
            <a:r>
              <a:rPr lang="en-US" sz="1400" i="1" dirty="0">
                <a:solidFill>
                  <a:schemeClr val="tx1">
                    <a:lumMod val="65000"/>
                    <a:lumOff val="35000"/>
                  </a:schemeClr>
                </a:solidFill>
                <a:latin typeface="Poppins"/>
                <a:ea typeface="Source Sans Pro"/>
                <a:cs typeface="Poppins"/>
              </a:rPr>
              <a:t>Create your own personalized essential-oil blend and start the week with a moment of calm.</a:t>
            </a:r>
          </a:p>
          <a:p>
            <a:pPr marL="1010920" lvl="1" indent="-285750">
              <a:lnSpc>
                <a:spcPct val="150000"/>
              </a:lnSpc>
              <a:buFont typeface="Arial" panose="020B0604020202020204" pitchFamily="34" charset="0"/>
              <a:buChar char="•"/>
            </a:pPr>
            <a:endParaRPr lang="en-US" sz="1600" dirty="0">
              <a:solidFill>
                <a:schemeClr val="tx1">
                  <a:lumMod val="65000"/>
                  <a:lumOff val="35000"/>
                </a:schemeClr>
              </a:solidFill>
              <a:latin typeface="Poppins"/>
              <a:ea typeface="Source Sans Pro"/>
              <a:cs typeface="Poppins"/>
            </a:endParaRPr>
          </a:p>
          <a:p>
            <a:pPr marL="725170" lvl="1">
              <a:lnSpc>
                <a:spcPct val="150000"/>
              </a:lnSpc>
            </a:pPr>
            <a:r>
              <a:rPr lang="en-US" sz="1600" dirty="0">
                <a:solidFill>
                  <a:schemeClr val="tx1">
                    <a:lumMod val="65000"/>
                    <a:lumOff val="35000"/>
                  </a:schemeClr>
                </a:solidFill>
                <a:latin typeface="Poppins"/>
                <a:ea typeface="Source Sans Pro"/>
                <a:cs typeface="Poppins"/>
              </a:rPr>
              <a:t>Tuesday | </a:t>
            </a:r>
            <a:r>
              <a:rPr lang="en-US" sz="1600" b="1" dirty="0">
                <a:solidFill>
                  <a:schemeClr val="accent6"/>
                </a:solidFill>
                <a:latin typeface="Poppins"/>
                <a:ea typeface="Source Sans Pro"/>
                <a:cs typeface="Poppins"/>
              </a:rPr>
              <a:t>Hydration Station</a:t>
            </a:r>
          </a:p>
          <a:p>
            <a:pPr marL="725170" lvl="1">
              <a:lnSpc>
                <a:spcPct val="150000"/>
              </a:lnSpc>
            </a:pPr>
            <a:r>
              <a:rPr lang="en-US" sz="1400" i="1" dirty="0">
                <a:solidFill>
                  <a:schemeClr val="tx1">
                    <a:lumMod val="65000"/>
                    <a:lumOff val="35000"/>
                  </a:schemeClr>
                </a:solidFill>
                <a:latin typeface="Poppins"/>
                <a:ea typeface="Source Sans Pro"/>
                <a:cs typeface="Poppins"/>
              </a:rPr>
              <a:t>Recharge with specialty hydration packets designed to help you refresh and keep moving through a full day at ILTACON.</a:t>
            </a:r>
          </a:p>
          <a:p>
            <a:pPr marL="1010920" lvl="1" indent="-285750">
              <a:lnSpc>
                <a:spcPct val="150000"/>
              </a:lnSpc>
              <a:buFont typeface="Arial" panose="020B0604020202020204" pitchFamily="34" charset="0"/>
              <a:buChar char="•"/>
            </a:pPr>
            <a:endParaRPr lang="en-US" sz="1600" b="1" dirty="0">
              <a:solidFill>
                <a:schemeClr val="accent6"/>
              </a:solidFill>
              <a:latin typeface="Poppins"/>
              <a:ea typeface="Source Sans Pro"/>
              <a:cs typeface="Poppins"/>
            </a:endParaRPr>
          </a:p>
          <a:p>
            <a:pPr marL="725170" lvl="1">
              <a:lnSpc>
                <a:spcPct val="150000"/>
              </a:lnSpc>
            </a:pPr>
            <a:r>
              <a:rPr lang="en-US" sz="1600" dirty="0">
                <a:solidFill>
                  <a:schemeClr val="tx1">
                    <a:lumMod val="65000"/>
                    <a:lumOff val="35000"/>
                  </a:schemeClr>
                </a:solidFill>
                <a:latin typeface="Poppins"/>
                <a:ea typeface="Source Sans Pro"/>
                <a:cs typeface="Poppins"/>
              </a:rPr>
              <a:t>Wednesday| </a:t>
            </a:r>
            <a:r>
              <a:rPr lang="en-US" sz="1600" b="1" dirty="0">
                <a:solidFill>
                  <a:schemeClr val="accent6"/>
                </a:solidFill>
                <a:latin typeface="Poppins"/>
                <a:ea typeface="Source Sans Pro"/>
                <a:cs typeface="Poppins"/>
              </a:rPr>
              <a:t>Oxygen Bar</a:t>
            </a:r>
          </a:p>
          <a:p>
            <a:pPr marL="725170" lvl="1">
              <a:lnSpc>
                <a:spcPct val="150000"/>
              </a:lnSpc>
            </a:pPr>
            <a:r>
              <a:rPr lang="en-US" sz="1400" i="1" dirty="0">
                <a:solidFill>
                  <a:schemeClr val="tx1">
                    <a:lumMod val="65000"/>
                    <a:lumOff val="35000"/>
                  </a:schemeClr>
                </a:solidFill>
                <a:latin typeface="Poppins"/>
                <a:ea typeface="Source Sans Pro"/>
                <a:cs typeface="Poppins"/>
              </a:rPr>
              <a:t>Pause, breathe, and enjoy a refreshing midweek reset before heading back into the action.</a:t>
            </a:r>
          </a:p>
          <a:p>
            <a:pPr marL="1010920" lvl="1" indent="-285750">
              <a:lnSpc>
                <a:spcPct val="150000"/>
              </a:lnSpc>
              <a:buFont typeface="Arial" panose="020B0604020202020204" pitchFamily="34" charset="0"/>
              <a:buChar char="•"/>
            </a:pPr>
            <a:endParaRPr lang="en-US" sz="1600" dirty="0">
              <a:solidFill>
                <a:schemeClr val="tx1">
                  <a:lumMod val="65000"/>
                  <a:lumOff val="35000"/>
                </a:schemeClr>
              </a:solidFill>
              <a:latin typeface="Poppins"/>
              <a:ea typeface="Source Sans Pro"/>
              <a:cs typeface="Poppins"/>
            </a:endParaRPr>
          </a:p>
          <a:p>
            <a:pPr marL="725170" lvl="1">
              <a:lnSpc>
                <a:spcPct val="150000"/>
              </a:lnSpc>
            </a:pPr>
            <a:r>
              <a:rPr lang="en-US" sz="1600" dirty="0">
                <a:solidFill>
                  <a:schemeClr val="tx1">
                    <a:lumMod val="65000"/>
                    <a:lumOff val="35000"/>
                  </a:schemeClr>
                </a:solidFill>
                <a:latin typeface="Poppins"/>
                <a:ea typeface="Source Sans Pro"/>
                <a:cs typeface="Poppins"/>
              </a:rPr>
              <a:t>Thursday | </a:t>
            </a:r>
            <a:r>
              <a:rPr lang="en-US" sz="1600" b="1" dirty="0">
                <a:solidFill>
                  <a:schemeClr val="accent6"/>
                </a:solidFill>
                <a:latin typeface="Poppins"/>
                <a:ea typeface="Source Sans Pro"/>
                <a:cs typeface="Poppins"/>
              </a:rPr>
              <a:t>Protein Packed Shakes</a:t>
            </a:r>
            <a:endParaRPr lang="en-US" sz="1600" b="1" dirty="0">
              <a:solidFill>
                <a:schemeClr val="accent6"/>
              </a:solidFill>
            </a:endParaRPr>
          </a:p>
          <a:p>
            <a:pPr marL="725170" lvl="1">
              <a:lnSpc>
                <a:spcPct val="150000"/>
              </a:lnSpc>
            </a:pPr>
            <a:r>
              <a:rPr lang="en-US" sz="1400" i="1" dirty="0">
                <a:solidFill>
                  <a:schemeClr val="tx1">
                    <a:lumMod val="65000"/>
                    <a:lumOff val="35000"/>
                  </a:schemeClr>
                </a:solidFill>
                <a:latin typeface="Poppins"/>
                <a:ea typeface="Source Sans Pro"/>
                <a:cs typeface="Poppins"/>
              </a:rPr>
              <a:t>Finish strong with a delicious protein-packed shake—the perfect boost for the final day.</a:t>
            </a:r>
          </a:p>
          <a:p>
            <a:pPr marL="725170" lvl="1">
              <a:lnSpc>
                <a:spcPct val="150000"/>
              </a:lnSpc>
            </a:pPr>
            <a:endParaRPr lang="en-US" sz="1400" i="1" dirty="0">
              <a:solidFill>
                <a:schemeClr val="tx1">
                  <a:lumMod val="65000"/>
                  <a:lumOff val="35000"/>
                </a:schemeClr>
              </a:solidFill>
              <a:latin typeface="Poppins"/>
              <a:ea typeface="Source Sans Pro"/>
              <a:cs typeface="Poppins"/>
            </a:endParaRPr>
          </a:p>
          <a:p>
            <a:pPr marL="725170" lvl="1">
              <a:lnSpc>
                <a:spcPct val="150000"/>
              </a:lnSpc>
            </a:pPr>
            <a:endParaRPr lang="en-US" sz="2400" b="1" dirty="0">
              <a:solidFill>
                <a:srgbClr val="595959"/>
              </a:solidFill>
              <a:latin typeface="Source Sans Pro"/>
              <a:ea typeface="Source Sans Pro"/>
            </a:endParaRPr>
          </a:p>
          <a:p>
            <a:pPr>
              <a:lnSpc>
                <a:spcPct val="150000"/>
              </a:lnSpc>
            </a:pPr>
            <a:endParaRPr lang="en-US" sz="1600" b="1" i="1" dirty="0">
              <a:solidFill>
                <a:schemeClr val="accent1"/>
              </a:solidFill>
              <a:latin typeface="Source Sans Pro"/>
              <a:ea typeface="Source Sans Pro"/>
            </a:endParaRPr>
          </a:p>
        </p:txBody>
      </p:sp>
      <p:sp>
        <p:nvSpPr>
          <p:cNvPr id="17" name="Rechteck">
            <a:extLst>
              <a:ext uri="{FF2B5EF4-FFF2-40B4-BE49-F238E27FC236}">
                <a16:creationId xmlns:a16="http://schemas.microsoft.com/office/drawing/2014/main" id="{1393FE83-B4BB-2C9F-EDB2-E758F71D95EC}"/>
              </a:ext>
            </a:extLst>
          </p:cNvPr>
          <p:cNvSpPr/>
          <p:nvPr/>
        </p:nvSpPr>
        <p:spPr>
          <a:xfrm>
            <a:off x="1418552" y="412043"/>
            <a:ext cx="45719" cy="6021574"/>
          </a:xfrm>
          <a:prstGeom prst="rect">
            <a:avLst/>
          </a:prstGeom>
          <a:solidFill>
            <a:schemeClr val="tx1"/>
          </a:solidFill>
          <a:ln w="12700">
            <a:noFill/>
            <a:miter lim="400000"/>
          </a:ln>
        </p:spPr>
        <p:txBody>
          <a:bodyPr lIns="25400" tIns="25400" rIns="25400" bIns="25400" anchor="ctr"/>
          <a:lstStyle>
            <a:defPPr>
              <a:defRPr lang="en-US"/>
            </a:defPPr>
            <a:lvl1pPr marL="0" algn="l" defTabSz="725714" rtl="0" eaLnBrk="1" latinLnBrk="0" hangingPunct="1">
              <a:defRPr sz="2857" kern="1200">
                <a:solidFill>
                  <a:schemeClr val="tx1"/>
                </a:solidFill>
                <a:latin typeface="+mn-lt"/>
                <a:ea typeface="+mn-ea"/>
                <a:cs typeface="+mn-cs"/>
              </a:defRPr>
            </a:lvl1pPr>
            <a:lvl2pPr marL="725714" algn="l" defTabSz="725714" rtl="0" eaLnBrk="1" latinLnBrk="0" hangingPunct="1">
              <a:defRPr sz="2857" kern="1200">
                <a:solidFill>
                  <a:schemeClr val="tx1"/>
                </a:solidFill>
                <a:latin typeface="+mn-lt"/>
                <a:ea typeface="+mn-ea"/>
                <a:cs typeface="+mn-cs"/>
              </a:defRPr>
            </a:lvl2pPr>
            <a:lvl3pPr marL="1451427" algn="l" defTabSz="725714" rtl="0" eaLnBrk="1" latinLnBrk="0" hangingPunct="1">
              <a:defRPr sz="2857" kern="1200">
                <a:solidFill>
                  <a:schemeClr val="tx1"/>
                </a:solidFill>
                <a:latin typeface="+mn-lt"/>
                <a:ea typeface="+mn-ea"/>
                <a:cs typeface="+mn-cs"/>
              </a:defRPr>
            </a:lvl3pPr>
            <a:lvl4pPr marL="2177141" algn="l" defTabSz="725714" rtl="0" eaLnBrk="1" latinLnBrk="0" hangingPunct="1">
              <a:defRPr sz="2857" kern="1200">
                <a:solidFill>
                  <a:schemeClr val="tx1"/>
                </a:solidFill>
                <a:latin typeface="+mn-lt"/>
                <a:ea typeface="+mn-ea"/>
                <a:cs typeface="+mn-cs"/>
              </a:defRPr>
            </a:lvl4pPr>
            <a:lvl5pPr marL="2902854" algn="l" defTabSz="725714" rtl="0" eaLnBrk="1" latinLnBrk="0" hangingPunct="1">
              <a:defRPr sz="2857" kern="1200">
                <a:solidFill>
                  <a:schemeClr val="tx1"/>
                </a:solidFill>
                <a:latin typeface="+mn-lt"/>
                <a:ea typeface="+mn-ea"/>
                <a:cs typeface="+mn-cs"/>
              </a:defRPr>
            </a:lvl5pPr>
            <a:lvl6pPr marL="3628568" algn="l" defTabSz="725714" rtl="0" eaLnBrk="1" latinLnBrk="0" hangingPunct="1">
              <a:defRPr sz="2857" kern="1200">
                <a:solidFill>
                  <a:schemeClr val="tx1"/>
                </a:solidFill>
                <a:latin typeface="+mn-lt"/>
                <a:ea typeface="+mn-ea"/>
                <a:cs typeface="+mn-cs"/>
              </a:defRPr>
            </a:lvl6pPr>
            <a:lvl7pPr marL="4354281" algn="l" defTabSz="725714" rtl="0" eaLnBrk="1" latinLnBrk="0" hangingPunct="1">
              <a:defRPr sz="2857" kern="1200">
                <a:solidFill>
                  <a:schemeClr val="tx1"/>
                </a:solidFill>
                <a:latin typeface="+mn-lt"/>
                <a:ea typeface="+mn-ea"/>
                <a:cs typeface="+mn-cs"/>
              </a:defRPr>
            </a:lvl7pPr>
            <a:lvl8pPr marL="5079995" algn="l" defTabSz="725714" rtl="0" eaLnBrk="1" latinLnBrk="0" hangingPunct="1">
              <a:defRPr sz="2857" kern="1200">
                <a:solidFill>
                  <a:schemeClr val="tx1"/>
                </a:solidFill>
                <a:latin typeface="+mn-lt"/>
                <a:ea typeface="+mn-ea"/>
                <a:cs typeface="+mn-cs"/>
              </a:defRPr>
            </a:lvl8pPr>
            <a:lvl9pPr marL="5805708" algn="l" defTabSz="725714" rtl="0" eaLnBrk="1" latinLnBrk="0" hangingPunct="1">
              <a:defRPr sz="2857" kern="1200">
                <a:solidFill>
                  <a:schemeClr val="tx1"/>
                </a:solidFill>
                <a:latin typeface="+mn-lt"/>
                <a:ea typeface="+mn-ea"/>
                <a:cs typeface="+mn-cs"/>
              </a:defRPr>
            </a:lvl9pPr>
          </a:lstStyle>
          <a:p>
            <a:pPr>
              <a:spcBef>
                <a:spcPts val="1000"/>
              </a:spcBef>
              <a:defRPr>
                <a:latin typeface="IBM Plex Sans Regular"/>
                <a:ea typeface="IBM Plex Sans Regular"/>
                <a:cs typeface="IBM Plex Sans Regular"/>
                <a:sym typeface="IBM Plex Sans Regular"/>
              </a:defRPr>
            </a:pPr>
            <a:endParaRPr sz="1429">
              <a:latin typeface="Source Sans Pro" panose="020B0503030403020204" pitchFamily="34" charset="0"/>
            </a:endParaRPr>
          </a:p>
        </p:txBody>
      </p:sp>
      <p:sp>
        <p:nvSpPr>
          <p:cNvPr id="18" name="TextBox 6">
            <a:extLst>
              <a:ext uri="{FF2B5EF4-FFF2-40B4-BE49-F238E27FC236}">
                <a16:creationId xmlns:a16="http://schemas.microsoft.com/office/drawing/2014/main" id="{A323EA98-FF7C-F76C-E6FF-2CD9628FFC86}"/>
              </a:ext>
            </a:extLst>
          </p:cNvPr>
          <p:cNvSpPr txBox="1"/>
          <p:nvPr/>
        </p:nvSpPr>
        <p:spPr>
          <a:xfrm rot="5400000">
            <a:off x="-2386979" y="3102765"/>
            <a:ext cx="6534663" cy="646331"/>
          </a:xfrm>
          <a:prstGeom prst="rect">
            <a:avLst/>
          </a:prstGeom>
          <a:noFill/>
        </p:spPr>
        <p:txBody>
          <a:bodyPr wrap="square" lIns="91440" tIns="45720" rIns="91440" bIns="45720" rtlCol="0" anchor="t">
            <a:spAutoFit/>
          </a:bodyPr>
          <a:lstStyle>
            <a:defPPr>
              <a:defRPr lang="en-US"/>
            </a:defPPr>
            <a:lvl1pPr marL="0" algn="l" defTabSz="725714" rtl="0" eaLnBrk="1" latinLnBrk="0" hangingPunct="1">
              <a:defRPr sz="2857" kern="1200">
                <a:solidFill>
                  <a:schemeClr val="tx1"/>
                </a:solidFill>
                <a:latin typeface="+mn-lt"/>
                <a:ea typeface="+mn-ea"/>
                <a:cs typeface="+mn-cs"/>
              </a:defRPr>
            </a:lvl1pPr>
            <a:lvl2pPr marL="725714" algn="l" defTabSz="725714" rtl="0" eaLnBrk="1" latinLnBrk="0" hangingPunct="1">
              <a:defRPr sz="2857" kern="1200">
                <a:solidFill>
                  <a:schemeClr val="tx1"/>
                </a:solidFill>
                <a:latin typeface="+mn-lt"/>
                <a:ea typeface="+mn-ea"/>
                <a:cs typeface="+mn-cs"/>
              </a:defRPr>
            </a:lvl2pPr>
            <a:lvl3pPr marL="1451427" algn="l" defTabSz="725714" rtl="0" eaLnBrk="1" latinLnBrk="0" hangingPunct="1">
              <a:defRPr sz="2857" kern="1200">
                <a:solidFill>
                  <a:schemeClr val="tx1"/>
                </a:solidFill>
                <a:latin typeface="+mn-lt"/>
                <a:ea typeface="+mn-ea"/>
                <a:cs typeface="+mn-cs"/>
              </a:defRPr>
            </a:lvl3pPr>
            <a:lvl4pPr marL="2177141" algn="l" defTabSz="725714" rtl="0" eaLnBrk="1" latinLnBrk="0" hangingPunct="1">
              <a:defRPr sz="2857" kern="1200">
                <a:solidFill>
                  <a:schemeClr val="tx1"/>
                </a:solidFill>
                <a:latin typeface="+mn-lt"/>
                <a:ea typeface="+mn-ea"/>
                <a:cs typeface="+mn-cs"/>
              </a:defRPr>
            </a:lvl4pPr>
            <a:lvl5pPr marL="2902854" algn="l" defTabSz="725714" rtl="0" eaLnBrk="1" latinLnBrk="0" hangingPunct="1">
              <a:defRPr sz="2857" kern="1200">
                <a:solidFill>
                  <a:schemeClr val="tx1"/>
                </a:solidFill>
                <a:latin typeface="+mn-lt"/>
                <a:ea typeface="+mn-ea"/>
                <a:cs typeface="+mn-cs"/>
              </a:defRPr>
            </a:lvl5pPr>
            <a:lvl6pPr marL="3628568" algn="l" defTabSz="725714" rtl="0" eaLnBrk="1" latinLnBrk="0" hangingPunct="1">
              <a:defRPr sz="2857" kern="1200">
                <a:solidFill>
                  <a:schemeClr val="tx1"/>
                </a:solidFill>
                <a:latin typeface="+mn-lt"/>
                <a:ea typeface="+mn-ea"/>
                <a:cs typeface="+mn-cs"/>
              </a:defRPr>
            </a:lvl6pPr>
            <a:lvl7pPr marL="4354281" algn="l" defTabSz="725714" rtl="0" eaLnBrk="1" latinLnBrk="0" hangingPunct="1">
              <a:defRPr sz="2857" kern="1200">
                <a:solidFill>
                  <a:schemeClr val="tx1"/>
                </a:solidFill>
                <a:latin typeface="+mn-lt"/>
                <a:ea typeface="+mn-ea"/>
                <a:cs typeface="+mn-cs"/>
              </a:defRPr>
            </a:lvl7pPr>
            <a:lvl8pPr marL="5079995" algn="l" defTabSz="725714" rtl="0" eaLnBrk="1" latinLnBrk="0" hangingPunct="1">
              <a:defRPr sz="2857" kern="1200">
                <a:solidFill>
                  <a:schemeClr val="tx1"/>
                </a:solidFill>
                <a:latin typeface="+mn-lt"/>
                <a:ea typeface="+mn-ea"/>
                <a:cs typeface="+mn-cs"/>
              </a:defRPr>
            </a:lvl8pPr>
            <a:lvl9pPr marL="5805708" algn="l" defTabSz="725714" rtl="0" eaLnBrk="1" latinLnBrk="0" hangingPunct="1">
              <a:defRPr sz="2857" kern="1200">
                <a:solidFill>
                  <a:schemeClr val="tx1"/>
                </a:solidFill>
                <a:latin typeface="+mn-lt"/>
                <a:ea typeface="+mn-ea"/>
                <a:cs typeface="+mn-cs"/>
              </a:defRPr>
            </a:lvl9pPr>
          </a:lstStyle>
          <a:p>
            <a:pPr algn="ctr"/>
            <a:r>
              <a:rPr lang="en-US" sz="3600" spc="300">
                <a:solidFill>
                  <a:schemeClr val="accent6"/>
                </a:solidFill>
                <a:latin typeface="Montserrat"/>
              </a:rPr>
              <a:t>SPECIAL OFFERINGS</a:t>
            </a:r>
            <a:endParaRPr lang="en-US"/>
          </a:p>
        </p:txBody>
      </p:sp>
    </p:spTree>
    <p:extLst>
      <p:ext uri="{BB962C8B-B14F-4D97-AF65-F5344CB8AC3E}">
        <p14:creationId xmlns:p14="http://schemas.microsoft.com/office/powerpoint/2010/main" val="17510298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08414-073C-3F47-C859-E834294A9D7F}"/>
            </a:ext>
          </a:extLst>
        </p:cNvPr>
        <p:cNvGrpSpPr/>
        <p:nvPr/>
      </p:nvGrpSpPr>
      <p:grpSpPr>
        <a:xfrm>
          <a:off x="0" y="0"/>
          <a:ext cx="0" cy="0"/>
          <a:chOff x="0" y="0"/>
          <a:chExt cx="0" cy="0"/>
        </a:xfrm>
      </p:grpSpPr>
      <p:sp>
        <p:nvSpPr>
          <p:cNvPr id="107" name="Rechteck">
            <a:extLst>
              <a:ext uri="{FF2B5EF4-FFF2-40B4-BE49-F238E27FC236}">
                <a16:creationId xmlns:a16="http://schemas.microsoft.com/office/drawing/2014/main" id="{E46182DD-4214-F694-5424-0FE0E6E69B7D}"/>
              </a:ext>
            </a:extLst>
          </p:cNvPr>
          <p:cNvSpPr/>
          <p:nvPr/>
        </p:nvSpPr>
        <p:spPr>
          <a:xfrm>
            <a:off x="2641599" y="0"/>
            <a:ext cx="9613901" cy="6855942"/>
          </a:xfrm>
          <a:prstGeom prst="rect">
            <a:avLst/>
          </a:prstGeom>
          <a:solidFill>
            <a:schemeClr val="tx1"/>
          </a:solidFill>
          <a:ln w="12700">
            <a:noFill/>
            <a:miter lim="400000"/>
          </a:ln>
        </p:spPr>
        <p:txBody>
          <a:bodyPr lIns="25400" tIns="25400" rIns="25400" bIns="25400" anchor="ctr"/>
          <a:lstStyle/>
          <a:p>
            <a:pPr marL="0" marR="0" lvl="0" indent="0" algn="l" defTabSz="725714" rtl="0" eaLnBrk="1" fontAlgn="auto" latinLnBrk="0" hangingPunct="1">
              <a:lnSpc>
                <a:spcPct val="100000"/>
              </a:lnSpc>
              <a:spcBef>
                <a:spcPts val="1000"/>
              </a:spcBef>
              <a:spcAft>
                <a:spcPts val="0"/>
              </a:spcAft>
              <a:buClrTx/>
              <a:buSzTx/>
              <a:buFontTx/>
              <a:buNone/>
              <a:tabLst/>
              <a:defRPr>
                <a:latin typeface="IBM Plex Sans Regular"/>
                <a:ea typeface="IBM Plex Sans Regular"/>
                <a:cs typeface="IBM Plex Sans Regular"/>
                <a:sym typeface="IBM Plex Sans Regular"/>
              </a:defRPr>
            </a:pPr>
            <a:endParaRPr kumimoji="0" sz="1429" b="0" i="0" u="none" strike="noStrike" kern="1200" cap="none" spc="0" normalizeH="0" baseline="0" noProof="0">
              <a:ln>
                <a:noFill/>
              </a:ln>
              <a:solidFill>
                <a:srgbClr val="000000"/>
              </a:solidFill>
              <a:effectLst/>
              <a:uLnTx/>
              <a:uFillTx/>
              <a:latin typeface="Source Sans Pro" panose="020B0503030403020204" pitchFamily="34" charset="0"/>
              <a:sym typeface="IBM Plex Sans Regular"/>
            </a:endParaRPr>
          </a:p>
        </p:txBody>
      </p:sp>
      <p:sp>
        <p:nvSpPr>
          <p:cNvPr id="112" name="About our…">
            <a:extLst>
              <a:ext uri="{FF2B5EF4-FFF2-40B4-BE49-F238E27FC236}">
                <a16:creationId xmlns:a16="http://schemas.microsoft.com/office/drawing/2014/main" id="{61D876E6-290E-4DDD-19DA-BDDEEE3ED0FB}"/>
              </a:ext>
            </a:extLst>
          </p:cNvPr>
          <p:cNvSpPr txBox="1"/>
          <p:nvPr/>
        </p:nvSpPr>
        <p:spPr>
          <a:xfrm>
            <a:off x="3239124" y="1748525"/>
            <a:ext cx="7954144" cy="374461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p>
            <a:pPr defTabSz="412750">
              <a:defRPr sz="5500" spc="-55">
                <a:latin typeface="+mn-lt"/>
                <a:ea typeface="+mn-ea"/>
                <a:cs typeface="+mn-cs"/>
                <a:sym typeface="IBM Plex Sans Bold"/>
              </a:defRPr>
            </a:pPr>
            <a:r>
              <a:rPr lang="en-US" sz="6000">
                <a:latin typeface="Montserrat"/>
                <a:ea typeface="Source Code Pro"/>
                <a:sym typeface="IBM Plex Sans Bold"/>
              </a:rPr>
              <a:t>First  </a:t>
            </a:r>
            <a:endParaRPr lang="en-US" sz="6000">
              <a:latin typeface="Montserrat"/>
              <a:ea typeface="Source Code Pro"/>
            </a:endParaRPr>
          </a:p>
          <a:p>
            <a:pPr defTabSz="412750">
              <a:defRPr sz="5500" spc="-55">
                <a:latin typeface="+mn-lt"/>
                <a:ea typeface="+mn-ea"/>
                <a:cs typeface="+mn-cs"/>
                <a:sym typeface="IBM Plex Sans Bold"/>
              </a:defRPr>
            </a:pPr>
            <a:r>
              <a:rPr lang="en-US" sz="6000">
                <a:solidFill>
                  <a:schemeClr val="bg1"/>
                </a:solidFill>
                <a:latin typeface="Montserrat"/>
                <a:ea typeface="Source Code Pro"/>
              </a:rPr>
              <a:t>NAVIGATING ILTACON</a:t>
            </a:r>
          </a:p>
          <a:p>
            <a:pPr defTabSz="412750">
              <a:defRPr sz="5500" spc="-55">
                <a:latin typeface="+mn-lt"/>
                <a:ea typeface="+mn-ea"/>
                <a:cs typeface="+mn-cs"/>
                <a:sym typeface="IBM Plex Sans Bold"/>
              </a:defRPr>
            </a:pPr>
            <a:r>
              <a:rPr kumimoji="0" lang="en-US" sz="6000">
                <a:latin typeface="Montserrat"/>
                <a:ea typeface="Source Code Pro"/>
                <a:sym typeface="IBM Plex Sans Bold"/>
              </a:rPr>
              <a:t>first!</a:t>
            </a:r>
            <a:endParaRPr sz="6000">
              <a:latin typeface="Montserrat"/>
              <a:ea typeface="Source Code Pro"/>
            </a:endParaRPr>
          </a:p>
        </p:txBody>
      </p:sp>
      <p:pic>
        <p:nvPicPr>
          <p:cNvPr id="5" name="Picture 4">
            <a:extLst>
              <a:ext uri="{FF2B5EF4-FFF2-40B4-BE49-F238E27FC236}">
                <a16:creationId xmlns:a16="http://schemas.microsoft.com/office/drawing/2014/main" id="{08196C17-4054-9E3D-A545-4DFBC35DF602}"/>
              </a:ext>
            </a:extLst>
          </p:cNvPr>
          <p:cNvPicPr>
            <a:picLocks noChangeAspect="1"/>
          </p:cNvPicPr>
          <p:nvPr/>
        </p:nvPicPr>
        <p:blipFill>
          <a:blip r:embed="rId3"/>
          <a:stretch>
            <a:fillRect/>
          </a:stretch>
        </p:blipFill>
        <p:spPr>
          <a:xfrm>
            <a:off x="635719" y="563885"/>
            <a:ext cx="1300657" cy="1300657"/>
          </a:xfrm>
          <a:prstGeom prst="rect">
            <a:avLst/>
          </a:prstGeom>
        </p:spPr>
      </p:pic>
      <p:sp>
        <p:nvSpPr>
          <p:cNvPr id="2" name="Neocore.Studio…">
            <a:extLst>
              <a:ext uri="{FF2B5EF4-FFF2-40B4-BE49-F238E27FC236}">
                <a16:creationId xmlns:a16="http://schemas.microsoft.com/office/drawing/2014/main" id="{68E23752-6056-68FE-306B-C5A54CF3D4EF}"/>
              </a:ext>
            </a:extLst>
          </p:cNvPr>
          <p:cNvSpPr txBox="1"/>
          <p:nvPr/>
        </p:nvSpPr>
        <p:spPr>
          <a:xfrm>
            <a:off x="275934" y="5579109"/>
            <a:ext cx="2365665" cy="108831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25400" tIns="25400" rIns="25400" bIns="25400" anchor="b">
            <a:spAutoFit/>
          </a:bodyPr>
          <a:lstStyle/>
          <a:p>
            <a:pPr marL="0" marR="0" lvl="0" indent="0" algn="l" defTabSz="725714" rtl="0" eaLnBrk="1" fontAlgn="auto" latinLnBrk="0" hangingPunct="1">
              <a:lnSpc>
                <a:spcPct val="110000"/>
              </a:lnSpc>
              <a:spcBef>
                <a:spcPts val="0"/>
              </a:spcBef>
              <a:spcAft>
                <a:spcPts val="0"/>
              </a:spcAft>
              <a:buClrTx/>
              <a:buSzTx/>
              <a:buFontTx/>
              <a:buNone/>
              <a:tabLst/>
              <a:defRPr sz="1800" spc="-18"/>
            </a:pPr>
            <a:r>
              <a:rPr kumimoji="0" lang="en-US" sz="2000" b="1" i="0" u="none" strike="noStrike" kern="1200" cap="none" spc="-18" normalizeH="0" baseline="0" noProof="0" dirty="0">
                <a:ln>
                  <a:noFill/>
                </a:ln>
                <a:solidFill>
                  <a:schemeClr val="bg1">
                    <a:lumMod val="49000"/>
                  </a:schemeClr>
                </a:solidFill>
                <a:effectLst/>
                <a:uLnTx/>
                <a:uFillTx/>
                <a:latin typeface="Montserrat"/>
                <a:ea typeface="Source Sans Pro"/>
              </a:rPr>
              <a:t>#</a:t>
            </a:r>
            <a:r>
              <a:rPr lang="en-US" sz="2000" b="1" spc="-18" dirty="0">
                <a:solidFill>
                  <a:schemeClr val="bg1">
                    <a:lumMod val="49000"/>
                  </a:schemeClr>
                </a:solidFill>
                <a:latin typeface="Montserrat"/>
                <a:ea typeface="Source Sans Pro"/>
              </a:rPr>
              <a:t>ILTACON2026</a:t>
            </a:r>
            <a:endParaRPr lang="en-US" sz="2000" b="1" i="0" u="none" strike="noStrike" kern="1200" cap="none" spc="-18" normalizeH="0" baseline="0" noProof="0" dirty="0">
              <a:ln>
                <a:noFill/>
              </a:ln>
              <a:solidFill>
                <a:schemeClr val="bg1">
                  <a:lumMod val="49000"/>
                </a:schemeClr>
              </a:solidFill>
              <a:effectLst/>
              <a:uLnTx/>
              <a:uFillTx/>
              <a:latin typeface="Montserrat"/>
              <a:ea typeface="Source Sans Pro"/>
            </a:endParaRPr>
          </a:p>
          <a:p>
            <a:pPr marL="0" marR="0" lvl="0" indent="0" algn="l" defTabSz="725714" rtl="0" eaLnBrk="1" fontAlgn="auto" latinLnBrk="0" hangingPunct="1">
              <a:lnSpc>
                <a:spcPct val="110000"/>
              </a:lnSpc>
              <a:spcBef>
                <a:spcPts val="0"/>
              </a:spcBef>
              <a:spcAft>
                <a:spcPts val="0"/>
              </a:spcAft>
              <a:buClrTx/>
              <a:buSzTx/>
              <a:buFontTx/>
              <a:buNone/>
              <a:tabLst/>
              <a:defRPr sz="1800" spc="-18"/>
            </a:pPr>
            <a:endParaRPr lang="en-US" sz="1400" b="1" i="0" u="none" strike="noStrike" kern="1200" cap="none" spc="-18" normalizeH="0" baseline="0" noProof="0" dirty="0">
              <a:ln>
                <a:noFill/>
              </a:ln>
              <a:solidFill>
                <a:schemeClr val="bg1">
                  <a:lumMod val="49000"/>
                </a:schemeClr>
              </a:solidFill>
              <a:effectLst/>
              <a:uLnTx/>
              <a:uFillTx/>
              <a:latin typeface="Montserrat"/>
              <a:ea typeface="Source Sans Pro"/>
            </a:endParaRPr>
          </a:p>
          <a:p>
            <a:pPr>
              <a:lnSpc>
                <a:spcPct val="110000"/>
              </a:lnSpc>
              <a:defRPr sz="1800" spc="-18"/>
            </a:pPr>
            <a:r>
              <a:rPr lang="en-US" sz="1400" spc="-18" dirty="0">
                <a:solidFill>
                  <a:schemeClr val="bg1">
                    <a:lumMod val="49000"/>
                  </a:schemeClr>
                </a:solidFill>
                <a:latin typeface="Montserrat"/>
                <a:ea typeface="Source Sans Pro"/>
              </a:rPr>
              <a:t>23-27 </a:t>
            </a:r>
            <a:r>
              <a:rPr kumimoji="0" lang="en-US" sz="1400" b="0" i="0" u="none" strike="noStrike" kern="1200" cap="none" spc="-18" normalizeH="0" baseline="0" noProof="0" dirty="0">
                <a:ln>
                  <a:noFill/>
                </a:ln>
                <a:solidFill>
                  <a:schemeClr val="bg1">
                    <a:lumMod val="49000"/>
                  </a:schemeClr>
                </a:solidFill>
                <a:effectLst/>
                <a:uLnTx/>
                <a:uFillTx/>
                <a:latin typeface="Montserrat"/>
                <a:ea typeface="Source Sans Pro"/>
              </a:rPr>
              <a:t>August </a:t>
            </a:r>
            <a:r>
              <a:rPr lang="en-US" sz="1400" spc="-18" dirty="0">
                <a:solidFill>
                  <a:schemeClr val="bg1">
                    <a:lumMod val="49000"/>
                  </a:schemeClr>
                </a:solidFill>
                <a:latin typeface="Montserrat"/>
                <a:ea typeface="Source Sans Pro"/>
              </a:rPr>
              <a:t>2026</a:t>
            </a:r>
            <a:endParaRPr lang="en-US" sz="1400" b="0" i="0" u="none" strike="noStrike" kern="1200" cap="none" spc="-18" normalizeH="0" baseline="0" noProof="0" dirty="0">
              <a:ln>
                <a:noFill/>
              </a:ln>
              <a:solidFill>
                <a:schemeClr val="bg1">
                  <a:lumMod val="49000"/>
                </a:schemeClr>
              </a:solidFill>
              <a:effectLst/>
              <a:uLnTx/>
              <a:uFillTx/>
              <a:latin typeface="Montserrat"/>
              <a:ea typeface="Source Sans Pro"/>
            </a:endParaRPr>
          </a:p>
          <a:p>
            <a:pPr>
              <a:lnSpc>
                <a:spcPct val="110000"/>
              </a:lnSpc>
              <a:defRPr sz="1800" spc="-18"/>
            </a:pPr>
            <a:r>
              <a:rPr lang="en-US" sz="1400" spc="-18" dirty="0">
                <a:solidFill>
                  <a:schemeClr val="bg1">
                    <a:lumMod val="49000"/>
                  </a:schemeClr>
                </a:solidFill>
                <a:latin typeface="Montserrat"/>
                <a:ea typeface="Source Sans Pro"/>
              </a:rPr>
              <a:t>Nashville, TN</a:t>
            </a:r>
            <a:endParaRPr lang="en-US" sz="1400" b="0" i="0" u="none" strike="noStrike" kern="1200" cap="none" spc="-18" normalizeH="0" baseline="0" noProof="0" dirty="0">
              <a:ln>
                <a:noFill/>
              </a:ln>
              <a:solidFill>
                <a:schemeClr val="bg1">
                  <a:lumMod val="49000"/>
                </a:schemeClr>
              </a:solidFill>
              <a:effectLst/>
              <a:uLnTx/>
              <a:uFillTx/>
              <a:latin typeface="Montserrat"/>
              <a:ea typeface="Source Sans Pro"/>
            </a:endParaRPr>
          </a:p>
        </p:txBody>
      </p:sp>
    </p:spTree>
    <p:extLst>
      <p:ext uri="{BB962C8B-B14F-4D97-AF65-F5344CB8AC3E}">
        <p14:creationId xmlns:p14="http://schemas.microsoft.com/office/powerpoint/2010/main" val="2976154728"/>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FB60F1-E176-8CA5-C642-12186D44351F}"/>
            </a:ext>
          </a:extLst>
        </p:cNvPr>
        <p:cNvGrpSpPr/>
        <p:nvPr/>
      </p:nvGrpSpPr>
      <p:grpSpPr>
        <a:xfrm>
          <a:off x="0" y="0"/>
          <a:ext cx="0" cy="0"/>
          <a:chOff x="0" y="0"/>
          <a:chExt cx="0" cy="0"/>
        </a:xfrm>
      </p:grpSpPr>
      <p:pic>
        <p:nvPicPr>
          <p:cNvPr id="12" name="Picture Placeholder 11" descr="A large indoor mall with Gaylord Opryland Resort &amp;#38; Convention Center and trees&#10;&#10;AI-generated content may be incorrect.">
            <a:extLst>
              <a:ext uri="{FF2B5EF4-FFF2-40B4-BE49-F238E27FC236}">
                <a16:creationId xmlns:a16="http://schemas.microsoft.com/office/drawing/2014/main" id="{CAE55F3E-FFA8-8729-63E5-220A722C2311}"/>
              </a:ext>
            </a:extLst>
          </p:cNvPr>
          <p:cNvPicPr>
            <a:picLocks noGrp="1" noChangeAspect="1"/>
          </p:cNvPicPr>
          <p:nvPr>
            <p:ph type="pic" idx="10"/>
          </p:nvPr>
        </p:nvPicPr>
        <p:blipFill>
          <a:blip r:embed="rId2"/>
          <a:srcRect t="2553" b="2553"/>
          <a:stretch/>
        </p:blipFill>
        <p:spPr>
          <a:xfrm>
            <a:off x="7520297" y="3912549"/>
            <a:ext cx="4671703" cy="2956535"/>
          </a:xfrm>
        </p:spPr>
      </p:pic>
      <p:pic>
        <p:nvPicPr>
          <p:cNvPr id="5" name="Picture Placeholder 4" descr="A road with trees and buildings in the background&#10;&#10;AI-generated content may be incorrect.">
            <a:extLst>
              <a:ext uri="{FF2B5EF4-FFF2-40B4-BE49-F238E27FC236}">
                <a16:creationId xmlns:a16="http://schemas.microsoft.com/office/drawing/2014/main" id="{A736F066-63BE-8CBC-5B6B-194FB6044F75}"/>
              </a:ext>
            </a:extLst>
          </p:cNvPr>
          <p:cNvPicPr>
            <a:picLocks noGrp="1" noChangeAspect="1"/>
          </p:cNvPicPr>
          <p:nvPr>
            <p:ph type="pic" idx="1"/>
          </p:nvPr>
        </p:nvPicPr>
        <p:blipFill>
          <a:blip r:embed="rId3"/>
          <a:srcRect l="9401" r="9401"/>
          <a:stretch/>
        </p:blipFill>
        <p:spPr>
          <a:xfrm>
            <a:off x="7520297" y="0"/>
            <a:ext cx="4671703" cy="3869955"/>
          </a:xfrm>
        </p:spPr>
      </p:pic>
      <p:sp>
        <p:nvSpPr>
          <p:cNvPr id="4" name="Text Placeholder 3">
            <a:extLst>
              <a:ext uri="{FF2B5EF4-FFF2-40B4-BE49-F238E27FC236}">
                <a16:creationId xmlns:a16="http://schemas.microsoft.com/office/drawing/2014/main" id="{F1E543B3-6E1B-06C1-4EEC-7A9B5466D98A}"/>
              </a:ext>
            </a:extLst>
          </p:cNvPr>
          <p:cNvSpPr>
            <a:spLocks noGrp="1"/>
          </p:cNvSpPr>
          <p:nvPr>
            <p:ph type="body" sz="quarter" idx="4294967295"/>
          </p:nvPr>
        </p:nvSpPr>
        <p:spPr>
          <a:xfrm>
            <a:off x="388078" y="440657"/>
            <a:ext cx="6199187" cy="1305455"/>
          </a:xfrm>
        </p:spPr>
        <p:txBody>
          <a:bodyPr vert="horz" lIns="91440" tIns="45720" rIns="91440" bIns="45720" rtlCol="0" anchor="t">
            <a:noAutofit/>
          </a:bodyPr>
          <a:lstStyle/>
          <a:p>
            <a:pPr>
              <a:lnSpc>
                <a:spcPct val="90000"/>
              </a:lnSpc>
            </a:pPr>
            <a:r>
              <a:rPr lang="en-US" sz="4400" b="1">
                <a:solidFill>
                  <a:schemeClr val="tx1"/>
                </a:solidFill>
                <a:latin typeface="Rajdhani Semibold" panose="02000000000000000000" pitchFamily="2" charset="77"/>
                <a:cs typeface="Rajdhani Semibold" panose="02000000000000000000" pitchFamily="2" charset="77"/>
              </a:rPr>
              <a:t>EVENT VENUE </a:t>
            </a:r>
          </a:p>
          <a:p>
            <a:pPr>
              <a:lnSpc>
                <a:spcPct val="90000"/>
              </a:lnSpc>
            </a:pPr>
            <a:r>
              <a:rPr lang="en-US" sz="4400" b="1">
                <a:solidFill>
                  <a:schemeClr val="tx1"/>
                </a:solidFill>
                <a:latin typeface="Rajdhani Semibold"/>
                <a:ea typeface="Roboto Slab"/>
                <a:cs typeface="Rajdhani Semibold"/>
              </a:rPr>
              <a:t>&amp;</a:t>
            </a:r>
            <a:r>
              <a:rPr lang="en-US" sz="4400" b="1">
                <a:solidFill>
                  <a:schemeClr val="tx1"/>
                </a:solidFill>
                <a:latin typeface="Rajdhani Semibold" panose="02000000000000000000" pitchFamily="2" charset="77"/>
                <a:cs typeface="Rajdhani Semibold" panose="02000000000000000000" pitchFamily="2" charset="77"/>
              </a:rPr>
              <a:t> LAYOUT</a:t>
            </a:r>
          </a:p>
        </p:txBody>
      </p:sp>
      <p:sp>
        <p:nvSpPr>
          <p:cNvPr id="6" name="Text Placeholder 5">
            <a:extLst>
              <a:ext uri="{FF2B5EF4-FFF2-40B4-BE49-F238E27FC236}">
                <a16:creationId xmlns:a16="http://schemas.microsoft.com/office/drawing/2014/main" id="{97BC6CB7-1085-ECD6-4C64-CDCF627F46D4}"/>
              </a:ext>
            </a:extLst>
          </p:cNvPr>
          <p:cNvSpPr>
            <a:spLocks noGrp="1"/>
          </p:cNvSpPr>
          <p:nvPr>
            <p:ph type="body" sz="quarter" idx="13"/>
          </p:nvPr>
        </p:nvSpPr>
        <p:spPr>
          <a:xfrm>
            <a:off x="388076" y="2028300"/>
            <a:ext cx="6199187" cy="374650"/>
          </a:xfrm>
        </p:spPr>
        <p:txBody>
          <a:bodyPr vert="horz" lIns="91440" tIns="45720" rIns="91440" bIns="45720" rtlCol="0" anchor="t">
            <a:noAutofit/>
          </a:bodyPr>
          <a:lstStyle/>
          <a:p>
            <a:r>
              <a:rPr lang="en-US" sz="3200">
                <a:latin typeface="Rajdhani Semibold"/>
                <a:ea typeface="Roboto Slab"/>
                <a:cs typeface="Rajdhani Semibold"/>
              </a:rPr>
              <a:t>Gaylord Opryland Resort &amp; Convention Cetner</a:t>
            </a:r>
            <a:endParaRPr lang="en-US" sz="3200" b="1">
              <a:solidFill>
                <a:srgbClr val="A30134"/>
              </a:solidFill>
            </a:endParaRPr>
          </a:p>
        </p:txBody>
      </p:sp>
      <p:sp>
        <p:nvSpPr>
          <p:cNvPr id="7" name="Text Placeholder 6">
            <a:extLst>
              <a:ext uri="{FF2B5EF4-FFF2-40B4-BE49-F238E27FC236}">
                <a16:creationId xmlns:a16="http://schemas.microsoft.com/office/drawing/2014/main" id="{A249974B-2C03-5514-5128-63C9AC011D99}"/>
              </a:ext>
            </a:extLst>
          </p:cNvPr>
          <p:cNvSpPr>
            <a:spLocks noGrp="1"/>
          </p:cNvSpPr>
          <p:nvPr>
            <p:ph type="body" sz="quarter" idx="4294967295"/>
          </p:nvPr>
        </p:nvSpPr>
        <p:spPr>
          <a:xfrm>
            <a:off x="360667" y="3752417"/>
            <a:ext cx="6730943" cy="2943054"/>
          </a:xfrm>
        </p:spPr>
        <p:txBody>
          <a:bodyPr vert="horz" lIns="91440" tIns="45720" rIns="91440" bIns="45720" rtlCol="0" anchor="t">
            <a:normAutofit fontScale="92500" lnSpcReduction="20000"/>
          </a:bodyPr>
          <a:lstStyle/>
          <a:p>
            <a:r>
              <a:rPr lang="en-US" sz="1100">
                <a:solidFill>
                  <a:srgbClr val="1C1C1C"/>
                </a:solidFill>
                <a:highlight>
                  <a:srgbClr val="FFFFFF"/>
                </a:highlight>
                <a:latin typeface="Poppins"/>
                <a:ea typeface="+mn-ea"/>
                <a:cs typeface="Poppins"/>
              </a:rPr>
              <a:t>Situated in the heart of Nashville, Gaylord Opryland Resort &amp; Convention Center welcomes guests to a stunning resort experience. From SoundWaves, the city’s premier aquatic attraction, to an exciting lineup of activities, there’s something for the entire family to enjoy. Spend the day at our Opryland hotel golf course. Guests can explore nine acres of airy indoor garden atriums, award-winning restaurants and bars, our world-class Opryland hotel spa, and a state-of-the-art fitness center. From seasonal events and entertainment to high-end amenities and stunning spaces, Gaylord Opryland welcomes you to enjoy more of what you love.</a:t>
            </a:r>
            <a:endParaRPr lang="en-US" sz="1100">
              <a:solidFill>
                <a:srgbClr val="1C1C1C"/>
              </a:solidFill>
              <a:highlight>
                <a:srgbClr val="FFFFFF"/>
              </a:highlight>
              <a:ea typeface="+mn-ea"/>
            </a:endParaRPr>
          </a:p>
          <a:p>
            <a:r>
              <a:rPr lang="en-US" sz="1600" b="1">
                <a:solidFill>
                  <a:srgbClr val="000000"/>
                </a:solidFill>
                <a:latin typeface="Rajdhani Semibold"/>
                <a:ea typeface="+mn-ea"/>
                <a:cs typeface="Rajdhani Semibold"/>
              </a:rPr>
              <a:t>Getting Here-</a:t>
            </a:r>
            <a:endParaRPr lang="en-US">
              <a:solidFill>
                <a:srgbClr val="7F7F7F"/>
              </a:solidFill>
              <a:ea typeface="+mn-ea"/>
            </a:endParaRPr>
          </a:p>
          <a:p>
            <a:pPr marL="171450" indent="-171450">
              <a:buChar char="•"/>
            </a:pPr>
            <a:r>
              <a:rPr lang="en-US" sz="1100">
                <a:solidFill>
                  <a:prstClr val="black">
                    <a:lumMod val="50000"/>
                    <a:lumOff val="50000"/>
                  </a:prstClr>
                </a:solidFill>
                <a:latin typeface="Poppins"/>
                <a:ea typeface="+mn-ea"/>
                <a:cs typeface="Poppins"/>
              </a:rPr>
              <a:t>The closest airport near Gaylord Opryland Resort &amp; Convention Center is the Nashville International Airport (BNA). BNA is located approximately 8.3 Miles from the hotel.</a:t>
            </a:r>
          </a:p>
          <a:p>
            <a:endParaRPr lang="en-US" sz="1100">
              <a:solidFill>
                <a:prstClr val="black">
                  <a:lumMod val="50000"/>
                  <a:lumOff val="50000"/>
                </a:prstClr>
              </a:solidFill>
              <a:ea typeface="+mn-ea"/>
            </a:endParaRPr>
          </a:p>
          <a:p>
            <a:pPr marL="171450" indent="-171450">
              <a:buChar char="•"/>
            </a:pPr>
            <a:endParaRPr lang="en-US" sz="1000">
              <a:solidFill>
                <a:prstClr val="black">
                  <a:lumMod val="50000"/>
                  <a:lumOff val="50000"/>
                </a:prstClr>
              </a:solidFill>
              <a:ea typeface="+mn-ea"/>
            </a:endParaRPr>
          </a:p>
          <a:p>
            <a:endParaRPr lang="en-US" sz="1000">
              <a:solidFill>
                <a:prstClr val="black">
                  <a:lumMod val="50000"/>
                  <a:lumOff val="50000"/>
                </a:prstClr>
              </a:solidFill>
              <a:ea typeface="+mn-ea"/>
            </a:endParaRPr>
          </a:p>
        </p:txBody>
      </p:sp>
      <p:sp>
        <p:nvSpPr>
          <p:cNvPr id="13" name="TextBox 12">
            <a:extLst>
              <a:ext uri="{FF2B5EF4-FFF2-40B4-BE49-F238E27FC236}">
                <a16:creationId xmlns:a16="http://schemas.microsoft.com/office/drawing/2014/main" id="{8A991B4A-4F0D-7FC8-8B30-1B4C6F54F4FA}"/>
              </a:ext>
            </a:extLst>
          </p:cNvPr>
          <p:cNvSpPr txBox="1"/>
          <p:nvPr/>
        </p:nvSpPr>
        <p:spPr>
          <a:xfrm>
            <a:off x="388127" y="3079796"/>
            <a:ext cx="2743200"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F1F1F"/>
                </a:solidFill>
                <a:effectLst/>
                <a:highlight>
                  <a:srgbClr val="FFFFFF"/>
                </a:highlight>
                <a:uLnTx/>
                <a:uFillTx/>
                <a:latin typeface="Roboto"/>
                <a:ea typeface="Roboto"/>
                <a:cs typeface="Roboto"/>
              </a:rPr>
              <a:t>2800 Opryland Dr</a:t>
            </a:r>
            <a:endParaRPr kumimoji="0" lang="en-US" sz="1800" b="0" i="0" u="none" strike="noStrike" kern="1200" cap="none" spc="0" normalizeH="0" baseline="0" noProof="0">
              <a:ln>
                <a:noFill/>
              </a:ln>
              <a:solidFill>
                <a:srgbClr val="000000"/>
              </a:solidFill>
              <a:effectLst/>
              <a:uLnTx/>
              <a:uFillTx/>
              <a:latin typeface="Aptos" panose="02110004020202020204"/>
              <a:ea typeface="Roboto"/>
              <a:cs typeface="Roboto"/>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F1F1F"/>
                </a:solidFill>
                <a:effectLst/>
                <a:highlight>
                  <a:srgbClr val="FFFFFF"/>
                </a:highlight>
                <a:uLnTx/>
                <a:uFillTx/>
                <a:latin typeface="Roboto"/>
                <a:ea typeface="Roboto"/>
                <a:cs typeface="Roboto"/>
              </a:rPr>
              <a:t>Nashville, TN 37214</a:t>
            </a: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498361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C6831-E398-9587-35BB-0B2479094A53}"/>
            </a:ext>
          </a:extLst>
        </p:cNvPr>
        <p:cNvGrpSpPr/>
        <p:nvPr/>
      </p:nvGrpSpPr>
      <p:grpSpPr>
        <a:xfrm>
          <a:off x="0" y="0"/>
          <a:ext cx="0" cy="0"/>
          <a:chOff x="0" y="0"/>
          <a:chExt cx="0" cy="0"/>
        </a:xfrm>
      </p:grpSpPr>
      <p:pic>
        <p:nvPicPr>
          <p:cNvPr id="4" name="Picture Placeholder 3" descr="A map of a convention center&#10;&#10;AI-generated content may be incorrect.">
            <a:extLst>
              <a:ext uri="{FF2B5EF4-FFF2-40B4-BE49-F238E27FC236}">
                <a16:creationId xmlns:a16="http://schemas.microsoft.com/office/drawing/2014/main" id="{DE5DFE7B-0235-B47F-3CEB-772F588DF904}"/>
              </a:ext>
            </a:extLst>
          </p:cNvPr>
          <p:cNvPicPr>
            <a:picLocks noGrp="1" noChangeAspect="1"/>
          </p:cNvPicPr>
          <p:nvPr>
            <p:ph idx="1"/>
          </p:nvPr>
        </p:nvPicPr>
        <p:blipFill>
          <a:blip r:embed="rId2"/>
          <a:stretch>
            <a:fillRect/>
          </a:stretch>
        </p:blipFill>
        <p:spPr>
          <a:xfrm>
            <a:off x="1101981" y="-26199"/>
            <a:ext cx="6578532" cy="6885210"/>
          </a:xfrm>
          <a:prstGeom prst="rect">
            <a:avLst/>
          </a:prstGeom>
          <a:noFill/>
        </p:spPr>
      </p:pic>
      <p:sp>
        <p:nvSpPr>
          <p:cNvPr id="2" name="Star: 5 Points 1">
            <a:extLst>
              <a:ext uri="{FF2B5EF4-FFF2-40B4-BE49-F238E27FC236}">
                <a16:creationId xmlns:a16="http://schemas.microsoft.com/office/drawing/2014/main" id="{EEDEA204-582D-817B-4EDC-C8317FD128DC}"/>
              </a:ext>
            </a:extLst>
          </p:cNvPr>
          <p:cNvSpPr/>
          <p:nvPr/>
        </p:nvSpPr>
        <p:spPr>
          <a:xfrm>
            <a:off x="5554412" y="2758314"/>
            <a:ext cx="289685" cy="277090"/>
          </a:xfrm>
          <a:prstGeom prst="star5">
            <a:avLst/>
          </a:prstGeom>
          <a:solidFill>
            <a:srgbClr val="C00000"/>
          </a:solidFill>
          <a:ln>
            <a:solidFill>
              <a:srgbClr val="A301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Star: 5 Points 2">
            <a:extLst>
              <a:ext uri="{FF2B5EF4-FFF2-40B4-BE49-F238E27FC236}">
                <a16:creationId xmlns:a16="http://schemas.microsoft.com/office/drawing/2014/main" id="{BFEA8B23-F5B0-F65F-26D7-FF4A82E20AAC}"/>
              </a:ext>
            </a:extLst>
          </p:cNvPr>
          <p:cNvSpPr/>
          <p:nvPr/>
        </p:nvSpPr>
        <p:spPr>
          <a:xfrm>
            <a:off x="2758313" y="5724445"/>
            <a:ext cx="289685" cy="277090"/>
          </a:xfrm>
          <a:prstGeom prst="star5">
            <a:avLst/>
          </a:prstGeom>
          <a:solidFill>
            <a:srgbClr val="C00000"/>
          </a:solidFill>
          <a:ln>
            <a:solidFill>
              <a:srgbClr val="A301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cxnSp>
        <p:nvCxnSpPr>
          <p:cNvPr id="7" name="Straight Arrow Connector 6">
            <a:extLst>
              <a:ext uri="{FF2B5EF4-FFF2-40B4-BE49-F238E27FC236}">
                <a16:creationId xmlns:a16="http://schemas.microsoft.com/office/drawing/2014/main" id="{B5DF2141-8E9E-0A40-14C7-54410619FF2C}"/>
              </a:ext>
            </a:extLst>
          </p:cNvPr>
          <p:cNvCxnSpPr/>
          <p:nvPr/>
        </p:nvCxnSpPr>
        <p:spPr>
          <a:xfrm flipV="1">
            <a:off x="5856694" y="1832578"/>
            <a:ext cx="2796098" cy="1032793"/>
          </a:xfrm>
          <a:prstGeom prst="straightConnector1">
            <a:avLst/>
          </a:prstGeom>
          <a:ln w="57150">
            <a:solidFill>
              <a:srgbClr val="A30134"/>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7B4FC304-184A-7D5D-4F33-0EE07BB46415}"/>
              </a:ext>
            </a:extLst>
          </p:cNvPr>
          <p:cNvCxnSpPr>
            <a:cxnSpLocks/>
          </p:cNvCxnSpPr>
          <p:nvPr/>
        </p:nvCxnSpPr>
        <p:spPr>
          <a:xfrm flipV="1">
            <a:off x="3054298" y="3980033"/>
            <a:ext cx="5611089" cy="1952231"/>
          </a:xfrm>
          <a:prstGeom prst="straightConnector1">
            <a:avLst/>
          </a:prstGeom>
          <a:ln w="57150">
            <a:solidFill>
              <a:srgbClr val="A30134"/>
            </a:solidFill>
            <a:tailEnd type="triangle"/>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A035274D-3F30-C6AA-C838-8D63E67223C5}"/>
              </a:ext>
            </a:extLst>
          </p:cNvPr>
          <p:cNvSpPr txBox="1"/>
          <p:nvPr/>
        </p:nvSpPr>
        <p:spPr>
          <a:xfrm>
            <a:off x="8753554" y="1615314"/>
            <a:ext cx="2166348"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Rajdhani Semibold"/>
                <a:ea typeface="+mn-ea"/>
                <a:cs typeface="+mn-cs"/>
              </a:rPr>
              <a:t>Conference Registration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TextBox 10">
            <a:extLst>
              <a:ext uri="{FF2B5EF4-FFF2-40B4-BE49-F238E27FC236}">
                <a16:creationId xmlns:a16="http://schemas.microsoft.com/office/drawing/2014/main" id="{75087182-881D-0447-9E9D-4186E53DBB11}"/>
              </a:ext>
            </a:extLst>
          </p:cNvPr>
          <p:cNvSpPr txBox="1"/>
          <p:nvPr/>
        </p:nvSpPr>
        <p:spPr>
          <a:xfrm>
            <a:off x="8753553" y="3599032"/>
            <a:ext cx="3501422"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Rajdhani Semibold"/>
                <a:ea typeface="+mn-ea"/>
                <a:cs typeface="+mn-cs"/>
              </a:rPr>
              <a:t>Hotel Check In @ Cascades Entrance</a:t>
            </a:r>
            <a:endParaRPr kumimoji="0" lang="en-US" sz="24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Star: 5 Points 4">
            <a:extLst>
              <a:ext uri="{FF2B5EF4-FFF2-40B4-BE49-F238E27FC236}">
                <a16:creationId xmlns:a16="http://schemas.microsoft.com/office/drawing/2014/main" id="{D485E3D1-7F74-DC0C-2C8C-2C794862F55C}"/>
              </a:ext>
            </a:extLst>
          </p:cNvPr>
          <p:cNvSpPr/>
          <p:nvPr/>
        </p:nvSpPr>
        <p:spPr>
          <a:xfrm>
            <a:off x="2614910" y="603730"/>
            <a:ext cx="289685" cy="277090"/>
          </a:xfrm>
          <a:prstGeom prst="star5">
            <a:avLst/>
          </a:prstGeom>
          <a:solidFill>
            <a:srgbClr val="C00000"/>
          </a:solidFill>
          <a:ln>
            <a:solidFill>
              <a:srgbClr val="A301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cxnSp>
        <p:nvCxnSpPr>
          <p:cNvPr id="9" name="Straight Arrow Connector 8">
            <a:extLst>
              <a:ext uri="{FF2B5EF4-FFF2-40B4-BE49-F238E27FC236}">
                <a16:creationId xmlns:a16="http://schemas.microsoft.com/office/drawing/2014/main" id="{CAC2C287-F0B5-8EB2-5CB2-0107C5D93671}"/>
              </a:ext>
            </a:extLst>
          </p:cNvPr>
          <p:cNvCxnSpPr>
            <a:cxnSpLocks/>
          </p:cNvCxnSpPr>
          <p:nvPr/>
        </p:nvCxnSpPr>
        <p:spPr>
          <a:xfrm flipV="1">
            <a:off x="3192559" y="692442"/>
            <a:ext cx="5374293" cy="7246"/>
          </a:xfrm>
          <a:prstGeom prst="straightConnector1">
            <a:avLst/>
          </a:prstGeom>
          <a:ln w="57150">
            <a:solidFill>
              <a:srgbClr val="A30134"/>
            </a:solidFill>
            <a:tailEnd type="triangle"/>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FEAD4984-EA62-6155-8988-D8FC46AA549E}"/>
              </a:ext>
            </a:extLst>
          </p:cNvPr>
          <p:cNvSpPr txBox="1"/>
          <p:nvPr/>
        </p:nvSpPr>
        <p:spPr>
          <a:xfrm>
            <a:off x="8753554" y="509554"/>
            <a:ext cx="2166348"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Rajdhani Semibold"/>
                <a:ea typeface="+mn-ea"/>
                <a:cs typeface="+mn-cs"/>
              </a:rPr>
              <a:t>Shuttle Pickup and Dropoff</a:t>
            </a: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573363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72018E1B-E0B9-4440-AFF3-4112E50A27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FD05C11-C7F1-1D90-7B7E-99879FCCAFEC}"/>
              </a:ext>
            </a:extLst>
          </p:cNvPr>
          <p:cNvSpPr txBox="1"/>
          <p:nvPr/>
        </p:nvSpPr>
        <p:spPr>
          <a:xfrm>
            <a:off x="626897" y="4665602"/>
            <a:ext cx="10506456" cy="1485514"/>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rmAutofit fontScale="47500" lnSpcReduction="20000"/>
          </a:bodyPr>
          <a:lstStyle/>
          <a:p>
            <a:pPr algn="ctr" defTabSz="914400">
              <a:lnSpc>
                <a:spcPct val="90000"/>
              </a:lnSpc>
              <a:spcBef>
                <a:spcPct val="0"/>
              </a:spcBef>
              <a:spcAft>
                <a:spcPts val="600"/>
              </a:spcAft>
            </a:pPr>
            <a:endParaRPr lang="en-US" sz="2900" b="1">
              <a:latin typeface="+mj-lt"/>
              <a:ea typeface="+mj-ea"/>
              <a:cs typeface="+mj-cs"/>
            </a:endParaRPr>
          </a:p>
          <a:p>
            <a:pPr algn="ctr" defTabSz="914400">
              <a:lnSpc>
                <a:spcPct val="90000"/>
              </a:lnSpc>
              <a:spcBef>
                <a:spcPct val="0"/>
              </a:spcBef>
              <a:spcAft>
                <a:spcPts val="600"/>
              </a:spcAft>
            </a:pPr>
            <a:r>
              <a:rPr lang="en-US" sz="2900" b="1" kern="1200">
                <a:latin typeface="+mj-lt"/>
                <a:ea typeface="+mj-ea"/>
                <a:cs typeface="+mj-cs"/>
              </a:rPr>
              <a:t>​</a:t>
            </a:r>
            <a:r>
              <a:rPr lang="en-US" sz="8400" b="1">
                <a:latin typeface="Montserrat"/>
                <a:ea typeface="+mj-ea"/>
                <a:cs typeface="+mj-cs"/>
              </a:rPr>
              <a:t>MEET THE EVENT EXPERIENCE TEAM</a:t>
            </a:r>
            <a:br>
              <a:rPr lang="en-US" sz="2900" b="1" kern="1200">
                <a:latin typeface="+mj-lt"/>
                <a:ea typeface="+mj-ea"/>
                <a:cs typeface="+mj-cs"/>
              </a:rPr>
            </a:br>
            <a:endParaRPr lang="en-US" sz="2900" b="1" kern="1200">
              <a:latin typeface="+mj-lt"/>
              <a:ea typeface="Calibri Light"/>
              <a:cs typeface="Calibri Light"/>
            </a:endParaRPr>
          </a:p>
          <a:p>
            <a:pPr algn="ctr" defTabSz="914400">
              <a:lnSpc>
                <a:spcPct val="90000"/>
              </a:lnSpc>
              <a:spcBef>
                <a:spcPct val="0"/>
              </a:spcBef>
              <a:spcAft>
                <a:spcPts val="600"/>
              </a:spcAft>
            </a:pPr>
            <a:r>
              <a:rPr lang="en-US" sz="6200" b="1" kern="1200">
                <a:latin typeface="+mj-lt"/>
                <a:ea typeface="+mj-ea"/>
                <a:cs typeface="+mj-cs"/>
              </a:rPr>
              <a:t>Reach any of us at </a:t>
            </a:r>
            <a:r>
              <a:rPr lang="en-US" sz="6200" b="1" u="sng" kern="1200">
                <a:solidFill>
                  <a:schemeClr val="accent1"/>
                </a:solidFill>
                <a:latin typeface="+mj-lt"/>
                <a:ea typeface="+mj-ea"/>
                <a:cs typeface="+mj-cs"/>
                <a:hlinkClick r:id="rId2">
                  <a:extLst>
                    <a:ext uri="{A12FA001-AC4F-418D-AE19-62706E023703}">
                      <ahyp:hlinkClr xmlns:ahyp="http://schemas.microsoft.com/office/drawing/2018/hyperlinkcolor" val="tx"/>
                    </a:ext>
                  </a:extLst>
                </a:hlinkClick>
              </a:rPr>
              <a:t>events@iltanet.org</a:t>
            </a:r>
            <a:endParaRPr lang="en-US" sz="5000" b="1" kern="1200">
              <a:solidFill>
                <a:schemeClr val="accent1"/>
              </a:solidFill>
              <a:latin typeface="+mj-lt"/>
              <a:ea typeface="Calibri Light" panose="020F0302020204030204"/>
              <a:cs typeface="Calibri Light" panose="020F0302020204030204"/>
            </a:endParaRPr>
          </a:p>
        </p:txBody>
      </p:sp>
      <p:pic>
        <p:nvPicPr>
          <p:cNvPr id="12" name="Picture Placeholder 11">
            <a:extLst>
              <a:ext uri="{FF2B5EF4-FFF2-40B4-BE49-F238E27FC236}">
                <a16:creationId xmlns:a16="http://schemas.microsoft.com/office/drawing/2014/main" id="{1D329ACB-031F-39C7-C244-A1D629C92A03}"/>
              </a:ext>
            </a:extLst>
          </p:cNvPr>
          <p:cNvPicPr>
            <a:picLocks noGrp="1" noChangeAspect="1"/>
          </p:cNvPicPr>
          <p:nvPr>
            <p:ph type="pic" sz="quarter" idx="23"/>
          </p:nvPr>
        </p:nvPicPr>
        <p:blipFill>
          <a:blip r:embed="rId3"/>
          <a:srcRect l="14258" r="14258"/>
          <a:stretch/>
        </p:blipFill>
        <p:spPr>
          <a:xfrm>
            <a:off x="7363886" y="136114"/>
            <a:ext cx="2255462" cy="3155238"/>
          </a:xfrm>
          <a:prstGeom prst="rect">
            <a:avLst/>
          </a:prstGeom>
          <a:gradFill>
            <a:gsLst>
              <a:gs pos="0">
                <a:srgbClr val="2E3E46">
                  <a:alpha val="40000"/>
                </a:srgbClr>
              </a:gs>
              <a:gs pos="100000">
                <a:srgbClr val="828B90">
                  <a:alpha val="20000"/>
                </a:srgbClr>
              </a:gs>
            </a:gsLst>
            <a:lin ang="2700000" scaled="1"/>
          </a:gradFill>
        </p:spPr>
      </p:pic>
      <p:pic>
        <p:nvPicPr>
          <p:cNvPr id="14" name="Picture Placeholder 13">
            <a:extLst>
              <a:ext uri="{FF2B5EF4-FFF2-40B4-BE49-F238E27FC236}">
                <a16:creationId xmlns:a16="http://schemas.microsoft.com/office/drawing/2014/main" id="{07C65809-DD5F-6CA3-C797-A81706AD8022}"/>
              </a:ext>
            </a:extLst>
          </p:cNvPr>
          <p:cNvPicPr>
            <a:picLocks noGrp="1" noChangeAspect="1"/>
          </p:cNvPicPr>
          <p:nvPr>
            <p:ph type="pic" sz="quarter" idx="24"/>
          </p:nvPr>
        </p:nvPicPr>
        <p:blipFill>
          <a:blip r:embed="rId4"/>
          <a:srcRect l="14258" r="14258"/>
          <a:stretch/>
        </p:blipFill>
        <p:spPr>
          <a:xfrm>
            <a:off x="9794997" y="136114"/>
            <a:ext cx="2255462" cy="3155238"/>
          </a:xfrm>
          <a:prstGeom prst="rect">
            <a:avLst/>
          </a:prstGeom>
          <a:gradFill>
            <a:gsLst>
              <a:gs pos="0">
                <a:srgbClr val="2E3E46">
                  <a:alpha val="40000"/>
                </a:srgbClr>
              </a:gs>
              <a:gs pos="100000">
                <a:srgbClr val="828B90">
                  <a:alpha val="20000"/>
                </a:srgbClr>
              </a:gs>
            </a:gsLst>
            <a:lin ang="2700000" scaled="1"/>
          </a:gradFill>
        </p:spPr>
      </p:pic>
      <p:pic>
        <p:nvPicPr>
          <p:cNvPr id="11" name="Picture Placeholder 10">
            <a:extLst>
              <a:ext uri="{FF2B5EF4-FFF2-40B4-BE49-F238E27FC236}">
                <a16:creationId xmlns:a16="http://schemas.microsoft.com/office/drawing/2014/main" id="{471899B0-5859-C508-737B-AE546201ACFA}"/>
              </a:ext>
            </a:extLst>
          </p:cNvPr>
          <p:cNvPicPr>
            <a:picLocks noGrp="1" noChangeAspect="1"/>
          </p:cNvPicPr>
          <p:nvPr>
            <p:ph type="pic" sz="quarter" idx="22"/>
          </p:nvPr>
        </p:nvPicPr>
        <p:blipFill>
          <a:blip r:embed="rId5"/>
          <a:srcRect l="14258" r="14258"/>
          <a:stretch/>
        </p:blipFill>
        <p:spPr>
          <a:xfrm>
            <a:off x="4928638" y="136114"/>
            <a:ext cx="2255462" cy="3155238"/>
          </a:xfrm>
          <a:prstGeom prst="rect">
            <a:avLst/>
          </a:prstGeom>
          <a:gradFill>
            <a:gsLst>
              <a:gs pos="0">
                <a:srgbClr val="2E3E46">
                  <a:alpha val="40000"/>
                </a:srgbClr>
              </a:gs>
              <a:gs pos="100000">
                <a:srgbClr val="828B90">
                  <a:alpha val="20000"/>
                </a:srgbClr>
              </a:gs>
            </a:gsLst>
            <a:lin ang="2700000" scaled="1"/>
          </a:gradFill>
        </p:spPr>
      </p:pic>
      <p:pic>
        <p:nvPicPr>
          <p:cNvPr id="9" name="Picture Placeholder 8">
            <a:extLst>
              <a:ext uri="{FF2B5EF4-FFF2-40B4-BE49-F238E27FC236}">
                <a16:creationId xmlns:a16="http://schemas.microsoft.com/office/drawing/2014/main" id="{7403B0F3-6758-BD6A-A192-3047F70769D6}"/>
              </a:ext>
            </a:extLst>
          </p:cNvPr>
          <p:cNvPicPr>
            <a:picLocks noGrp="1" noChangeAspect="1"/>
          </p:cNvPicPr>
          <p:nvPr>
            <p:ph type="pic" sz="quarter" idx="15"/>
          </p:nvPr>
        </p:nvPicPr>
        <p:blipFill>
          <a:blip r:embed="rId6"/>
          <a:srcRect l="14258" r="14258"/>
          <a:stretch/>
        </p:blipFill>
        <p:spPr>
          <a:xfrm>
            <a:off x="149395" y="136114"/>
            <a:ext cx="2255462" cy="3155238"/>
          </a:xfrm>
          <a:prstGeom prst="rect">
            <a:avLst/>
          </a:prstGeom>
          <a:gradFill>
            <a:gsLst>
              <a:gs pos="0">
                <a:srgbClr val="2E3E46">
                  <a:alpha val="40000"/>
                </a:srgbClr>
              </a:gs>
              <a:gs pos="100000">
                <a:srgbClr val="828B90">
                  <a:alpha val="20000"/>
                </a:srgbClr>
              </a:gs>
            </a:gsLst>
            <a:lin ang="2700000" scaled="1"/>
          </a:gradFill>
        </p:spPr>
      </p:pic>
      <p:pic>
        <p:nvPicPr>
          <p:cNvPr id="10" name="Picture Placeholder 9">
            <a:extLst>
              <a:ext uri="{FF2B5EF4-FFF2-40B4-BE49-F238E27FC236}">
                <a16:creationId xmlns:a16="http://schemas.microsoft.com/office/drawing/2014/main" id="{6A2AB0A5-77F0-7B60-6DA7-1655125A4AFC}"/>
              </a:ext>
            </a:extLst>
          </p:cNvPr>
          <p:cNvPicPr>
            <a:picLocks noGrp="1" noChangeAspect="1"/>
          </p:cNvPicPr>
          <p:nvPr>
            <p:ph type="pic" sz="quarter" idx="21"/>
          </p:nvPr>
        </p:nvPicPr>
        <p:blipFill>
          <a:blip r:embed="rId7"/>
          <a:srcRect l="5339" r="5339"/>
          <a:stretch/>
        </p:blipFill>
        <p:spPr>
          <a:xfrm>
            <a:off x="2531701" y="136114"/>
            <a:ext cx="2255462" cy="3155238"/>
          </a:xfrm>
          <a:prstGeom prst="rect">
            <a:avLst/>
          </a:prstGeom>
          <a:gradFill>
            <a:gsLst>
              <a:gs pos="0">
                <a:srgbClr val="2E3E46">
                  <a:alpha val="40000"/>
                </a:srgbClr>
              </a:gs>
              <a:gs pos="100000">
                <a:srgbClr val="828B90">
                  <a:alpha val="20000"/>
                </a:srgbClr>
              </a:gs>
            </a:gsLst>
            <a:lin ang="2700000" scaled="1"/>
          </a:gradFill>
        </p:spPr>
      </p:pic>
      <p:sp>
        <p:nvSpPr>
          <p:cNvPr id="18" name="Text Placeholder 4">
            <a:extLst>
              <a:ext uri="{FF2B5EF4-FFF2-40B4-BE49-F238E27FC236}">
                <a16:creationId xmlns:a16="http://schemas.microsoft.com/office/drawing/2014/main" id="{746A9740-90E5-4BE0-6AD8-F976C7A7DE68}"/>
              </a:ext>
            </a:extLst>
          </p:cNvPr>
          <p:cNvSpPr txBox="1">
            <a:spLocks/>
          </p:cNvSpPr>
          <p:nvPr/>
        </p:nvSpPr>
        <p:spPr>
          <a:xfrm>
            <a:off x="224688" y="3384852"/>
            <a:ext cx="2181267" cy="275554"/>
          </a:xfrm>
          <a:prstGeom prst="roundRect">
            <a:avLst>
              <a:gd name="adj" fmla="val 7110"/>
            </a:avLst>
          </a:prstGeom>
          <a:solidFill>
            <a:schemeClr val="bg1"/>
          </a:solidFill>
        </p:spPr>
        <p:txBody>
          <a:bodyPr lIns="91440" tIns="45720" rIns="91440" bIns="45720" anchor="ctr" anchorCtr="1">
            <a:noAutofit/>
          </a:bodyPr>
          <a:lstStyle>
            <a:lvl1pPr marL="0" indent="0" algn="ctr" defTabSz="609585" rtl="0" eaLnBrk="1" latinLnBrk="0" hangingPunct="1">
              <a:lnSpc>
                <a:spcPct val="100000"/>
              </a:lnSpc>
              <a:spcBef>
                <a:spcPct val="20000"/>
              </a:spcBef>
              <a:buFont typeface="Arial"/>
              <a:buNone/>
              <a:defRPr sz="1000" kern="1200">
                <a:solidFill>
                  <a:schemeClr val="bg2">
                    <a:lumMod val="50000"/>
                  </a:schemeClr>
                </a:solidFill>
                <a:latin typeface="Source Sans Pro" panose="020B0503030403020204" pitchFamily="34" charset="0"/>
                <a:ea typeface="+mn-ea"/>
                <a:cs typeface="Aleo Regular"/>
              </a:defRPr>
            </a:lvl1pPr>
            <a:lvl2pPr marL="990575" indent="-380990" algn="l" defTabSz="609585" rtl="0" eaLnBrk="1" latinLnBrk="0" hangingPunct="1">
              <a:spcBef>
                <a:spcPct val="20000"/>
              </a:spcBef>
              <a:buFont typeface="Arial"/>
              <a:buChar char="–"/>
              <a:defRPr sz="3733" kern="1200">
                <a:solidFill>
                  <a:schemeClr val="tx1"/>
                </a:solidFill>
                <a:latin typeface="Aleo Regular"/>
                <a:ea typeface="+mn-ea"/>
                <a:cs typeface="Aleo Regular"/>
              </a:defRPr>
            </a:lvl2pPr>
            <a:lvl3pPr marL="1523962" indent="-304792" algn="l" defTabSz="609585" rtl="0" eaLnBrk="1" latinLnBrk="0" hangingPunct="1">
              <a:spcBef>
                <a:spcPct val="20000"/>
              </a:spcBef>
              <a:buFont typeface="Arial"/>
              <a:buChar char="•"/>
              <a:defRPr sz="3200" kern="1200">
                <a:solidFill>
                  <a:schemeClr val="tx1"/>
                </a:solidFill>
                <a:latin typeface="Aleo Regular"/>
                <a:ea typeface="+mn-ea"/>
                <a:cs typeface="Aleo Regular"/>
              </a:defRPr>
            </a:lvl3pPr>
            <a:lvl4pPr marL="2133547" indent="-304792" algn="l" defTabSz="609585" rtl="0" eaLnBrk="1" latinLnBrk="0" hangingPunct="1">
              <a:spcBef>
                <a:spcPct val="20000"/>
              </a:spcBef>
              <a:buFont typeface="Arial"/>
              <a:buChar char="–"/>
              <a:defRPr sz="2667" kern="1200">
                <a:solidFill>
                  <a:schemeClr val="tx1"/>
                </a:solidFill>
                <a:latin typeface="Aleo Regular"/>
                <a:ea typeface="+mn-ea"/>
                <a:cs typeface="Aleo Regular"/>
              </a:defRPr>
            </a:lvl4pPr>
            <a:lvl5pPr marL="2743131" indent="-304792" algn="l" defTabSz="609585" rtl="0" eaLnBrk="1" latinLnBrk="0" hangingPunct="1">
              <a:spcBef>
                <a:spcPct val="20000"/>
              </a:spcBef>
              <a:buFont typeface="Arial"/>
              <a:buChar char="»"/>
              <a:defRPr sz="2667" kern="1200">
                <a:solidFill>
                  <a:schemeClr val="tx1"/>
                </a:solidFill>
                <a:latin typeface="Aleo Regular"/>
                <a:ea typeface="+mn-ea"/>
                <a:cs typeface="Aleo Regular"/>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r>
              <a:rPr lang="en-US" sz="1600" b="1">
                <a:solidFill>
                  <a:schemeClr val="accent1"/>
                </a:solidFill>
                <a:latin typeface="Source Sans Pro"/>
                <a:ea typeface="Source Sans Pro"/>
              </a:rPr>
              <a:t>DAWN HUDGINS</a:t>
            </a:r>
          </a:p>
        </p:txBody>
      </p:sp>
      <p:sp>
        <p:nvSpPr>
          <p:cNvPr id="22" name="Text Placeholder 7">
            <a:extLst>
              <a:ext uri="{FF2B5EF4-FFF2-40B4-BE49-F238E27FC236}">
                <a16:creationId xmlns:a16="http://schemas.microsoft.com/office/drawing/2014/main" id="{FBCFFF93-38B6-9BC3-DD5B-74A0C2346589}"/>
              </a:ext>
            </a:extLst>
          </p:cNvPr>
          <p:cNvSpPr txBox="1">
            <a:spLocks/>
          </p:cNvSpPr>
          <p:nvPr/>
        </p:nvSpPr>
        <p:spPr>
          <a:xfrm>
            <a:off x="2603761" y="3382750"/>
            <a:ext cx="2181267" cy="275554"/>
          </a:xfrm>
          <a:prstGeom prst="roundRect">
            <a:avLst>
              <a:gd name="adj" fmla="val 7110"/>
            </a:avLst>
          </a:prstGeom>
          <a:solidFill>
            <a:schemeClr val="bg1"/>
          </a:solidFill>
        </p:spPr>
        <p:txBody>
          <a:bodyPr lIns="91440" tIns="45720" rIns="91440" bIns="45720" anchor="ctr" anchorCtr="1">
            <a:noAutofit/>
          </a:bodyPr>
          <a:lstStyle>
            <a:lvl1pPr marL="0" indent="0" algn="ctr" defTabSz="609585" rtl="0" eaLnBrk="1" latinLnBrk="0" hangingPunct="1">
              <a:lnSpc>
                <a:spcPct val="100000"/>
              </a:lnSpc>
              <a:spcBef>
                <a:spcPct val="20000"/>
              </a:spcBef>
              <a:buFont typeface="Arial"/>
              <a:buNone/>
              <a:defRPr sz="1000" kern="1200">
                <a:solidFill>
                  <a:schemeClr val="bg2">
                    <a:lumMod val="50000"/>
                  </a:schemeClr>
                </a:solidFill>
                <a:latin typeface="Source Sans Pro" panose="020B0503030403020204" pitchFamily="34" charset="0"/>
                <a:ea typeface="+mn-ea"/>
                <a:cs typeface="Aleo Regular"/>
              </a:defRPr>
            </a:lvl1pPr>
            <a:lvl2pPr marL="990575" indent="-380990" algn="l" defTabSz="609585" rtl="0" eaLnBrk="1" latinLnBrk="0" hangingPunct="1">
              <a:spcBef>
                <a:spcPct val="20000"/>
              </a:spcBef>
              <a:buFont typeface="Arial"/>
              <a:buChar char="–"/>
              <a:defRPr sz="3733" kern="1200">
                <a:solidFill>
                  <a:schemeClr val="tx1"/>
                </a:solidFill>
                <a:latin typeface="Aleo Regular"/>
                <a:ea typeface="+mn-ea"/>
                <a:cs typeface="Aleo Regular"/>
              </a:defRPr>
            </a:lvl2pPr>
            <a:lvl3pPr marL="1523962" indent="-304792" algn="l" defTabSz="609585" rtl="0" eaLnBrk="1" latinLnBrk="0" hangingPunct="1">
              <a:spcBef>
                <a:spcPct val="20000"/>
              </a:spcBef>
              <a:buFont typeface="Arial"/>
              <a:buChar char="•"/>
              <a:defRPr sz="3200" kern="1200">
                <a:solidFill>
                  <a:schemeClr val="tx1"/>
                </a:solidFill>
                <a:latin typeface="Aleo Regular"/>
                <a:ea typeface="+mn-ea"/>
                <a:cs typeface="Aleo Regular"/>
              </a:defRPr>
            </a:lvl3pPr>
            <a:lvl4pPr marL="2133547" indent="-304792" algn="l" defTabSz="609585" rtl="0" eaLnBrk="1" latinLnBrk="0" hangingPunct="1">
              <a:spcBef>
                <a:spcPct val="20000"/>
              </a:spcBef>
              <a:buFont typeface="Arial"/>
              <a:buChar char="–"/>
              <a:defRPr sz="2667" kern="1200">
                <a:solidFill>
                  <a:schemeClr val="tx1"/>
                </a:solidFill>
                <a:latin typeface="Aleo Regular"/>
                <a:ea typeface="+mn-ea"/>
                <a:cs typeface="Aleo Regular"/>
              </a:defRPr>
            </a:lvl4pPr>
            <a:lvl5pPr marL="2743131" indent="-304792" algn="l" defTabSz="609585" rtl="0" eaLnBrk="1" latinLnBrk="0" hangingPunct="1">
              <a:spcBef>
                <a:spcPct val="20000"/>
              </a:spcBef>
              <a:buFont typeface="Arial"/>
              <a:buChar char="»"/>
              <a:defRPr sz="2667" kern="1200">
                <a:solidFill>
                  <a:schemeClr val="tx1"/>
                </a:solidFill>
                <a:latin typeface="Aleo Regular"/>
                <a:ea typeface="+mn-ea"/>
                <a:cs typeface="Aleo Regular"/>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r>
              <a:rPr lang="en-US" sz="1600" b="1">
                <a:solidFill>
                  <a:schemeClr val="accent1"/>
                </a:solidFill>
                <a:latin typeface="Source Sans Pro"/>
                <a:ea typeface="Source Sans Pro"/>
              </a:rPr>
              <a:t>JESSICA LYKINS</a:t>
            </a:r>
          </a:p>
        </p:txBody>
      </p:sp>
      <p:sp>
        <p:nvSpPr>
          <p:cNvPr id="26" name="Text Placeholder 10">
            <a:extLst>
              <a:ext uri="{FF2B5EF4-FFF2-40B4-BE49-F238E27FC236}">
                <a16:creationId xmlns:a16="http://schemas.microsoft.com/office/drawing/2014/main" id="{1F151538-98DE-84C1-A958-0EF792EAD559}"/>
              </a:ext>
            </a:extLst>
          </p:cNvPr>
          <p:cNvSpPr txBox="1">
            <a:spLocks/>
          </p:cNvSpPr>
          <p:nvPr/>
        </p:nvSpPr>
        <p:spPr>
          <a:xfrm>
            <a:off x="4966390" y="3338894"/>
            <a:ext cx="2181267" cy="275554"/>
          </a:xfrm>
          <a:prstGeom prst="rect">
            <a:avLst/>
          </a:prstGeom>
        </p:spPr>
        <p:txBody>
          <a:bodyPr lIns="91440" tIns="45720" rIns="91440" bIns="45720" anchor="t">
            <a:noAutofit/>
          </a:bodyPr>
          <a:lstStyle>
            <a:lvl1pPr marL="457189" indent="-457189" algn="l" defTabSz="609585" rtl="0" eaLnBrk="1" latinLnBrk="0" hangingPunct="1">
              <a:spcBef>
                <a:spcPct val="20000"/>
              </a:spcBef>
              <a:buFont typeface="Arial"/>
              <a:buChar char="•"/>
              <a:defRPr sz="4267" kern="1200">
                <a:solidFill>
                  <a:schemeClr val="tx1"/>
                </a:solidFill>
                <a:latin typeface="Aleo Regular"/>
                <a:ea typeface="+mn-ea"/>
                <a:cs typeface="Aleo Regular"/>
              </a:defRPr>
            </a:lvl1pPr>
            <a:lvl2pPr marL="990575" indent="-380990" algn="l" defTabSz="609585" rtl="0" eaLnBrk="1" latinLnBrk="0" hangingPunct="1">
              <a:spcBef>
                <a:spcPct val="20000"/>
              </a:spcBef>
              <a:buFont typeface="Arial"/>
              <a:buChar char="–"/>
              <a:defRPr sz="3733" kern="1200">
                <a:solidFill>
                  <a:schemeClr val="tx1"/>
                </a:solidFill>
                <a:latin typeface="Aleo Regular"/>
                <a:ea typeface="+mn-ea"/>
                <a:cs typeface="Aleo Regular"/>
              </a:defRPr>
            </a:lvl2pPr>
            <a:lvl3pPr marL="1523962" indent="-304792" algn="l" defTabSz="609585" rtl="0" eaLnBrk="1" latinLnBrk="0" hangingPunct="1">
              <a:spcBef>
                <a:spcPct val="20000"/>
              </a:spcBef>
              <a:buFont typeface="Arial"/>
              <a:buChar char="•"/>
              <a:defRPr sz="3200" kern="1200">
                <a:solidFill>
                  <a:schemeClr val="tx1"/>
                </a:solidFill>
                <a:latin typeface="Aleo Regular"/>
                <a:ea typeface="+mn-ea"/>
                <a:cs typeface="Aleo Regular"/>
              </a:defRPr>
            </a:lvl3pPr>
            <a:lvl4pPr marL="2133547" indent="-304792" algn="l" defTabSz="609585" rtl="0" eaLnBrk="1" latinLnBrk="0" hangingPunct="1">
              <a:spcBef>
                <a:spcPct val="20000"/>
              </a:spcBef>
              <a:buFont typeface="Arial"/>
              <a:buChar char="–"/>
              <a:defRPr sz="2667" kern="1200">
                <a:solidFill>
                  <a:schemeClr val="tx1"/>
                </a:solidFill>
                <a:latin typeface="Aleo Regular"/>
                <a:ea typeface="+mn-ea"/>
                <a:cs typeface="Aleo Regular"/>
              </a:defRPr>
            </a:lvl4pPr>
            <a:lvl5pPr marL="2743131" indent="-304792" algn="l" defTabSz="609585" rtl="0" eaLnBrk="1" latinLnBrk="0" hangingPunct="1">
              <a:spcBef>
                <a:spcPct val="20000"/>
              </a:spcBef>
              <a:buFont typeface="Arial"/>
              <a:buChar char="»"/>
              <a:defRPr sz="2667" kern="1200">
                <a:solidFill>
                  <a:schemeClr val="tx1"/>
                </a:solidFill>
                <a:latin typeface="Aleo Regular"/>
                <a:ea typeface="+mn-ea"/>
                <a:cs typeface="Aleo Regular"/>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0" indent="0" algn="ctr">
              <a:buNone/>
            </a:pPr>
            <a:r>
              <a:rPr lang="en-US" sz="1600" b="1" dirty="0">
                <a:solidFill>
                  <a:schemeClr val="accent1"/>
                </a:solidFill>
                <a:latin typeface="Source Sans Pro"/>
                <a:ea typeface="Source Sans Pro"/>
              </a:rPr>
              <a:t>MELISSA COMMISSO</a:t>
            </a:r>
          </a:p>
        </p:txBody>
      </p:sp>
      <p:sp>
        <p:nvSpPr>
          <p:cNvPr id="28" name="Text Placeholder 13">
            <a:extLst>
              <a:ext uri="{FF2B5EF4-FFF2-40B4-BE49-F238E27FC236}">
                <a16:creationId xmlns:a16="http://schemas.microsoft.com/office/drawing/2014/main" id="{FBC22FF9-E426-266E-329E-0EBBC78CC672}"/>
              </a:ext>
            </a:extLst>
          </p:cNvPr>
          <p:cNvSpPr txBox="1">
            <a:spLocks/>
          </p:cNvSpPr>
          <p:nvPr/>
        </p:nvSpPr>
        <p:spPr>
          <a:xfrm>
            <a:off x="7439803" y="3338894"/>
            <a:ext cx="2181267" cy="275554"/>
          </a:xfrm>
          <a:prstGeom prst="rect">
            <a:avLst/>
          </a:prstGeom>
        </p:spPr>
        <p:txBody>
          <a:bodyPr lIns="91440" tIns="45720" rIns="91440" bIns="45720" anchor="t">
            <a:noAutofit/>
          </a:bodyPr>
          <a:lstStyle>
            <a:lvl1pPr marL="457189" indent="-457189" algn="l" defTabSz="609585" rtl="0" eaLnBrk="1" latinLnBrk="0" hangingPunct="1">
              <a:spcBef>
                <a:spcPct val="20000"/>
              </a:spcBef>
              <a:buFont typeface="Arial"/>
              <a:buChar char="•"/>
              <a:defRPr sz="4267" kern="1200">
                <a:solidFill>
                  <a:schemeClr val="tx1"/>
                </a:solidFill>
                <a:latin typeface="Aleo Regular"/>
                <a:ea typeface="+mn-ea"/>
                <a:cs typeface="Aleo Regular"/>
              </a:defRPr>
            </a:lvl1pPr>
            <a:lvl2pPr marL="990575" indent="-380990" algn="l" defTabSz="609585" rtl="0" eaLnBrk="1" latinLnBrk="0" hangingPunct="1">
              <a:spcBef>
                <a:spcPct val="20000"/>
              </a:spcBef>
              <a:buFont typeface="Arial"/>
              <a:buChar char="–"/>
              <a:defRPr sz="3733" kern="1200">
                <a:solidFill>
                  <a:schemeClr val="tx1"/>
                </a:solidFill>
                <a:latin typeface="Aleo Regular"/>
                <a:ea typeface="+mn-ea"/>
                <a:cs typeface="Aleo Regular"/>
              </a:defRPr>
            </a:lvl2pPr>
            <a:lvl3pPr marL="1523962" indent="-304792" algn="l" defTabSz="609585" rtl="0" eaLnBrk="1" latinLnBrk="0" hangingPunct="1">
              <a:spcBef>
                <a:spcPct val="20000"/>
              </a:spcBef>
              <a:buFont typeface="Arial"/>
              <a:buChar char="•"/>
              <a:defRPr sz="3200" kern="1200">
                <a:solidFill>
                  <a:schemeClr val="tx1"/>
                </a:solidFill>
                <a:latin typeface="Aleo Regular"/>
                <a:ea typeface="+mn-ea"/>
                <a:cs typeface="Aleo Regular"/>
              </a:defRPr>
            </a:lvl3pPr>
            <a:lvl4pPr marL="2133547" indent="-304792" algn="l" defTabSz="609585" rtl="0" eaLnBrk="1" latinLnBrk="0" hangingPunct="1">
              <a:spcBef>
                <a:spcPct val="20000"/>
              </a:spcBef>
              <a:buFont typeface="Arial"/>
              <a:buChar char="–"/>
              <a:defRPr sz="2667" kern="1200">
                <a:solidFill>
                  <a:schemeClr val="tx1"/>
                </a:solidFill>
                <a:latin typeface="Aleo Regular"/>
                <a:ea typeface="+mn-ea"/>
                <a:cs typeface="Aleo Regular"/>
              </a:defRPr>
            </a:lvl4pPr>
            <a:lvl5pPr marL="2743131" indent="-304792" algn="l" defTabSz="609585" rtl="0" eaLnBrk="1" latinLnBrk="0" hangingPunct="1">
              <a:spcBef>
                <a:spcPct val="20000"/>
              </a:spcBef>
              <a:buFont typeface="Arial"/>
              <a:buChar char="»"/>
              <a:defRPr sz="2667" kern="1200">
                <a:solidFill>
                  <a:schemeClr val="tx1"/>
                </a:solidFill>
                <a:latin typeface="Aleo Regular"/>
                <a:ea typeface="+mn-ea"/>
                <a:cs typeface="Aleo Regular"/>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0" indent="0" algn="ctr">
              <a:buNone/>
            </a:pPr>
            <a:r>
              <a:rPr lang="en-US" sz="1600" b="1" dirty="0">
                <a:solidFill>
                  <a:schemeClr val="accent1"/>
                </a:solidFill>
                <a:latin typeface="Source Sans Pro"/>
                <a:ea typeface="Source Sans Pro"/>
              </a:rPr>
              <a:t>Tyler Minton</a:t>
            </a:r>
          </a:p>
        </p:txBody>
      </p:sp>
      <p:sp>
        <p:nvSpPr>
          <p:cNvPr id="2" name="Text Placeholder 13">
            <a:extLst>
              <a:ext uri="{FF2B5EF4-FFF2-40B4-BE49-F238E27FC236}">
                <a16:creationId xmlns:a16="http://schemas.microsoft.com/office/drawing/2014/main" id="{1B19F993-B19A-437C-3E9D-0E427806EAF9}"/>
              </a:ext>
            </a:extLst>
          </p:cNvPr>
          <p:cNvSpPr txBox="1">
            <a:spLocks/>
          </p:cNvSpPr>
          <p:nvPr/>
        </p:nvSpPr>
        <p:spPr>
          <a:xfrm>
            <a:off x="9720321" y="3338893"/>
            <a:ext cx="2400547" cy="275554"/>
          </a:xfrm>
          <a:prstGeom prst="rect">
            <a:avLst/>
          </a:prstGeom>
        </p:spPr>
        <p:txBody>
          <a:bodyPr lIns="91440" tIns="45720" rIns="91440" bIns="45720" anchor="t">
            <a:noAutofit/>
          </a:bodyPr>
          <a:lstStyle>
            <a:lvl1pPr marL="457189" indent="-457189" algn="l" defTabSz="609585" rtl="0" eaLnBrk="1" latinLnBrk="0" hangingPunct="1">
              <a:spcBef>
                <a:spcPct val="20000"/>
              </a:spcBef>
              <a:buFont typeface="Arial"/>
              <a:buChar char="•"/>
              <a:defRPr sz="4267" kern="1200">
                <a:solidFill>
                  <a:schemeClr val="tx1"/>
                </a:solidFill>
                <a:latin typeface="Aleo Regular"/>
                <a:ea typeface="+mn-ea"/>
                <a:cs typeface="Aleo Regular"/>
              </a:defRPr>
            </a:lvl1pPr>
            <a:lvl2pPr marL="990575" indent="-380990" algn="l" defTabSz="609585" rtl="0" eaLnBrk="1" latinLnBrk="0" hangingPunct="1">
              <a:spcBef>
                <a:spcPct val="20000"/>
              </a:spcBef>
              <a:buFont typeface="Arial"/>
              <a:buChar char="–"/>
              <a:defRPr sz="3733" kern="1200">
                <a:solidFill>
                  <a:schemeClr val="tx1"/>
                </a:solidFill>
                <a:latin typeface="Aleo Regular"/>
                <a:ea typeface="+mn-ea"/>
                <a:cs typeface="Aleo Regular"/>
              </a:defRPr>
            </a:lvl2pPr>
            <a:lvl3pPr marL="1523962" indent="-304792" algn="l" defTabSz="609585" rtl="0" eaLnBrk="1" latinLnBrk="0" hangingPunct="1">
              <a:spcBef>
                <a:spcPct val="20000"/>
              </a:spcBef>
              <a:buFont typeface="Arial"/>
              <a:buChar char="•"/>
              <a:defRPr sz="3200" kern="1200">
                <a:solidFill>
                  <a:schemeClr val="tx1"/>
                </a:solidFill>
                <a:latin typeface="Aleo Regular"/>
                <a:ea typeface="+mn-ea"/>
                <a:cs typeface="Aleo Regular"/>
              </a:defRPr>
            </a:lvl3pPr>
            <a:lvl4pPr marL="2133547" indent="-304792" algn="l" defTabSz="609585" rtl="0" eaLnBrk="1" latinLnBrk="0" hangingPunct="1">
              <a:spcBef>
                <a:spcPct val="20000"/>
              </a:spcBef>
              <a:buFont typeface="Arial"/>
              <a:buChar char="–"/>
              <a:defRPr sz="2667" kern="1200">
                <a:solidFill>
                  <a:schemeClr val="tx1"/>
                </a:solidFill>
                <a:latin typeface="Aleo Regular"/>
                <a:ea typeface="+mn-ea"/>
                <a:cs typeface="Aleo Regular"/>
              </a:defRPr>
            </a:lvl4pPr>
            <a:lvl5pPr marL="2743131" indent="-304792" algn="l" defTabSz="609585" rtl="0" eaLnBrk="1" latinLnBrk="0" hangingPunct="1">
              <a:spcBef>
                <a:spcPct val="20000"/>
              </a:spcBef>
              <a:buFont typeface="Arial"/>
              <a:buChar char="»"/>
              <a:defRPr sz="2667" kern="1200">
                <a:solidFill>
                  <a:schemeClr val="tx1"/>
                </a:solidFill>
                <a:latin typeface="Aleo Regular"/>
                <a:ea typeface="+mn-ea"/>
                <a:cs typeface="Aleo Regular"/>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0" indent="0" algn="ctr">
              <a:buNone/>
            </a:pPr>
            <a:r>
              <a:rPr lang="en-US" sz="1600" b="1">
                <a:solidFill>
                  <a:schemeClr val="accent1"/>
                </a:solidFill>
                <a:latin typeface="Source Sans Pro"/>
                <a:ea typeface="Source Sans Pro"/>
              </a:rPr>
              <a:t>SARAH GRACE JOHNSON</a:t>
            </a:r>
            <a:endParaRPr lang="en-US" sz="4250">
              <a:solidFill>
                <a:schemeClr val="accent1"/>
              </a:solidFill>
            </a:endParaRPr>
          </a:p>
        </p:txBody>
      </p:sp>
      <p:sp>
        <p:nvSpPr>
          <p:cNvPr id="3" name="TextBox 2">
            <a:extLst>
              <a:ext uri="{FF2B5EF4-FFF2-40B4-BE49-F238E27FC236}">
                <a16:creationId xmlns:a16="http://schemas.microsoft.com/office/drawing/2014/main" id="{B79526C1-8E64-BDD9-B07D-C41C75A35766}"/>
              </a:ext>
            </a:extLst>
          </p:cNvPr>
          <p:cNvSpPr txBox="1"/>
          <p:nvPr/>
        </p:nvSpPr>
        <p:spPr>
          <a:xfrm>
            <a:off x="305896" y="3699263"/>
            <a:ext cx="2743200"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solidFill>
                  <a:srgbClr val="696969"/>
                </a:solidFill>
                <a:latin typeface="Poppins"/>
              </a:rPr>
              <a:t>Chief Experience Officer</a:t>
            </a:r>
            <a:endParaRPr lang="en-US"/>
          </a:p>
        </p:txBody>
      </p:sp>
      <p:sp>
        <p:nvSpPr>
          <p:cNvPr id="4" name="TextBox 3">
            <a:extLst>
              <a:ext uri="{FF2B5EF4-FFF2-40B4-BE49-F238E27FC236}">
                <a16:creationId xmlns:a16="http://schemas.microsoft.com/office/drawing/2014/main" id="{13F3C650-BC12-9D45-DACE-E15D57A851B8}"/>
              </a:ext>
            </a:extLst>
          </p:cNvPr>
          <p:cNvSpPr txBox="1"/>
          <p:nvPr/>
        </p:nvSpPr>
        <p:spPr>
          <a:xfrm>
            <a:off x="2619306" y="3699263"/>
            <a:ext cx="2743200"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solidFill>
                  <a:srgbClr val="696969"/>
                </a:solidFill>
                <a:latin typeface="Poppins"/>
              </a:rPr>
              <a:t>Director of Event Experience</a:t>
            </a:r>
            <a:endParaRPr lang="en-US"/>
          </a:p>
        </p:txBody>
      </p:sp>
      <p:sp>
        <p:nvSpPr>
          <p:cNvPr id="5" name="TextBox 4">
            <a:extLst>
              <a:ext uri="{FF2B5EF4-FFF2-40B4-BE49-F238E27FC236}">
                <a16:creationId xmlns:a16="http://schemas.microsoft.com/office/drawing/2014/main" id="{B98488DD-C4A6-32F7-4510-B7F561C6F0D7}"/>
              </a:ext>
            </a:extLst>
          </p:cNvPr>
          <p:cNvSpPr txBox="1"/>
          <p:nvPr/>
        </p:nvSpPr>
        <p:spPr>
          <a:xfrm>
            <a:off x="4696990" y="3699263"/>
            <a:ext cx="2743200"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100" dirty="0">
                <a:solidFill>
                  <a:srgbClr val="696969"/>
                </a:solidFill>
                <a:latin typeface="Poppins"/>
                <a:cs typeface="Segoe UI"/>
              </a:rPr>
              <a:t>Experience Operations</a:t>
            </a:r>
            <a:endParaRPr lang="en-US" sz="1100" dirty="0">
              <a:solidFill>
                <a:srgbClr val="000000"/>
              </a:solidFill>
              <a:ea typeface="Calibri" panose="020F0502020204030204"/>
              <a:cs typeface="Calibri" panose="020F0502020204030204"/>
            </a:endParaRPr>
          </a:p>
          <a:p>
            <a:pPr algn="ctr"/>
            <a:r>
              <a:rPr lang="en-US" sz="1100" dirty="0">
                <a:solidFill>
                  <a:srgbClr val="696969"/>
                </a:solidFill>
                <a:latin typeface="Poppins"/>
                <a:cs typeface="Segoe UI"/>
              </a:rPr>
              <a:t>Manager</a:t>
            </a:r>
            <a:endParaRPr lang="en-US" sz="2850" dirty="0">
              <a:ea typeface="Calibri"/>
              <a:cs typeface="Calibri"/>
            </a:endParaRPr>
          </a:p>
        </p:txBody>
      </p:sp>
      <p:sp>
        <p:nvSpPr>
          <p:cNvPr id="6" name="TextBox 5">
            <a:extLst>
              <a:ext uri="{FF2B5EF4-FFF2-40B4-BE49-F238E27FC236}">
                <a16:creationId xmlns:a16="http://schemas.microsoft.com/office/drawing/2014/main" id="{BF5E8FE5-79F2-631B-D40F-128DEED0877B}"/>
              </a:ext>
            </a:extLst>
          </p:cNvPr>
          <p:cNvSpPr txBox="1"/>
          <p:nvPr/>
        </p:nvSpPr>
        <p:spPr>
          <a:xfrm>
            <a:off x="7184465" y="3687449"/>
            <a:ext cx="2743200"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100" dirty="0">
                <a:solidFill>
                  <a:srgbClr val="696969"/>
                </a:solidFill>
                <a:latin typeface="Poppins"/>
                <a:cs typeface="Segoe UI"/>
              </a:rPr>
              <a:t>Manager of Event Engagement and Experience</a:t>
            </a:r>
            <a:endParaRPr lang="en-US" sz="2850" dirty="0">
              <a:ea typeface="Calibri"/>
              <a:cs typeface="Calibri"/>
            </a:endParaRPr>
          </a:p>
        </p:txBody>
      </p:sp>
      <p:sp>
        <p:nvSpPr>
          <p:cNvPr id="7" name="TextBox 6">
            <a:extLst>
              <a:ext uri="{FF2B5EF4-FFF2-40B4-BE49-F238E27FC236}">
                <a16:creationId xmlns:a16="http://schemas.microsoft.com/office/drawing/2014/main" id="{23479D87-5D2D-FCB6-4F41-C5A36CFA550F}"/>
              </a:ext>
            </a:extLst>
          </p:cNvPr>
          <p:cNvSpPr txBox="1"/>
          <p:nvPr/>
        </p:nvSpPr>
        <p:spPr>
          <a:xfrm>
            <a:off x="9548572" y="3675635"/>
            <a:ext cx="2743200"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100" dirty="0">
                <a:solidFill>
                  <a:srgbClr val="696969"/>
                </a:solidFill>
                <a:latin typeface="Poppins"/>
                <a:cs typeface="Segoe UI"/>
              </a:rPr>
              <a:t>Special Event and Operations Manager</a:t>
            </a:r>
            <a:endParaRPr lang="en-US" sz="2850" dirty="0">
              <a:ea typeface="Calibri"/>
              <a:cs typeface="Calibri"/>
            </a:endParaRPr>
          </a:p>
        </p:txBody>
      </p:sp>
    </p:spTree>
    <p:extLst>
      <p:ext uri="{BB962C8B-B14F-4D97-AF65-F5344CB8AC3E}">
        <p14:creationId xmlns:p14="http://schemas.microsoft.com/office/powerpoint/2010/main" val="21090181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A screenshot of a computer screen&#10;&#10;AI-generated content may be incorrect.">
            <a:extLst>
              <a:ext uri="{FF2B5EF4-FFF2-40B4-BE49-F238E27FC236}">
                <a16:creationId xmlns:a16="http://schemas.microsoft.com/office/drawing/2014/main" id="{F17E772B-9383-09F2-6321-034B40E4553D}"/>
              </a:ext>
            </a:extLst>
          </p:cNvPr>
          <p:cNvPicPr>
            <a:picLocks noGrp="1" noChangeAspect="1"/>
          </p:cNvPicPr>
          <p:nvPr>
            <p:ph type="pic" idx="1"/>
          </p:nvPr>
        </p:nvPicPr>
        <p:blipFill>
          <a:blip r:embed="rId2"/>
          <a:srcRect l="-839" t="36548" r="839" b="81"/>
          <a:stretch>
            <a:fillRect/>
          </a:stretch>
        </p:blipFill>
        <p:spPr>
          <a:xfrm>
            <a:off x="3745433" y="-1567"/>
            <a:ext cx="8446818" cy="6884070"/>
          </a:xfrm>
          <a:prstGeom prst="rect">
            <a:avLst/>
          </a:prstGeom>
        </p:spPr>
      </p:pic>
      <p:pic>
        <p:nvPicPr>
          <p:cNvPr id="5" name="Picture 4" descr="A close-up of a white background&#10;&#10;AI-generated content may be incorrect.">
            <a:extLst>
              <a:ext uri="{FF2B5EF4-FFF2-40B4-BE49-F238E27FC236}">
                <a16:creationId xmlns:a16="http://schemas.microsoft.com/office/drawing/2014/main" id="{97F7FA3E-8FCE-F6F4-12B6-7026B67A49D2}"/>
              </a:ext>
            </a:extLst>
          </p:cNvPr>
          <p:cNvPicPr>
            <a:picLocks noChangeAspect="1"/>
          </p:cNvPicPr>
          <p:nvPr/>
        </p:nvPicPr>
        <p:blipFill>
          <a:blip r:embed="rId3"/>
          <a:srcRect t="-441" r="4809" b="644"/>
          <a:stretch>
            <a:fillRect/>
          </a:stretch>
        </p:blipFill>
        <p:spPr>
          <a:xfrm>
            <a:off x="180975" y="1722059"/>
            <a:ext cx="4247018" cy="1708525"/>
          </a:xfrm>
          <a:prstGeom prst="rect">
            <a:avLst/>
          </a:prstGeom>
        </p:spPr>
      </p:pic>
      <p:pic>
        <p:nvPicPr>
          <p:cNvPr id="6" name="Picture 5" descr="A white background with black text&#10;&#10;AI-generated content may be incorrect.">
            <a:extLst>
              <a:ext uri="{FF2B5EF4-FFF2-40B4-BE49-F238E27FC236}">
                <a16:creationId xmlns:a16="http://schemas.microsoft.com/office/drawing/2014/main" id="{4163613F-1122-7EB5-5322-2CE48D6545FD}"/>
              </a:ext>
            </a:extLst>
          </p:cNvPr>
          <p:cNvPicPr>
            <a:picLocks noChangeAspect="1"/>
          </p:cNvPicPr>
          <p:nvPr/>
        </p:nvPicPr>
        <p:blipFill>
          <a:blip r:embed="rId4"/>
          <a:srcRect t="162" r="4762" b="3965"/>
          <a:stretch>
            <a:fillRect/>
          </a:stretch>
        </p:blipFill>
        <p:spPr>
          <a:xfrm>
            <a:off x="180050" y="3431267"/>
            <a:ext cx="3997242" cy="1610938"/>
          </a:xfrm>
          <a:prstGeom prst="rect">
            <a:avLst/>
          </a:prstGeom>
        </p:spPr>
      </p:pic>
    </p:spTree>
    <p:extLst>
      <p:ext uri="{BB962C8B-B14F-4D97-AF65-F5344CB8AC3E}">
        <p14:creationId xmlns:p14="http://schemas.microsoft.com/office/powerpoint/2010/main" val="33942936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45D6848-6A22-5C98-629A-F33E53092C2F}"/>
              </a:ext>
            </a:extLst>
          </p:cNvPr>
          <p:cNvSpPr txBox="1"/>
          <p:nvPr/>
        </p:nvSpPr>
        <p:spPr>
          <a:xfrm>
            <a:off x="1336380" y="614002"/>
            <a:ext cx="4610068" cy="5632311"/>
          </a:xfrm>
          <a:prstGeom prst="rect">
            <a:avLst/>
          </a:prstGeom>
          <a:noFill/>
        </p:spPr>
        <p:txBody>
          <a:bodyPr wrap="square" lIns="91440" tIns="45720" rIns="91440" bIns="45720" rtlCol="0" anchor="t">
            <a:spAutoFit/>
          </a:bodyPr>
          <a:lstStyle/>
          <a:p>
            <a:pPr algn="ctr"/>
            <a:r>
              <a:rPr lang="en-US" sz="7200" b="1" dirty="0">
                <a:solidFill>
                  <a:srgbClr val="C00000"/>
                </a:solidFill>
                <a:latin typeface="Montserrat"/>
              </a:rPr>
              <a:t>Navigate</a:t>
            </a:r>
            <a:r>
              <a:rPr lang="en-US" sz="7200" dirty="0">
                <a:latin typeface="Montserrat"/>
              </a:rPr>
              <a:t> on the Gaylord Resort App</a:t>
            </a:r>
            <a:endParaRPr lang="en-US" sz="5400" dirty="0">
              <a:ea typeface="Calibri" panose="020F0502020204030204"/>
              <a:cs typeface="Calibri" panose="020F0502020204030204"/>
            </a:endParaRPr>
          </a:p>
        </p:txBody>
      </p:sp>
      <p:pic>
        <p:nvPicPr>
          <p:cNvPr id="6" name="Picture 5" descr="A white circle with black and red text&#10;&#10;AI-generated content may be incorrect.">
            <a:extLst>
              <a:ext uri="{FF2B5EF4-FFF2-40B4-BE49-F238E27FC236}">
                <a16:creationId xmlns:a16="http://schemas.microsoft.com/office/drawing/2014/main" id="{AFBF7921-C551-8D4D-AAD7-2E225AD2324B}"/>
              </a:ext>
            </a:extLst>
          </p:cNvPr>
          <p:cNvPicPr>
            <a:picLocks noChangeAspect="1"/>
          </p:cNvPicPr>
          <p:nvPr/>
        </p:nvPicPr>
        <p:blipFill>
          <a:blip r:embed="rId4"/>
          <a:stretch>
            <a:fillRect/>
          </a:stretch>
        </p:blipFill>
        <p:spPr>
          <a:xfrm>
            <a:off x="10852953" y="5569846"/>
            <a:ext cx="1139060" cy="1139060"/>
          </a:xfrm>
          <a:prstGeom prst="rect">
            <a:avLst/>
          </a:prstGeom>
        </p:spPr>
      </p:pic>
      <p:pic>
        <p:nvPicPr>
          <p:cNvPr id="2" name="ScreenRecording_08-12-2026 06-11-26_1_CEACD31F-E102-497D-8508-6FB84B0B24F8.mp4">
            <a:hlinkClick r:id="" action="ppaction://media"/>
            <a:extLst>
              <a:ext uri="{FF2B5EF4-FFF2-40B4-BE49-F238E27FC236}">
                <a16:creationId xmlns:a16="http://schemas.microsoft.com/office/drawing/2014/main" id="{D45C29CB-1FD7-0BBC-F3F5-F680E7C988F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281204" y="238683"/>
            <a:ext cx="2936273" cy="6380633"/>
          </a:xfrm>
          <a:prstGeom prst="rect">
            <a:avLst/>
          </a:prstGeom>
        </p:spPr>
      </p:pic>
    </p:spTree>
    <p:extLst>
      <p:ext uri="{BB962C8B-B14F-4D97-AF65-F5344CB8AC3E}">
        <p14:creationId xmlns:p14="http://schemas.microsoft.com/office/powerpoint/2010/main" val="81265682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95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F1EAE12-B620-D608-90A1-E03A52CB078D}"/>
              </a:ext>
            </a:extLst>
          </p:cNvPr>
          <p:cNvSpPr txBox="1"/>
          <p:nvPr/>
        </p:nvSpPr>
        <p:spPr>
          <a:xfrm>
            <a:off x="291880" y="274338"/>
            <a:ext cx="477519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dirty="0">
                <a:solidFill>
                  <a:schemeClr val="accent1"/>
                </a:solidFill>
                <a:latin typeface="Montserrat"/>
              </a:rPr>
              <a:t>SHUTTLE SERVICES</a:t>
            </a:r>
            <a:endParaRPr lang="en-US" sz="3600" dirty="0">
              <a:solidFill>
                <a:schemeClr val="accent1"/>
              </a:solidFill>
              <a:ea typeface="Calibri"/>
              <a:cs typeface="Calibri"/>
            </a:endParaRPr>
          </a:p>
        </p:txBody>
      </p:sp>
      <p:sp>
        <p:nvSpPr>
          <p:cNvPr id="6" name="TextBox 5">
            <a:extLst>
              <a:ext uri="{FF2B5EF4-FFF2-40B4-BE49-F238E27FC236}">
                <a16:creationId xmlns:a16="http://schemas.microsoft.com/office/drawing/2014/main" id="{99326224-88C6-61DA-ADB8-B8005B5CD2FC}"/>
              </a:ext>
            </a:extLst>
          </p:cNvPr>
          <p:cNvSpPr txBox="1"/>
          <p:nvPr/>
        </p:nvSpPr>
        <p:spPr>
          <a:xfrm>
            <a:off x="557397" y="1497192"/>
            <a:ext cx="2185803" cy="461664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b="1" dirty="0">
                <a:solidFill>
                  <a:schemeClr val="accent1"/>
                </a:solidFill>
                <a:latin typeface="Poppins"/>
                <a:cs typeface="Poppins"/>
              </a:rPr>
              <a:t>Serving All </a:t>
            </a:r>
          </a:p>
          <a:p>
            <a:r>
              <a:rPr lang="en-US" sz="1800" b="1" dirty="0">
                <a:solidFill>
                  <a:schemeClr val="accent1"/>
                </a:solidFill>
                <a:latin typeface="Poppins"/>
                <a:cs typeface="Poppins"/>
              </a:rPr>
              <a:t>ILTACON Hotels</a:t>
            </a:r>
          </a:p>
          <a:p>
            <a:endParaRPr lang="en-US" sz="1800" b="1" dirty="0">
              <a:solidFill>
                <a:schemeClr val="accent1"/>
              </a:solidFill>
              <a:latin typeface="Poppins"/>
              <a:cs typeface="Poppins"/>
            </a:endParaRPr>
          </a:p>
          <a:p>
            <a:pPr marL="171450" indent="-171450">
              <a:buFont typeface="Arial"/>
              <a:buChar char="•"/>
            </a:pPr>
            <a:r>
              <a:rPr lang="en-US" sz="1600" dirty="0">
                <a:solidFill>
                  <a:srgbClr val="7F7F7F"/>
                </a:solidFill>
                <a:latin typeface="Poppins"/>
                <a:cs typeface="Poppins"/>
              </a:rPr>
              <a:t>Gaylord Opryland</a:t>
            </a:r>
          </a:p>
          <a:p>
            <a:pPr marL="171450" indent="-171450">
              <a:buFont typeface="Arial"/>
              <a:buChar char="•"/>
            </a:pPr>
            <a:r>
              <a:rPr lang="en-US" sz="1600" dirty="0">
                <a:solidFill>
                  <a:srgbClr val="7F7F7F"/>
                </a:solidFill>
                <a:latin typeface="Poppins"/>
                <a:cs typeface="Poppins"/>
              </a:rPr>
              <a:t>Inn at Opryland  </a:t>
            </a:r>
          </a:p>
          <a:p>
            <a:pPr marL="171450" indent="-171450">
              <a:buFont typeface="Arial"/>
              <a:buChar char="•"/>
            </a:pPr>
            <a:r>
              <a:rPr lang="en-US" sz="1600" dirty="0">
                <a:solidFill>
                  <a:srgbClr val="7F7F7F"/>
                </a:solidFill>
                <a:latin typeface="Poppins"/>
                <a:cs typeface="Poppins"/>
              </a:rPr>
              <a:t>Residence Inn Opryland</a:t>
            </a:r>
          </a:p>
          <a:p>
            <a:pPr marL="171450" indent="-171450">
              <a:buFont typeface="Arial"/>
              <a:buChar char="•"/>
            </a:pPr>
            <a:r>
              <a:rPr lang="en-US" sz="1600" dirty="0">
                <a:solidFill>
                  <a:srgbClr val="7F7F7F"/>
                </a:solidFill>
                <a:latin typeface="Poppins"/>
                <a:cs typeface="Poppins"/>
              </a:rPr>
              <a:t>Hilton Garden Inn</a:t>
            </a:r>
          </a:p>
          <a:p>
            <a:pPr marL="171450" indent="-171450">
              <a:buFont typeface="Arial"/>
              <a:buChar char="•"/>
            </a:pPr>
            <a:r>
              <a:rPr lang="en-US" sz="1600" dirty="0">
                <a:solidFill>
                  <a:srgbClr val="7F7F7F"/>
                </a:solidFill>
                <a:latin typeface="Poppins"/>
                <a:cs typeface="Poppins"/>
              </a:rPr>
              <a:t>Holiday Inn Express</a:t>
            </a:r>
          </a:p>
          <a:p>
            <a:pPr marL="171450" indent="-171450">
              <a:buFont typeface="Arial"/>
              <a:buChar char="•"/>
            </a:pPr>
            <a:r>
              <a:rPr lang="en-US" sz="1600" dirty="0">
                <a:solidFill>
                  <a:srgbClr val="7F7F7F"/>
                </a:solidFill>
                <a:latin typeface="Poppins"/>
                <a:cs typeface="Poppins"/>
              </a:rPr>
              <a:t>Fairfield Inn &amp; Suites  </a:t>
            </a:r>
          </a:p>
          <a:p>
            <a:pPr marL="171450" indent="-171450">
              <a:buFont typeface="Arial"/>
              <a:buChar char="•"/>
            </a:pPr>
            <a:r>
              <a:rPr lang="en-US" sz="1600" dirty="0">
                <a:solidFill>
                  <a:srgbClr val="7F7F7F"/>
                </a:solidFill>
                <a:latin typeface="Poppins"/>
                <a:cs typeface="Poppins"/>
              </a:rPr>
              <a:t>Courtyard by Marriott</a:t>
            </a:r>
          </a:p>
          <a:p>
            <a:pPr marL="171450" indent="-171450">
              <a:buFont typeface="Arial"/>
              <a:buChar char="•"/>
            </a:pPr>
            <a:r>
              <a:rPr lang="en-US" sz="1600" dirty="0">
                <a:solidFill>
                  <a:srgbClr val="7F7F7F"/>
                </a:solidFill>
                <a:latin typeface="Poppins"/>
                <a:cs typeface="Poppins"/>
              </a:rPr>
              <a:t>*Nashville Airport Marriott</a:t>
            </a:r>
          </a:p>
          <a:p>
            <a:pPr marL="171450" indent="-171450">
              <a:buFont typeface="Arial"/>
              <a:buChar char="•"/>
            </a:pPr>
            <a:r>
              <a:rPr lang="en-US" sz="1600" dirty="0">
                <a:solidFill>
                  <a:srgbClr val="7F7F7F"/>
                </a:solidFill>
                <a:latin typeface="Poppins"/>
                <a:cs typeface="Poppins"/>
              </a:rPr>
              <a:t>*Hampton In Skyline</a:t>
            </a:r>
          </a:p>
        </p:txBody>
      </p:sp>
      <p:sp>
        <p:nvSpPr>
          <p:cNvPr id="8" name="TextBox 7">
            <a:extLst>
              <a:ext uri="{FF2B5EF4-FFF2-40B4-BE49-F238E27FC236}">
                <a16:creationId xmlns:a16="http://schemas.microsoft.com/office/drawing/2014/main" id="{0B9F705C-F700-451A-D00A-1E49805D5DEE}"/>
              </a:ext>
            </a:extLst>
          </p:cNvPr>
          <p:cNvSpPr txBox="1"/>
          <p:nvPr/>
        </p:nvSpPr>
        <p:spPr>
          <a:xfrm>
            <a:off x="6698324" y="1106816"/>
            <a:ext cx="4725898"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7F7F7F"/>
                </a:solidFill>
                <a:latin typeface="Poppins"/>
                <a:cs typeface="Poppins"/>
              </a:rPr>
              <a:t>Shuttles will stop at each hotel</a:t>
            </a:r>
            <a:r>
              <a:rPr lang="en-US" sz="1800" dirty="0">
                <a:latin typeface="Poppins"/>
                <a:cs typeface="Poppins"/>
              </a:rPr>
              <a:t> </a:t>
            </a:r>
            <a:r>
              <a:rPr lang="en-US" sz="1800" b="1" dirty="0">
                <a:solidFill>
                  <a:schemeClr val="accent1"/>
                </a:solidFill>
                <a:latin typeface="Poppins"/>
                <a:cs typeface="Poppins"/>
              </a:rPr>
              <a:t>every 30 minutes</a:t>
            </a:r>
            <a:r>
              <a:rPr lang="en-US" sz="1800" dirty="0">
                <a:latin typeface="Poppins"/>
                <a:cs typeface="Poppins"/>
              </a:rPr>
              <a:t> </a:t>
            </a:r>
            <a:r>
              <a:rPr lang="en-US" sz="1800" dirty="0">
                <a:solidFill>
                  <a:srgbClr val="7F7F7F"/>
                </a:solidFill>
                <a:latin typeface="Poppins"/>
                <a:cs typeface="Poppins"/>
              </a:rPr>
              <a:t>(times may vary based on traffic)</a:t>
            </a:r>
          </a:p>
          <a:p>
            <a:endParaRPr lang="en-US" sz="1800" dirty="0">
              <a:latin typeface="Poppins"/>
              <a:cs typeface="Poppins"/>
            </a:endParaRPr>
          </a:p>
          <a:p>
            <a:r>
              <a:rPr lang="en-US" sz="1800" b="1" dirty="0">
                <a:solidFill>
                  <a:schemeClr val="accent1"/>
                </a:solidFill>
                <a:latin typeface="Poppins"/>
                <a:cs typeface="Poppins"/>
              </a:rPr>
              <a:t>Shuttles will run:</a:t>
            </a:r>
            <a:endParaRPr lang="en-US" dirty="0">
              <a:solidFill>
                <a:schemeClr val="accent1"/>
              </a:solidFill>
            </a:endParaRPr>
          </a:p>
          <a:p>
            <a:pPr marL="285750" indent="-285750">
              <a:buFont typeface="Arial"/>
              <a:buChar char="•"/>
            </a:pPr>
            <a:r>
              <a:rPr lang="en-US" sz="1800" dirty="0">
                <a:solidFill>
                  <a:srgbClr val="7F7F7F"/>
                </a:solidFill>
                <a:latin typeface="Poppins"/>
                <a:cs typeface="Poppins"/>
              </a:rPr>
              <a:t>Sunday – 11 am – 10 pm</a:t>
            </a:r>
            <a:endParaRPr lang="en-US" dirty="0">
              <a:ea typeface="Calibri" panose="020F0502020204030204"/>
              <a:cs typeface="Calibri" panose="020F0502020204030204"/>
            </a:endParaRPr>
          </a:p>
          <a:p>
            <a:pPr marL="285750" indent="-285750">
              <a:buFont typeface="Arial"/>
              <a:buChar char="•"/>
            </a:pPr>
            <a:r>
              <a:rPr lang="en-US" sz="1800" dirty="0">
                <a:solidFill>
                  <a:srgbClr val="7F7F7F"/>
                </a:solidFill>
                <a:latin typeface="Poppins"/>
                <a:cs typeface="Poppins"/>
              </a:rPr>
              <a:t>Monday – 7 am – 10 pm</a:t>
            </a:r>
            <a:endParaRPr lang="en-US" dirty="0">
              <a:ea typeface="Calibri" panose="020F0502020204030204"/>
              <a:cs typeface="Calibri" panose="020F0502020204030204"/>
            </a:endParaRPr>
          </a:p>
          <a:p>
            <a:pPr marL="285750" indent="-285750">
              <a:buFont typeface="Arial"/>
              <a:buChar char="•"/>
            </a:pPr>
            <a:r>
              <a:rPr lang="en-US" sz="1800" dirty="0">
                <a:solidFill>
                  <a:srgbClr val="7F7F7F"/>
                </a:solidFill>
                <a:latin typeface="Poppins"/>
                <a:cs typeface="Poppins"/>
              </a:rPr>
              <a:t>Tuesday – 7 am – 10 pm</a:t>
            </a:r>
            <a:endParaRPr lang="en-US" dirty="0">
              <a:ea typeface="Calibri" panose="020F0502020204030204"/>
              <a:cs typeface="Calibri" panose="020F0502020204030204"/>
            </a:endParaRPr>
          </a:p>
          <a:p>
            <a:pPr marL="285750" indent="-285750">
              <a:buFont typeface="Arial"/>
              <a:buChar char="•"/>
            </a:pPr>
            <a:r>
              <a:rPr lang="en-US" sz="1800" dirty="0">
                <a:solidFill>
                  <a:srgbClr val="7F7F7F"/>
                </a:solidFill>
                <a:latin typeface="Poppins"/>
                <a:cs typeface="Poppins"/>
              </a:rPr>
              <a:t>Wednesday – 7 am – 10 pm</a:t>
            </a:r>
            <a:endParaRPr lang="en-US" dirty="0">
              <a:ea typeface="Calibri" panose="020F0502020204030204"/>
              <a:cs typeface="Calibri" panose="020F0502020204030204"/>
            </a:endParaRPr>
          </a:p>
          <a:p>
            <a:pPr marL="285750" indent="-285750">
              <a:buFont typeface="Arial"/>
              <a:buChar char="•"/>
            </a:pPr>
            <a:r>
              <a:rPr lang="en-US" sz="1800" dirty="0">
                <a:solidFill>
                  <a:srgbClr val="7F7F7F"/>
                </a:solidFill>
                <a:latin typeface="Poppins"/>
                <a:cs typeface="Poppins"/>
              </a:rPr>
              <a:t>Thursday – 7 am – 10 pm</a:t>
            </a:r>
            <a:endParaRPr lang="en-US" dirty="0">
              <a:ea typeface="Calibri" panose="020F0502020204030204"/>
              <a:cs typeface="Calibri" panose="020F0502020204030204"/>
            </a:endParaRPr>
          </a:p>
          <a:p>
            <a:endParaRPr lang="en-US" sz="1800" dirty="0">
              <a:latin typeface="Poppins"/>
              <a:cs typeface="Poppins"/>
            </a:endParaRPr>
          </a:p>
          <a:p>
            <a:pPr>
              <a:defRPr/>
            </a:pPr>
            <a:r>
              <a:rPr lang="en-US" sz="1800" b="1" dirty="0">
                <a:solidFill>
                  <a:schemeClr val="accent1"/>
                </a:solidFill>
                <a:latin typeface="Poppins"/>
                <a:cs typeface="Poppins"/>
              </a:rPr>
              <a:t>(1) of the buses will be ADA</a:t>
            </a:r>
            <a:r>
              <a:rPr lang="en-US" sz="1800" dirty="0">
                <a:solidFill>
                  <a:schemeClr val="accent1"/>
                </a:solidFill>
                <a:latin typeface="Poppins"/>
                <a:cs typeface="Poppins"/>
              </a:rPr>
              <a:t>. </a:t>
            </a:r>
            <a:r>
              <a:rPr lang="en-US" sz="1800" dirty="0">
                <a:solidFill>
                  <a:srgbClr val="7F7F7F"/>
                </a:solidFill>
                <a:latin typeface="Poppins"/>
                <a:cs typeface="Poppins"/>
              </a:rPr>
              <a:t> for assistance with this bus, please call </a:t>
            </a:r>
            <a:r>
              <a:rPr lang="en-US" sz="1800" dirty="0">
                <a:solidFill>
                  <a:schemeClr val="accent6"/>
                </a:solidFill>
              </a:rPr>
              <a:t>312-533-4125</a:t>
            </a:r>
          </a:p>
          <a:p>
            <a:endParaRPr lang="en-US" sz="1800" dirty="0">
              <a:latin typeface="Poppins"/>
              <a:cs typeface="Poppins"/>
            </a:endParaRPr>
          </a:p>
        </p:txBody>
      </p:sp>
      <p:pic>
        <p:nvPicPr>
          <p:cNvPr id="10" name="Picture 9" descr="A white circle with black and red text&#10;&#10;AI-generated content may be incorrect.">
            <a:extLst>
              <a:ext uri="{FF2B5EF4-FFF2-40B4-BE49-F238E27FC236}">
                <a16:creationId xmlns:a16="http://schemas.microsoft.com/office/drawing/2014/main" id="{898AD062-03B9-F87F-9423-31BFF039DDA8}"/>
              </a:ext>
            </a:extLst>
          </p:cNvPr>
          <p:cNvPicPr>
            <a:picLocks noChangeAspect="1"/>
          </p:cNvPicPr>
          <p:nvPr/>
        </p:nvPicPr>
        <p:blipFill>
          <a:blip r:embed="rId2"/>
          <a:stretch>
            <a:fillRect/>
          </a:stretch>
        </p:blipFill>
        <p:spPr>
          <a:xfrm>
            <a:off x="10841268" y="5717374"/>
            <a:ext cx="1139060" cy="1139060"/>
          </a:xfrm>
          <a:prstGeom prst="rect">
            <a:avLst/>
          </a:prstGeom>
        </p:spPr>
      </p:pic>
      <p:sp>
        <p:nvSpPr>
          <p:cNvPr id="11" name="TextBox 10">
            <a:extLst>
              <a:ext uri="{FF2B5EF4-FFF2-40B4-BE49-F238E27FC236}">
                <a16:creationId xmlns:a16="http://schemas.microsoft.com/office/drawing/2014/main" id="{A9FA8EF4-1A35-A90B-74A2-7A0BD1718877}"/>
              </a:ext>
            </a:extLst>
          </p:cNvPr>
          <p:cNvSpPr txBox="1"/>
          <p:nvPr/>
        </p:nvSpPr>
        <p:spPr>
          <a:xfrm>
            <a:off x="6698324" y="5209542"/>
            <a:ext cx="4760411"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dirty="0">
                <a:solidFill>
                  <a:srgbClr val="7F7F7F"/>
                </a:solidFill>
                <a:latin typeface="Poppins"/>
                <a:cs typeface="Poppins"/>
              </a:rPr>
              <a:t>Shuttles will drop off and pick up at the Magnolia Canopy at the Gaylord Opryland</a:t>
            </a:r>
          </a:p>
          <a:p>
            <a:endParaRPr lang="en-US" sz="1600" i="1" dirty="0">
              <a:ea typeface="Calibri"/>
              <a:cs typeface="Calibri"/>
            </a:endParaRPr>
          </a:p>
          <a:p>
            <a:r>
              <a:rPr lang="en-US" sz="1600" i="1" dirty="0">
                <a:solidFill>
                  <a:schemeClr val="accent6"/>
                </a:solidFill>
                <a:highlight>
                  <a:srgbClr val="FFFF00"/>
                </a:highlight>
                <a:ea typeface="Calibri"/>
                <a:cs typeface="Calibri"/>
              </a:rPr>
              <a:t>Ride Shares will drop at the Cascades Entrance</a:t>
            </a:r>
          </a:p>
        </p:txBody>
      </p:sp>
      <p:pic>
        <p:nvPicPr>
          <p:cNvPr id="4" name="Picture 3">
            <a:extLst>
              <a:ext uri="{FF2B5EF4-FFF2-40B4-BE49-F238E27FC236}">
                <a16:creationId xmlns:a16="http://schemas.microsoft.com/office/drawing/2014/main" id="{7C982520-692F-9EB3-26C6-3A38623F0E1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964078" y="1139462"/>
            <a:ext cx="3387633" cy="5147442"/>
          </a:xfrm>
          <a:prstGeom prst="rect">
            <a:avLst/>
          </a:prstGeom>
        </p:spPr>
      </p:pic>
      <p:sp>
        <p:nvSpPr>
          <p:cNvPr id="12" name="TextBox 11">
            <a:extLst>
              <a:ext uri="{FF2B5EF4-FFF2-40B4-BE49-F238E27FC236}">
                <a16:creationId xmlns:a16="http://schemas.microsoft.com/office/drawing/2014/main" id="{37B7B747-B301-240A-BA66-99BEEC124CD5}"/>
              </a:ext>
            </a:extLst>
          </p:cNvPr>
          <p:cNvSpPr txBox="1"/>
          <p:nvPr/>
        </p:nvSpPr>
        <p:spPr>
          <a:xfrm>
            <a:off x="733265" y="6086705"/>
            <a:ext cx="6096000" cy="276999"/>
          </a:xfrm>
          <a:prstGeom prst="rect">
            <a:avLst/>
          </a:prstGeom>
          <a:noFill/>
        </p:spPr>
        <p:txBody>
          <a:bodyPr wrap="square">
            <a:spAutoFit/>
          </a:bodyPr>
          <a:lstStyle/>
          <a:p>
            <a:r>
              <a:rPr lang="en-US" sz="1200" i="1" dirty="0">
                <a:solidFill>
                  <a:schemeClr val="accent6"/>
                </a:solidFill>
                <a:ea typeface="Calibri"/>
                <a:cs typeface="Calibri"/>
              </a:rPr>
              <a:t>*not pictured on graphic</a:t>
            </a:r>
          </a:p>
        </p:txBody>
      </p:sp>
    </p:spTree>
    <p:extLst>
      <p:ext uri="{BB962C8B-B14F-4D97-AF65-F5344CB8AC3E}">
        <p14:creationId xmlns:p14="http://schemas.microsoft.com/office/powerpoint/2010/main" val="3031823587"/>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4EC23-C6A2-68B1-BAD5-D182217D6F86}"/>
            </a:ext>
          </a:extLst>
        </p:cNvPr>
        <p:cNvGrpSpPr/>
        <p:nvPr/>
      </p:nvGrpSpPr>
      <p:grpSpPr>
        <a:xfrm>
          <a:off x="0" y="0"/>
          <a:ext cx="0" cy="0"/>
          <a:chOff x="0" y="0"/>
          <a:chExt cx="0" cy="0"/>
        </a:xfrm>
      </p:grpSpPr>
      <p:sp>
        <p:nvSpPr>
          <p:cNvPr id="107" name="Rechteck">
            <a:extLst>
              <a:ext uri="{FF2B5EF4-FFF2-40B4-BE49-F238E27FC236}">
                <a16:creationId xmlns:a16="http://schemas.microsoft.com/office/drawing/2014/main" id="{8741DB57-FB46-444D-35C5-D59EE51BB603}"/>
              </a:ext>
            </a:extLst>
          </p:cNvPr>
          <p:cNvSpPr/>
          <p:nvPr/>
        </p:nvSpPr>
        <p:spPr>
          <a:xfrm>
            <a:off x="2641599" y="0"/>
            <a:ext cx="9613901" cy="6855942"/>
          </a:xfrm>
          <a:prstGeom prst="rect">
            <a:avLst/>
          </a:prstGeom>
          <a:solidFill>
            <a:schemeClr val="tx1"/>
          </a:solidFill>
          <a:ln w="12700">
            <a:noFill/>
            <a:miter lim="400000"/>
          </a:ln>
        </p:spPr>
        <p:txBody>
          <a:bodyPr lIns="25400" tIns="25400" rIns="25400" bIns="25400" anchor="ctr"/>
          <a:lstStyle/>
          <a:p>
            <a:pPr marL="0" marR="0" lvl="0" indent="0" algn="l" defTabSz="725714" rtl="0" eaLnBrk="1" fontAlgn="auto" latinLnBrk="0" hangingPunct="1">
              <a:lnSpc>
                <a:spcPct val="100000"/>
              </a:lnSpc>
              <a:spcBef>
                <a:spcPts val="1000"/>
              </a:spcBef>
              <a:spcAft>
                <a:spcPts val="0"/>
              </a:spcAft>
              <a:buClrTx/>
              <a:buSzTx/>
              <a:buFontTx/>
              <a:buNone/>
              <a:tabLst/>
              <a:defRPr>
                <a:latin typeface="IBM Plex Sans Regular"/>
                <a:ea typeface="IBM Plex Sans Regular"/>
                <a:cs typeface="IBM Plex Sans Regular"/>
                <a:sym typeface="IBM Plex Sans Regular"/>
              </a:defRPr>
            </a:pPr>
            <a:endParaRPr kumimoji="0" sz="1429" b="0" i="0" u="none" strike="noStrike" kern="1200" cap="none" spc="0" normalizeH="0" baseline="0" noProof="0">
              <a:ln>
                <a:noFill/>
              </a:ln>
              <a:solidFill>
                <a:srgbClr val="000000"/>
              </a:solidFill>
              <a:effectLst/>
              <a:uLnTx/>
              <a:uFillTx/>
              <a:latin typeface="Source Sans Pro" panose="020B0503030403020204" pitchFamily="34" charset="0"/>
              <a:sym typeface="IBM Plex Sans Regular"/>
            </a:endParaRPr>
          </a:p>
        </p:txBody>
      </p:sp>
      <p:sp>
        <p:nvSpPr>
          <p:cNvPr id="112" name="About our…">
            <a:extLst>
              <a:ext uri="{FF2B5EF4-FFF2-40B4-BE49-F238E27FC236}">
                <a16:creationId xmlns:a16="http://schemas.microsoft.com/office/drawing/2014/main" id="{5F701553-E41F-9BCB-0E74-F7245D134E15}"/>
              </a:ext>
            </a:extLst>
          </p:cNvPr>
          <p:cNvSpPr txBox="1"/>
          <p:nvPr/>
        </p:nvSpPr>
        <p:spPr>
          <a:xfrm>
            <a:off x="3239124" y="2210190"/>
            <a:ext cx="7954144" cy="282128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25400" tIns="25400" rIns="25400" bIns="25400" anchor="ctr">
            <a:spAutoFit/>
          </a:bodyPr>
          <a:lstStyle/>
          <a:p>
            <a:pPr defTabSz="412750">
              <a:defRPr sz="5500" spc="-55">
                <a:latin typeface="+mn-lt"/>
                <a:ea typeface="+mn-ea"/>
                <a:cs typeface="+mn-cs"/>
                <a:sym typeface="IBM Plex Sans Bold"/>
              </a:defRPr>
            </a:pPr>
            <a:r>
              <a:rPr lang="en-US" sz="6000">
                <a:latin typeface="Montserrat"/>
                <a:ea typeface="Source Code Pro"/>
                <a:sym typeface="IBM Plex Sans Bold"/>
              </a:rPr>
              <a:t>First  </a:t>
            </a:r>
            <a:endParaRPr lang="en-US" sz="6000">
              <a:latin typeface="Montserrat"/>
              <a:ea typeface="Source Code Pro"/>
            </a:endParaRPr>
          </a:p>
          <a:p>
            <a:pPr defTabSz="412750">
              <a:defRPr sz="5500" spc="-55">
                <a:latin typeface="+mn-lt"/>
                <a:ea typeface="+mn-ea"/>
                <a:cs typeface="+mn-cs"/>
                <a:sym typeface="IBM Plex Sans Bold"/>
              </a:defRPr>
            </a:pPr>
            <a:r>
              <a:rPr lang="en-US" sz="6000">
                <a:solidFill>
                  <a:schemeClr val="bg1"/>
                </a:solidFill>
                <a:latin typeface="Montserrat"/>
                <a:ea typeface="Source Code Pro"/>
              </a:rPr>
              <a:t>SAFETY &amp; SECURITY</a:t>
            </a:r>
          </a:p>
          <a:p>
            <a:pPr defTabSz="412750">
              <a:defRPr sz="5500" spc="-55">
                <a:latin typeface="+mn-lt"/>
                <a:ea typeface="+mn-ea"/>
                <a:cs typeface="+mn-cs"/>
                <a:sym typeface="IBM Plex Sans Bold"/>
              </a:defRPr>
            </a:pPr>
            <a:r>
              <a:rPr kumimoji="0" lang="en-US" sz="6000">
                <a:latin typeface="Montserrat"/>
                <a:ea typeface="Source Code Pro"/>
                <a:sym typeface="IBM Plex Sans Bold"/>
              </a:rPr>
              <a:t>first!</a:t>
            </a:r>
            <a:endParaRPr sz="6000">
              <a:latin typeface="Montserrat"/>
              <a:ea typeface="Source Code Pro"/>
            </a:endParaRPr>
          </a:p>
        </p:txBody>
      </p:sp>
      <p:pic>
        <p:nvPicPr>
          <p:cNvPr id="5" name="Picture 4">
            <a:extLst>
              <a:ext uri="{FF2B5EF4-FFF2-40B4-BE49-F238E27FC236}">
                <a16:creationId xmlns:a16="http://schemas.microsoft.com/office/drawing/2014/main" id="{1D1E593F-7D99-2842-F249-B6C8286C6589}"/>
              </a:ext>
            </a:extLst>
          </p:cNvPr>
          <p:cNvPicPr>
            <a:picLocks noChangeAspect="1"/>
          </p:cNvPicPr>
          <p:nvPr/>
        </p:nvPicPr>
        <p:blipFill>
          <a:blip r:embed="rId3"/>
          <a:stretch>
            <a:fillRect/>
          </a:stretch>
        </p:blipFill>
        <p:spPr>
          <a:xfrm>
            <a:off x="635719" y="563885"/>
            <a:ext cx="1300657" cy="1300657"/>
          </a:xfrm>
          <a:prstGeom prst="rect">
            <a:avLst/>
          </a:prstGeom>
        </p:spPr>
      </p:pic>
      <p:sp>
        <p:nvSpPr>
          <p:cNvPr id="2" name="Neocore.Studio…">
            <a:extLst>
              <a:ext uri="{FF2B5EF4-FFF2-40B4-BE49-F238E27FC236}">
                <a16:creationId xmlns:a16="http://schemas.microsoft.com/office/drawing/2014/main" id="{EC8F999C-0DB7-7375-54CF-D4F48DE43A64}"/>
              </a:ext>
            </a:extLst>
          </p:cNvPr>
          <p:cNvSpPr txBox="1"/>
          <p:nvPr/>
        </p:nvSpPr>
        <p:spPr>
          <a:xfrm>
            <a:off x="275934" y="5579109"/>
            <a:ext cx="2365665" cy="108831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25400" tIns="25400" rIns="25400" bIns="25400" anchor="b">
            <a:spAutoFit/>
          </a:bodyPr>
          <a:lstStyle/>
          <a:p>
            <a:pPr marL="0" marR="0" lvl="0" indent="0" algn="l" defTabSz="725714" rtl="0" eaLnBrk="1" fontAlgn="auto" latinLnBrk="0" hangingPunct="1">
              <a:lnSpc>
                <a:spcPct val="110000"/>
              </a:lnSpc>
              <a:spcBef>
                <a:spcPts val="0"/>
              </a:spcBef>
              <a:spcAft>
                <a:spcPts val="0"/>
              </a:spcAft>
              <a:buClrTx/>
              <a:buSzTx/>
              <a:buFontTx/>
              <a:buNone/>
              <a:tabLst/>
              <a:defRPr sz="1800" spc="-18"/>
            </a:pPr>
            <a:r>
              <a:rPr kumimoji="0" lang="en-US" sz="2000" b="1" i="0" u="none" strike="noStrike" kern="1200" cap="none" spc="-18" normalizeH="0" baseline="0" noProof="0" dirty="0">
                <a:ln>
                  <a:noFill/>
                </a:ln>
                <a:solidFill>
                  <a:schemeClr val="bg1">
                    <a:lumMod val="49000"/>
                  </a:schemeClr>
                </a:solidFill>
                <a:effectLst/>
                <a:uLnTx/>
                <a:uFillTx/>
                <a:latin typeface="Montserrat"/>
                <a:ea typeface="Source Sans Pro"/>
              </a:rPr>
              <a:t>#</a:t>
            </a:r>
            <a:r>
              <a:rPr lang="en-US" sz="2000" b="1" spc="-18" dirty="0">
                <a:solidFill>
                  <a:schemeClr val="bg1">
                    <a:lumMod val="49000"/>
                  </a:schemeClr>
                </a:solidFill>
                <a:latin typeface="Montserrat"/>
                <a:ea typeface="Source Sans Pro"/>
              </a:rPr>
              <a:t>ILTACON2026</a:t>
            </a:r>
            <a:endParaRPr lang="en-US" sz="2000" b="1" i="0" u="none" strike="noStrike" kern="1200" cap="none" spc="-18" normalizeH="0" baseline="0" noProof="0" dirty="0">
              <a:ln>
                <a:noFill/>
              </a:ln>
              <a:solidFill>
                <a:schemeClr val="bg1">
                  <a:lumMod val="49000"/>
                </a:schemeClr>
              </a:solidFill>
              <a:effectLst/>
              <a:uLnTx/>
              <a:uFillTx/>
              <a:latin typeface="Montserrat"/>
              <a:ea typeface="Source Sans Pro"/>
            </a:endParaRPr>
          </a:p>
          <a:p>
            <a:pPr marL="0" marR="0" lvl="0" indent="0" algn="l" defTabSz="725714" rtl="0" eaLnBrk="1" fontAlgn="auto" latinLnBrk="0" hangingPunct="1">
              <a:lnSpc>
                <a:spcPct val="110000"/>
              </a:lnSpc>
              <a:spcBef>
                <a:spcPts val="0"/>
              </a:spcBef>
              <a:spcAft>
                <a:spcPts val="0"/>
              </a:spcAft>
              <a:buClrTx/>
              <a:buSzTx/>
              <a:buFontTx/>
              <a:buNone/>
              <a:tabLst/>
              <a:defRPr sz="1800" spc="-18"/>
            </a:pPr>
            <a:endParaRPr lang="en-US" sz="1400" b="1" i="0" u="none" strike="noStrike" kern="1200" cap="none" spc="-18" normalizeH="0" baseline="0" noProof="0" dirty="0">
              <a:ln>
                <a:noFill/>
              </a:ln>
              <a:solidFill>
                <a:schemeClr val="bg1">
                  <a:lumMod val="49000"/>
                </a:schemeClr>
              </a:solidFill>
              <a:effectLst/>
              <a:uLnTx/>
              <a:uFillTx/>
              <a:latin typeface="Montserrat"/>
              <a:ea typeface="Source Sans Pro"/>
            </a:endParaRPr>
          </a:p>
          <a:p>
            <a:pPr>
              <a:lnSpc>
                <a:spcPct val="110000"/>
              </a:lnSpc>
              <a:defRPr sz="1800" spc="-18"/>
            </a:pPr>
            <a:r>
              <a:rPr lang="en-US" sz="1400" spc="-18" dirty="0">
                <a:solidFill>
                  <a:schemeClr val="bg1">
                    <a:lumMod val="49000"/>
                  </a:schemeClr>
                </a:solidFill>
                <a:latin typeface="Montserrat"/>
                <a:ea typeface="Source Sans Pro"/>
              </a:rPr>
              <a:t>23-27 </a:t>
            </a:r>
            <a:r>
              <a:rPr kumimoji="0" lang="en-US" sz="1400" b="0" i="0" u="none" strike="noStrike" kern="1200" cap="none" spc="-18" normalizeH="0" baseline="0" noProof="0" dirty="0">
                <a:ln>
                  <a:noFill/>
                </a:ln>
                <a:solidFill>
                  <a:schemeClr val="bg1">
                    <a:lumMod val="49000"/>
                  </a:schemeClr>
                </a:solidFill>
                <a:effectLst/>
                <a:uLnTx/>
                <a:uFillTx/>
                <a:latin typeface="Montserrat"/>
                <a:ea typeface="Source Sans Pro"/>
              </a:rPr>
              <a:t>August </a:t>
            </a:r>
            <a:r>
              <a:rPr lang="en-US" sz="1400" spc="-18" dirty="0">
                <a:solidFill>
                  <a:schemeClr val="bg1">
                    <a:lumMod val="49000"/>
                  </a:schemeClr>
                </a:solidFill>
                <a:latin typeface="Montserrat"/>
                <a:ea typeface="Source Sans Pro"/>
              </a:rPr>
              <a:t>2026</a:t>
            </a:r>
            <a:endParaRPr lang="en-US" sz="1400" b="0" i="0" u="none" strike="noStrike" kern="1200" cap="none" spc="-18" normalizeH="0" baseline="0" noProof="0" dirty="0">
              <a:ln>
                <a:noFill/>
              </a:ln>
              <a:solidFill>
                <a:schemeClr val="bg1">
                  <a:lumMod val="49000"/>
                </a:schemeClr>
              </a:solidFill>
              <a:effectLst/>
              <a:uLnTx/>
              <a:uFillTx/>
              <a:latin typeface="Montserrat"/>
              <a:ea typeface="Source Sans Pro"/>
            </a:endParaRPr>
          </a:p>
          <a:p>
            <a:pPr>
              <a:lnSpc>
                <a:spcPct val="110000"/>
              </a:lnSpc>
              <a:defRPr sz="1800" spc="-18"/>
            </a:pPr>
            <a:r>
              <a:rPr lang="en-US" sz="1400" spc="-18" dirty="0">
                <a:solidFill>
                  <a:schemeClr val="bg1">
                    <a:lumMod val="49000"/>
                  </a:schemeClr>
                </a:solidFill>
                <a:latin typeface="Montserrat"/>
                <a:ea typeface="Source Sans Pro"/>
              </a:rPr>
              <a:t>Nashville, TN</a:t>
            </a:r>
            <a:endParaRPr lang="en-US" sz="1400" b="0" i="0" u="none" strike="noStrike" kern="1200" cap="none" spc="-18" normalizeH="0" baseline="0" noProof="0" dirty="0">
              <a:ln>
                <a:noFill/>
              </a:ln>
              <a:solidFill>
                <a:schemeClr val="bg1">
                  <a:lumMod val="49000"/>
                </a:schemeClr>
              </a:solidFill>
              <a:effectLst/>
              <a:uLnTx/>
              <a:uFillTx/>
              <a:latin typeface="Montserrat"/>
              <a:ea typeface="Source Sans Pro"/>
            </a:endParaRPr>
          </a:p>
        </p:txBody>
      </p:sp>
    </p:spTree>
    <p:extLst>
      <p:ext uri="{BB962C8B-B14F-4D97-AF65-F5344CB8AC3E}">
        <p14:creationId xmlns:p14="http://schemas.microsoft.com/office/powerpoint/2010/main" val="3383543311"/>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hteck">
            <a:extLst>
              <a:ext uri="{FF2B5EF4-FFF2-40B4-BE49-F238E27FC236}">
                <a16:creationId xmlns:a16="http://schemas.microsoft.com/office/drawing/2014/main" id="{1A06F2A1-5C93-45DD-0F93-2D52A8FA7614}"/>
              </a:ext>
            </a:extLst>
          </p:cNvPr>
          <p:cNvSpPr/>
          <p:nvPr/>
        </p:nvSpPr>
        <p:spPr>
          <a:xfrm>
            <a:off x="1181160" y="327949"/>
            <a:ext cx="45719" cy="6021574"/>
          </a:xfrm>
          <a:prstGeom prst="rect">
            <a:avLst/>
          </a:prstGeom>
          <a:solidFill>
            <a:schemeClr val="tx1"/>
          </a:solidFill>
          <a:ln w="12700">
            <a:noFill/>
            <a:miter lim="400000"/>
          </a:ln>
        </p:spPr>
        <p:txBody>
          <a:bodyPr lIns="25400" tIns="25400" rIns="25400" bIns="25400" anchor="ctr"/>
          <a:lstStyle>
            <a:defPPr>
              <a:defRPr lang="en-US"/>
            </a:defPPr>
            <a:lvl1pPr marL="0" algn="l" defTabSz="725714" rtl="0" eaLnBrk="1" latinLnBrk="0" hangingPunct="1">
              <a:defRPr sz="2857" kern="1200">
                <a:solidFill>
                  <a:schemeClr val="tx1"/>
                </a:solidFill>
                <a:latin typeface="+mn-lt"/>
                <a:ea typeface="+mn-ea"/>
                <a:cs typeface="+mn-cs"/>
              </a:defRPr>
            </a:lvl1pPr>
            <a:lvl2pPr marL="725714" algn="l" defTabSz="725714" rtl="0" eaLnBrk="1" latinLnBrk="0" hangingPunct="1">
              <a:defRPr sz="2857" kern="1200">
                <a:solidFill>
                  <a:schemeClr val="tx1"/>
                </a:solidFill>
                <a:latin typeface="+mn-lt"/>
                <a:ea typeface="+mn-ea"/>
                <a:cs typeface="+mn-cs"/>
              </a:defRPr>
            </a:lvl2pPr>
            <a:lvl3pPr marL="1451427" algn="l" defTabSz="725714" rtl="0" eaLnBrk="1" latinLnBrk="0" hangingPunct="1">
              <a:defRPr sz="2857" kern="1200">
                <a:solidFill>
                  <a:schemeClr val="tx1"/>
                </a:solidFill>
                <a:latin typeface="+mn-lt"/>
                <a:ea typeface="+mn-ea"/>
                <a:cs typeface="+mn-cs"/>
              </a:defRPr>
            </a:lvl3pPr>
            <a:lvl4pPr marL="2177141" algn="l" defTabSz="725714" rtl="0" eaLnBrk="1" latinLnBrk="0" hangingPunct="1">
              <a:defRPr sz="2857" kern="1200">
                <a:solidFill>
                  <a:schemeClr val="tx1"/>
                </a:solidFill>
                <a:latin typeface="+mn-lt"/>
                <a:ea typeface="+mn-ea"/>
                <a:cs typeface="+mn-cs"/>
              </a:defRPr>
            </a:lvl4pPr>
            <a:lvl5pPr marL="2902854" algn="l" defTabSz="725714" rtl="0" eaLnBrk="1" latinLnBrk="0" hangingPunct="1">
              <a:defRPr sz="2857" kern="1200">
                <a:solidFill>
                  <a:schemeClr val="tx1"/>
                </a:solidFill>
                <a:latin typeface="+mn-lt"/>
                <a:ea typeface="+mn-ea"/>
                <a:cs typeface="+mn-cs"/>
              </a:defRPr>
            </a:lvl5pPr>
            <a:lvl6pPr marL="3628568" algn="l" defTabSz="725714" rtl="0" eaLnBrk="1" latinLnBrk="0" hangingPunct="1">
              <a:defRPr sz="2857" kern="1200">
                <a:solidFill>
                  <a:schemeClr val="tx1"/>
                </a:solidFill>
                <a:latin typeface="+mn-lt"/>
                <a:ea typeface="+mn-ea"/>
                <a:cs typeface="+mn-cs"/>
              </a:defRPr>
            </a:lvl6pPr>
            <a:lvl7pPr marL="4354281" algn="l" defTabSz="725714" rtl="0" eaLnBrk="1" latinLnBrk="0" hangingPunct="1">
              <a:defRPr sz="2857" kern="1200">
                <a:solidFill>
                  <a:schemeClr val="tx1"/>
                </a:solidFill>
                <a:latin typeface="+mn-lt"/>
                <a:ea typeface="+mn-ea"/>
                <a:cs typeface="+mn-cs"/>
              </a:defRPr>
            </a:lvl7pPr>
            <a:lvl8pPr marL="5079995" algn="l" defTabSz="725714" rtl="0" eaLnBrk="1" latinLnBrk="0" hangingPunct="1">
              <a:defRPr sz="2857" kern="1200">
                <a:solidFill>
                  <a:schemeClr val="tx1"/>
                </a:solidFill>
                <a:latin typeface="+mn-lt"/>
                <a:ea typeface="+mn-ea"/>
                <a:cs typeface="+mn-cs"/>
              </a:defRPr>
            </a:lvl8pPr>
            <a:lvl9pPr marL="5805708" algn="l" defTabSz="725714" rtl="0" eaLnBrk="1" latinLnBrk="0" hangingPunct="1">
              <a:defRPr sz="2857" kern="1200">
                <a:solidFill>
                  <a:schemeClr val="tx1"/>
                </a:solidFill>
                <a:latin typeface="+mn-lt"/>
                <a:ea typeface="+mn-ea"/>
                <a:cs typeface="+mn-cs"/>
              </a:defRPr>
            </a:lvl9pPr>
          </a:lstStyle>
          <a:p>
            <a:pPr>
              <a:spcBef>
                <a:spcPts val="1000"/>
              </a:spcBef>
              <a:defRPr>
                <a:latin typeface="IBM Plex Sans Regular"/>
                <a:ea typeface="IBM Plex Sans Regular"/>
                <a:cs typeface="IBM Plex Sans Regular"/>
                <a:sym typeface="IBM Plex Sans Regular"/>
              </a:defRPr>
            </a:pPr>
            <a:endParaRPr sz="1429">
              <a:latin typeface="Source Sans Pro" panose="020B0503030403020204" pitchFamily="34" charset="0"/>
            </a:endParaRPr>
          </a:p>
        </p:txBody>
      </p:sp>
      <p:sp>
        <p:nvSpPr>
          <p:cNvPr id="4" name="TextBox 6">
            <a:extLst>
              <a:ext uri="{FF2B5EF4-FFF2-40B4-BE49-F238E27FC236}">
                <a16:creationId xmlns:a16="http://schemas.microsoft.com/office/drawing/2014/main" id="{19371722-A3BB-8D08-96ED-94D8335CD9FB}"/>
              </a:ext>
            </a:extLst>
          </p:cNvPr>
          <p:cNvSpPr txBox="1"/>
          <p:nvPr/>
        </p:nvSpPr>
        <p:spPr>
          <a:xfrm rot="5400000">
            <a:off x="-3019359" y="3011705"/>
            <a:ext cx="7437440" cy="707886"/>
          </a:xfrm>
          <a:prstGeom prst="rect">
            <a:avLst/>
          </a:prstGeom>
          <a:noFill/>
        </p:spPr>
        <p:txBody>
          <a:bodyPr wrap="square" lIns="91440" tIns="45720" rIns="91440" bIns="45720" rtlCol="0" anchor="t">
            <a:spAutoFit/>
          </a:bodyPr>
          <a:lstStyle>
            <a:defPPr>
              <a:defRPr lang="en-US"/>
            </a:defPPr>
            <a:lvl1pPr marL="0" algn="l" defTabSz="725714" rtl="0" eaLnBrk="1" latinLnBrk="0" hangingPunct="1">
              <a:defRPr sz="2857" kern="1200">
                <a:solidFill>
                  <a:schemeClr val="tx1"/>
                </a:solidFill>
                <a:latin typeface="+mn-lt"/>
                <a:ea typeface="+mn-ea"/>
                <a:cs typeface="+mn-cs"/>
              </a:defRPr>
            </a:lvl1pPr>
            <a:lvl2pPr marL="725714" algn="l" defTabSz="725714" rtl="0" eaLnBrk="1" latinLnBrk="0" hangingPunct="1">
              <a:defRPr sz="2857" kern="1200">
                <a:solidFill>
                  <a:schemeClr val="tx1"/>
                </a:solidFill>
                <a:latin typeface="+mn-lt"/>
                <a:ea typeface="+mn-ea"/>
                <a:cs typeface="+mn-cs"/>
              </a:defRPr>
            </a:lvl2pPr>
            <a:lvl3pPr marL="1451427" algn="l" defTabSz="725714" rtl="0" eaLnBrk="1" latinLnBrk="0" hangingPunct="1">
              <a:defRPr sz="2857" kern="1200">
                <a:solidFill>
                  <a:schemeClr val="tx1"/>
                </a:solidFill>
                <a:latin typeface="+mn-lt"/>
                <a:ea typeface="+mn-ea"/>
                <a:cs typeface="+mn-cs"/>
              </a:defRPr>
            </a:lvl3pPr>
            <a:lvl4pPr marL="2177141" algn="l" defTabSz="725714" rtl="0" eaLnBrk="1" latinLnBrk="0" hangingPunct="1">
              <a:defRPr sz="2857" kern="1200">
                <a:solidFill>
                  <a:schemeClr val="tx1"/>
                </a:solidFill>
                <a:latin typeface="+mn-lt"/>
                <a:ea typeface="+mn-ea"/>
                <a:cs typeface="+mn-cs"/>
              </a:defRPr>
            </a:lvl4pPr>
            <a:lvl5pPr marL="2902854" algn="l" defTabSz="725714" rtl="0" eaLnBrk="1" latinLnBrk="0" hangingPunct="1">
              <a:defRPr sz="2857" kern="1200">
                <a:solidFill>
                  <a:schemeClr val="tx1"/>
                </a:solidFill>
                <a:latin typeface="+mn-lt"/>
                <a:ea typeface="+mn-ea"/>
                <a:cs typeface="+mn-cs"/>
              </a:defRPr>
            </a:lvl5pPr>
            <a:lvl6pPr marL="3628568" algn="l" defTabSz="725714" rtl="0" eaLnBrk="1" latinLnBrk="0" hangingPunct="1">
              <a:defRPr sz="2857" kern="1200">
                <a:solidFill>
                  <a:schemeClr val="tx1"/>
                </a:solidFill>
                <a:latin typeface="+mn-lt"/>
                <a:ea typeface="+mn-ea"/>
                <a:cs typeface="+mn-cs"/>
              </a:defRPr>
            </a:lvl6pPr>
            <a:lvl7pPr marL="4354281" algn="l" defTabSz="725714" rtl="0" eaLnBrk="1" latinLnBrk="0" hangingPunct="1">
              <a:defRPr sz="2857" kern="1200">
                <a:solidFill>
                  <a:schemeClr val="tx1"/>
                </a:solidFill>
                <a:latin typeface="+mn-lt"/>
                <a:ea typeface="+mn-ea"/>
                <a:cs typeface="+mn-cs"/>
              </a:defRPr>
            </a:lvl7pPr>
            <a:lvl8pPr marL="5079995" algn="l" defTabSz="725714" rtl="0" eaLnBrk="1" latinLnBrk="0" hangingPunct="1">
              <a:defRPr sz="2857" kern="1200">
                <a:solidFill>
                  <a:schemeClr val="tx1"/>
                </a:solidFill>
                <a:latin typeface="+mn-lt"/>
                <a:ea typeface="+mn-ea"/>
                <a:cs typeface="+mn-cs"/>
              </a:defRPr>
            </a:lvl8pPr>
            <a:lvl9pPr marL="5805708" algn="l" defTabSz="725714" rtl="0" eaLnBrk="1" latinLnBrk="0" hangingPunct="1">
              <a:defRPr sz="2857" kern="1200">
                <a:solidFill>
                  <a:schemeClr val="tx1"/>
                </a:solidFill>
                <a:latin typeface="+mn-lt"/>
                <a:ea typeface="+mn-ea"/>
                <a:cs typeface="+mn-cs"/>
              </a:defRPr>
            </a:lvl9pPr>
          </a:lstStyle>
          <a:p>
            <a:pPr algn="ctr"/>
            <a:r>
              <a:rPr lang="en-US" sz="4000" spc="300">
                <a:solidFill>
                  <a:srgbClr val="A30134"/>
                </a:solidFill>
                <a:latin typeface="Montserrat"/>
              </a:rPr>
              <a:t>SAFETY &amp; SECURITY</a:t>
            </a:r>
            <a:endParaRPr lang="en-US"/>
          </a:p>
        </p:txBody>
      </p:sp>
      <p:sp>
        <p:nvSpPr>
          <p:cNvPr id="8" name="TextBox 7">
            <a:extLst>
              <a:ext uri="{FF2B5EF4-FFF2-40B4-BE49-F238E27FC236}">
                <a16:creationId xmlns:a16="http://schemas.microsoft.com/office/drawing/2014/main" id="{BCAFEF3D-905E-7C6B-CF0B-6BF6FBBC3A53}"/>
              </a:ext>
            </a:extLst>
          </p:cNvPr>
          <p:cNvSpPr txBox="1"/>
          <p:nvPr/>
        </p:nvSpPr>
        <p:spPr>
          <a:xfrm>
            <a:off x="1625807" y="325929"/>
            <a:ext cx="9677408" cy="5940088"/>
          </a:xfrm>
          <a:prstGeom prst="rect">
            <a:avLst/>
          </a:prstGeom>
          <a:noFill/>
        </p:spPr>
        <p:txBody>
          <a:bodyPr wrap="square" lIns="91440" tIns="45720" rIns="91440" bIns="45720" anchor="t">
            <a:spAutoFit/>
          </a:bodyPr>
          <a:lstStyle/>
          <a:p>
            <a:pPr marL="285750" indent="-285750">
              <a:lnSpc>
                <a:spcPct val="150000"/>
              </a:lnSpc>
              <a:buFont typeface="Arial" panose="020B0604020202020204" pitchFamily="34" charset="0"/>
              <a:buChar char="•"/>
            </a:pPr>
            <a:r>
              <a:rPr lang="en-US" sz="2000" dirty="0">
                <a:solidFill>
                  <a:schemeClr val="bg2">
                    <a:lumMod val="50000"/>
                  </a:schemeClr>
                </a:solidFill>
                <a:latin typeface="Poppins"/>
                <a:cs typeface="Poppins"/>
              </a:rPr>
              <a:t>Official Government Picture ID shown at badge pick up/and where alcohol is served</a:t>
            </a:r>
          </a:p>
          <a:p>
            <a:pPr marL="285750" indent="-285750">
              <a:lnSpc>
                <a:spcPct val="150000"/>
              </a:lnSpc>
              <a:buFont typeface="Arial" panose="020B0604020202020204" pitchFamily="34" charset="0"/>
              <a:buChar char="•"/>
            </a:pPr>
            <a:r>
              <a:rPr lang="en-US" sz="2000" dirty="0">
                <a:solidFill>
                  <a:schemeClr val="bg2">
                    <a:lumMod val="50000"/>
                  </a:schemeClr>
                </a:solidFill>
                <a:latin typeface="Poppins"/>
                <a:cs typeface="Poppins"/>
              </a:rPr>
              <a:t>All conference attendees must wear their assigned badge</a:t>
            </a:r>
          </a:p>
          <a:p>
            <a:pPr marL="285750" indent="-285750">
              <a:lnSpc>
                <a:spcPct val="150000"/>
              </a:lnSpc>
              <a:buFont typeface="Arial" panose="020B0604020202020204" pitchFamily="34" charset="0"/>
              <a:buChar char="•"/>
            </a:pPr>
            <a:r>
              <a:rPr lang="en-US" sz="2000" dirty="0">
                <a:solidFill>
                  <a:schemeClr val="bg2">
                    <a:lumMod val="50000"/>
                  </a:schemeClr>
                </a:solidFill>
                <a:latin typeface="Poppins"/>
                <a:cs typeface="Poppins"/>
              </a:rPr>
              <a:t>All persons, to attend the conference, must have signed an ILTA Anti-Harassment Agreement</a:t>
            </a:r>
          </a:p>
          <a:p>
            <a:pPr marL="285750" indent="-285750">
              <a:lnSpc>
                <a:spcPct val="150000"/>
              </a:lnSpc>
              <a:buFont typeface="Arial" panose="020B0604020202020204" pitchFamily="34" charset="0"/>
              <a:buChar char="•"/>
            </a:pPr>
            <a:r>
              <a:rPr lang="en-US" sz="2000" dirty="0">
                <a:solidFill>
                  <a:schemeClr val="bg2">
                    <a:lumMod val="50000"/>
                  </a:schemeClr>
                </a:solidFill>
                <a:latin typeface="Poppins"/>
                <a:cs typeface="Poppins"/>
              </a:rPr>
              <a:t>Any party guilty of violating ILTA’s anti - harassment policy or </a:t>
            </a:r>
            <a:r>
              <a:rPr lang="en-US" sz="2000" b="1" dirty="0">
                <a:solidFill>
                  <a:schemeClr val="bg2">
                    <a:lumMod val="50000"/>
                  </a:schemeClr>
                </a:solidFill>
                <a:latin typeface="Poppins"/>
                <a:cs typeface="Poppins"/>
              </a:rPr>
              <a:t>BADGE SHARING </a:t>
            </a:r>
            <a:r>
              <a:rPr lang="en-US" sz="2000" dirty="0">
                <a:solidFill>
                  <a:schemeClr val="bg2">
                    <a:lumMod val="50000"/>
                  </a:schemeClr>
                </a:solidFill>
                <a:latin typeface="Poppins"/>
                <a:cs typeface="Poppins"/>
              </a:rPr>
              <a:t>is potentially subject to: </a:t>
            </a:r>
          </a:p>
          <a:p>
            <a:pPr marL="1010920" lvl="1" indent="-285750">
              <a:lnSpc>
                <a:spcPct val="150000"/>
              </a:lnSpc>
              <a:buFont typeface="Arial" panose="020B0604020202020204" pitchFamily="34" charset="0"/>
              <a:buChar char="•"/>
            </a:pPr>
            <a:r>
              <a:rPr lang="en-US" sz="2000" dirty="0">
                <a:solidFill>
                  <a:schemeClr val="bg2">
                    <a:lumMod val="50000"/>
                  </a:schemeClr>
                </a:solidFill>
                <a:latin typeface="Poppins"/>
                <a:cs typeface="Poppins"/>
              </a:rPr>
              <a:t>Employer notification</a:t>
            </a:r>
          </a:p>
          <a:p>
            <a:pPr marL="1010920" lvl="1" indent="-285750">
              <a:lnSpc>
                <a:spcPct val="150000"/>
              </a:lnSpc>
              <a:buFont typeface="Arial" panose="020B0604020202020204" pitchFamily="34" charset="0"/>
              <a:buChar char="•"/>
            </a:pPr>
            <a:r>
              <a:rPr lang="en-US" sz="2000" dirty="0">
                <a:solidFill>
                  <a:schemeClr val="bg2">
                    <a:lumMod val="50000"/>
                  </a:schemeClr>
                </a:solidFill>
                <a:latin typeface="Poppins"/>
                <a:cs typeface="Poppins"/>
              </a:rPr>
              <a:t>Removal from property</a:t>
            </a:r>
          </a:p>
          <a:p>
            <a:pPr marL="1010920" lvl="1" indent="-285750">
              <a:lnSpc>
                <a:spcPct val="150000"/>
              </a:lnSpc>
              <a:buFont typeface="Arial" panose="020B0604020202020204" pitchFamily="34" charset="0"/>
              <a:buChar char="•"/>
            </a:pPr>
            <a:r>
              <a:rPr lang="en-US" sz="2000" dirty="0">
                <a:solidFill>
                  <a:schemeClr val="bg2">
                    <a:lumMod val="50000"/>
                  </a:schemeClr>
                </a:solidFill>
                <a:latin typeface="Poppins"/>
                <a:cs typeface="Poppins"/>
              </a:rPr>
              <a:t>Removal from conference</a:t>
            </a:r>
          </a:p>
          <a:p>
            <a:pPr marL="1010920" lvl="1" indent="-285750">
              <a:lnSpc>
                <a:spcPct val="150000"/>
              </a:lnSpc>
              <a:buFont typeface="Arial" panose="020B0604020202020204" pitchFamily="34" charset="0"/>
              <a:buChar char="•"/>
            </a:pPr>
            <a:r>
              <a:rPr lang="en-US" sz="2000" dirty="0">
                <a:solidFill>
                  <a:schemeClr val="bg2">
                    <a:lumMod val="50000"/>
                  </a:schemeClr>
                </a:solidFill>
                <a:latin typeface="Poppins"/>
                <a:cs typeface="Poppins"/>
              </a:rPr>
              <a:t>Banned from conference</a:t>
            </a:r>
          </a:p>
          <a:p>
            <a:pPr marL="1010920" lvl="1" indent="-285750">
              <a:lnSpc>
                <a:spcPct val="150000"/>
              </a:lnSpc>
              <a:buFont typeface="Arial" panose="020B0604020202020204" pitchFamily="34" charset="0"/>
              <a:buChar char="•"/>
            </a:pPr>
            <a:r>
              <a:rPr lang="en-US" sz="2000" dirty="0">
                <a:solidFill>
                  <a:schemeClr val="bg2">
                    <a:lumMod val="50000"/>
                  </a:schemeClr>
                </a:solidFill>
                <a:latin typeface="Poppins"/>
                <a:cs typeface="Poppins"/>
              </a:rPr>
              <a:t>Employer banned from conference </a:t>
            </a:r>
            <a:endParaRPr lang="en-US" sz="2400" dirty="0">
              <a:solidFill>
                <a:schemeClr val="bg2">
                  <a:lumMod val="50000"/>
                </a:schemeClr>
              </a:solidFill>
              <a:latin typeface="Poppins"/>
              <a:cs typeface="Poppins"/>
            </a:endParaRPr>
          </a:p>
          <a:p>
            <a:pPr marL="725170" lvl="1"/>
            <a:endParaRPr lang="en-US" sz="2000" b="1" dirty="0">
              <a:solidFill>
                <a:schemeClr val="accent5"/>
              </a:solidFill>
              <a:ea typeface="Calibri" panose="020F0502020204030204"/>
              <a:cs typeface="Calibri" panose="020F0502020204030204"/>
            </a:endParaRPr>
          </a:p>
        </p:txBody>
      </p:sp>
      <p:sp>
        <p:nvSpPr>
          <p:cNvPr id="3" name="TextBox 2">
            <a:extLst>
              <a:ext uri="{FF2B5EF4-FFF2-40B4-BE49-F238E27FC236}">
                <a16:creationId xmlns:a16="http://schemas.microsoft.com/office/drawing/2014/main" id="{1F677D40-C7AF-ABEA-8880-836692CAAE09}"/>
              </a:ext>
            </a:extLst>
          </p:cNvPr>
          <p:cNvSpPr txBox="1"/>
          <p:nvPr/>
        </p:nvSpPr>
        <p:spPr>
          <a:xfrm>
            <a:off x="8809444" y="6021360"/>
            <a:ext cx="6097904" cy="1077218"/>
          </a:xfrm>
          <a:prstGeom prst="rect">
            <a:avLst/>
          </a:prstGeom>
          <a:noFill/>
        </p:spPr>
        <p:txBody>
          <a:bodyPr wrap="square" lIns="91440" tIns="45720" rIns="91440" bIns="45720" anchor="t">
            <a:spAutoFit/>
          </a:bodyPr>
          <a:lstStyle/>
          <a:p>
            <a:pPr>
              <a:defRPr/>
            </a:pPr>
            <a:r>
              <a:rPr lang="en-US" sz="3200" dirty="0">
                <a:solidFill>
                  <a:schemeClr val="accent6"/>
                </a:solidFill>
              </a:rPr>
              <a:t>312-533-4125</a:t>
            </a:r>
          </a:p>
          <a:p>
            <a:endParaRPr lang="en-US" sz="3200" b="1" dirty="0">
              <a:solidFill>
                <a:schemeClr val="accent5"/>
              </a:solidFill>
              <a:highlight>
                <a:srgbClr val="FFFF00"/>
              </a:highlight>
            </a:endParaRPr>
          </a:p>
        </p:txBody>
      </p:sp>
      <p:sp>
        <p:nvSpPr>
          <p:cNvPr id="5" name="TextBox 4">
            <a:extLst>
              <a:ext uri="{FF2B5EF4-FFF2-40B4-BE49-F238E27FC236}">
                <a16:creationId xmlns:a16="http://schemas.microsoft.com/office/drawing/2014/main" id="{D40F4E38-2401-78C3-F68E-97E01BE700E5}"/>
              </a:ext>
            </a:extLst>
          </p:cNvPr>
          <p:cNvSpPr txBox="1"/>
          <p:nvPr/>
        </p:nvSpPr>
        <p:spPr>
          <a:xfrm>
            <a:off x="5831609" y="6164133"/>
            <a:ext cx="4739374" cy="369332"/>
          </a:xfrm>
          <a:prstGeom prst="rect">
            <a:avLst/>
          </a:prstGeom>
          <a:noFill/>
        </p:spPr>
        <p:txBody>
          <a:bodyPr wrap="square" rtlCol="0">
            <a:spAutoFit/>
          </a:bodyPr>
          <a:lstStyle/>
          <a:p>
            <a:r>
              <a:rPr lang="en-US" sz="1800" b="1"/>
              <a:t>Emergency 24-hour hotline</a:t>
            </a:r>
          </a:p>
        </p:txBody>
      </p:sp>
      <p:pic>
        <p:nvPicPr>
          <p:cNvPr id="10" name="Picture 9">
            <a:extLst>
              <a:ext uri="{FF2B5EF4-FFF2-40B4-BE49-F238E27FC236}">
                <a16:creationId xmlns:a16="http://schemas.microsoft.com/office/drawing/2014/main" id="{4D21C262-3677-5BDC-B849-30700D4BFF98}"/>
              </a:ext>
            </a:extLst>
          </p:cNvPr>
          <p:cNvPicPr>
            <a:picLocks noChangeAspect="1"/>
          </p:cNvPicPr>
          <p:nvPr/>
        </p:nvPicPr>
        <p:blipFill rotWithShape="1">
          <a:blip r:embed="rId2"/>
          <a:srcRect t="4766" b="6885"/>
          <a:stretch/>
        </p:blipFill>
        <p:spPr>
          <a:xfrm>
            <a:off x="8724100" y="3466814"/>
            <a:ext cx="2581444" cy="2280643"/>
          </a:xfrm>
          <a:prstGeom prst="rect">
            <a:avLst/>
          </a:prstGeom>
        </p:spPr>
      </p:pic>
      <p:sp>
        <p:nvSpPr>
          <p:cNvPr id="11" name="TextBox 10">
            <a:extLst>
              <a:ext uri="{FF2B5EF4-FFF2-40B4-BE49-F238E27FC236}">
                <a16:creationId xmlns:a16="http://schemas.microsoft.com/office/drawing/2014/main" id="{FB2DA150-499D-4596-96A1-72095481109E}"/>
              </a:ext>
            </a:extLst>
          </p:cNvPr>
          <p:cNvSpPr txBox="1"/>
          <p:nvPr/>
        </p:nvSpPr>
        <p:spPr>
          <a:xfrm>
            <a:off x="8903267" y="3191720"/>
            <a:ext cx="1995033" cy="338554"/>
          </a:xfrm>
          <a:prstGeom prst="rect">
            <a:avLst/>
          </a:prstGeom>
          <a:noFill/>
        </p:spPr>
        <p:txBody>
          <a:bodyPr wrap="none" rtlCol="0">
            <a:spAutoFit/>
          </a:bodyPr>
          <a:lstStyle/>
          <a:p>
            <a:r>
              <a:rPr lang="en-US" sz="1600" b="1"/>
              <a:t>Incident Report Form</a:t>
            </a:r>
          </a:p>
        </p:txBody>
      </p:sp>
    </p:spTree>
    <p:extLst>
      <p:ext uri="{BB962C8B-B14F-4D97-AF65-F5344CB8AC3E}">
        <p14:creationId xmlns:p14="http://schemas.microsoft.com/office/powerpoint/2010/main" val="31895548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hteck">
            <a:extLst>
              <a:ext uri="{FF2B5EF4-FFF2-40B4-BE49-F238E27FC236}">
                <a16:creationId xmlns:a16="http://schemas.microsoft.com/office/drawing/2014/main" id="{1A06F2A1-5C93-45DD-0F93-2D52A8FA7614}"/>
              </a:ext>
            </a:extLst>
          </p:cNvPr>
          <p:cNvSpPr/>
          <p:nvPr/>
        </p:nvSpPr>
        <p:spPr>
          <a:xfrm>
            <a:off x="1181160" y="327949"/>
            <a:ext cx="45719" cy="6021574"/>
          </a:xfrm>
          <a:prstGeom prst="rect">
            <a:avLst/>
          </a:prstGeom>
          <a:solidFill>
            <a:schemeClr val="tx1"/>
          </a:solidFill>
          <a:ln w="12700">
            <a:noFill/>
            <a:miter lim="400000"/>
          </a:ln>
        </p:spPr>
        <p:txBody>
          <a:bodyPr lIns="25400" tIns="25400" rIns="25400" bIns="25400" anchor="ctr"/>
          <a:lstStyle>
            <a:defPPr>
              <a:defRPr lang="en-US"/>
            </a:defPPr>
            <a:lvl1pPr marL="0" algn="l" defTabSz="725714" rtl="0" eaLnBrk="1" latinLnBrk="0" hangingPunct="1">
              <a:defRPr sz="2857" kern="1200">
                <a:solidFill>
                  <a:schemeClr val="tx1"/>
                </a:solidFill>
                <a:latin typeface="+mn-lt"/>
                <a:ea typeface="+mn-ea"/>
                <a:cs typeface="+mn-cs"/>
              </a:defRPr>
            </a:lvl1pPr>
            <a:lvl2pPr marL="725714" algn="l" defTabSz="725714" rtl="0" eaLnBrk="1" latinLnBrk="0" hangingPunct="1">
              <a:defRPr sz="2857" kern="1200">
                <a:solidFill>
                  <a:schemeClr val="tx1"/>
                </a:solidFill>
                <a:latin typeface="+mn-lt"/>
                <a:ea typeface="+mn-ea"/>
                <a:cs typeface="+mn-cs"/>
              </a:defRPr>
            </a:lvl2pPr>
            <a:lvl3pPr marL="1451427" algn="l" defTabSz="725714" rtl="0" eaLnBrk="1" latinLnBrk="0" hangingPunct="1">
              <a:defRPr sz="2857" kern="1200">
                <a:solidFill>
                  <a:schemeClr val="tx1"/>
                </a:solidFill>
                <a:latin typeface="+mn-lt"/>
                <a:ea typeface="+mn-ea"/>
                <a:cs typeface="+mn-cs"/>
              </a:defRPr>
            </a:lvl3pPr>
            <a:lvl4pPr marL="2177141" algn="l" defTabSz="725714" rtl="0" eaLnBrk="1" latinLnBrk="0" hangingPunct="1">
              <a:defRPr sz="2857" kern="1200">
                <a:solidFill>
                  <a:schemeClr val="tx1"/>
                </a:solidFill>
                <a:latin typeface="+mn-lt"/>
                <a:ea typeface="+mn-ea"/>
                <a:cs typeface="+mn-cs"/>
              </a:defRPr>
            </a:lvl4pPr>
            <a:lvl5pPr marL="2902854" algn="l" defTabSz="725714" rtl="0" eaLnBrk="1" latinLnBrk="0" hangingPunct="1">
              <a:defRPr sz="2857" kern="1200">
                <a:solidFill>
                  <a:schemeClr val="tx1"/>
                </a:solidFill>
                <a:latin typeface="+mn-lt"/>
                <a:ea typeface="+mn-ea"/>
                <a:cs typeface="+mn-cs"/>
              </a:defRPr>
            </a:lvl5pPr>
            <a:lvl6pPr marL="3628568" algn="l" defTabSz="725714" rtl="0" eaLnBrk="1" latinLnBrk="0" hangingPunct="1">
              <a:defRPr sz="2857" kern="1200">
                <a:solidFill>
                  <a:schemeClr val="tx1"/>
                </a:solidFill>
                <a:latin typeface="+mn-lt"/>
                <a:ea typeface="+mn-ea"/>
                <a:cs typeface="+mn-cs"/>
              </a:defRPr>
            </a:lvl6pPr>
            <a:lvl7pPr marL="4354281" algn="l" defTabSz="725714" rtl="0" eaLnBrk="1" latinLnBrk="0" hangingPunct="1">
              <a:defRPr sz="2857" kern="1200">
                <a:solidFill>
                  <a:schemeClr val="tx1"/>
                </a:solidFill>
                <a:latin typeface="+mn-lt"/>
                <a:ea typeface="+mn-ea"/>
                <a:cs typeface="+mn-cs"/>
              </a:defRPr>
            </a:lvl7pPr>
            <a:lvl8pPr marL="5079995" algn="l" defTabSz="725714" rtl="0" eaLnBrk="1" latinLnBrk="0" hangingPunct="1">
              <a:defRPr sz="2857" kern="1200">
                <a:solidFill>
                  <a:schemeClr val="tx1"/>
                </a:solidFill>
                <a:latin typeface="+mn-lt"/>
                <a:ea typeface="+mn-ea"/>
                <a:cs typeface="+mn-cs"/>
              </a:defRPr>
            </a:lvl8pPr>
            <a:lvl9pPr marL="5805708" algn="l" defTabSz="725714" rtl="0" eaLnBrk="1" latinLnBrk="0" hangingPunct="1">
              <a:defRPr sz="2857" kern="1200">
                <a:solidFill>
                  <a:schemeClr val="tx1"/>
                </a:solidFill>
                <a:latin typeface="+mn-lt"/>
                <a:ea typeface="+mn-ea"/>
                <a:cs typeface="+mn-cs"/>
              </a:defRPr>
            </a:lvl9pPr>
          </a:lstStyle>
          <a:p>
            <a:pPr>
              <a:spcBef>
                <a:spcPts val="1000"/>
              </a:spcBef>
              <a:defRPr>
                <a:latin typeface="IBM Plex Sans Regular"/>
                <a:ea typeface="IBM Plex Sans Regular"/>
                <a:cs typeface="IBM Plex Sans Regular"/>
                <a:sym typeface="IBM Plex Sans Regular"/>
              </a:defRPr>
            </a:pPr>
            <a:endParaRPr sz="1429">
              <a:latin typeface="Source Sans Pro" panose="020B0503030403020204" pitchFamily="34" charset="0"/>
            </a:endParaRPr>
          </a:p>
        </p:txBody>
      </p:sp>
      <p:sp>
        <p:nvSpPr>
          <p:cNvPr id="4" name="TextBox 6">
            <a:extLst>
              <a:ext uri="{FF2B5EF4-FFF2-40B4-BE49-F238E27FC236}">
                <a16:creationId xmlns:a16="http://schemas.microsoft.com/office/drawing/2014/main" id="{19371722-A3BB-8D08-96ED-94D8335CD9FB}"/>
              </a:ext>
            </a:extLst>
          </p:cNvPr>
          <p:cNvSpPr txBox="1"/>
          <p:nvPr/>
        </p:nvSpPr>
        <p:spPr>
          <a:xfrm rot="5400000">
            <a:off x="-2317763" y="2979184"/>
            <a:ext cx="5841049" cy="707886"/>
          </a:xfrm>
          <a:prstGeom prst="rect">
            <a:avLst/>
          </a:prstGeom>
          <a:noFill/>
        </p:spPr>
        <p:txBody>
          <a:bodyPr wrap="square" lIns="91440" tIns="45720" rIns="91440" bIns="45720" rtlCol="0" anchor="t">
            <a:spAutoFit/>
          </a:bodyPr>
          <a:lstStyle>
            <a:defPPr>
              <a:defRPr lang="en-US"/>
            </a:defPPr>
            <a:lvl1pPr marL="0" algn="l" defTabSz="725714" rtl="0" eaLnBrk="1" latinLnBrk="0" hangingPunct="1">
              <a:defRPr sz="2857" kern="1200">
                <a:solidFill>
                  <a:schemeClr val="tx1"/>
                </a:solidFill>
                <a:latin typeface="+mn-lt"/>
                <a:ea typeface="+mn-ea"/>
                <a:cs typeface="+mn-cs"/>
              </a:defRPr>
            </a:lvl1pPr>
            <a:lvl2pPr marL="725714" algn="l" defTabSz="725714" rtl="0" eaLnBrk="1" latinLnBrk="0" hangingPunct="1">
              <a:defRPr sz="2857" kern="1200">
                <a:solidFill>
                  <a:schemeClr val="tx1"/>
                </a:solidFill>
                <a:latin typeface="+mn-lt"/>
                <a:ea typeface="+mn-ea"/>
                <a:cs typeface="+mn-cs"/>
              </a:defRPr>
            </a:lvl2pPr>
            <a:lvl3pPr marL="1451427" algn="l" defTabSz="725714" rtl="0" eaLnBrk="1" latinLnBrk="0" hangingPunct="1">
              <a:defRPr sz="2857" kern="1200">
                <a:solidFill>
                  <a:schemeClr val="tx1"/>
                </a:solidFill>
                <a:latin typeface="+mn-lt"/>
                <a:ea typeface="+mn-ea"/>
                <a:cs typeface="+mn-cs"/>
              </a:defRPr>
            </a:lvl3pPr>
            <a:lvl4pPr marL="2177141" algn="l" defTabSz="725714" rtl="0" eaLnBrk="1" latinLnBrk="0" hangingPunct="1">
              <a:defRPr sz="2857" kern="1200">
                <a:solidFill>
                  <a:schemeClr val="tx1"/>
                </a:solidFill>
                <a:latin typeface="+mn-lt"/>
                <a:ea typeface="+mn-ea"/>
                <a:cs typeface="+mn-cs"/>
              </a:defRPr>
            </a:lvl4pPr>
            <a:lvl5pPr marL="2902854" algn="l" defTabSz="725714" rtl="0" eaLnBrk="1" latinLnBrk="0" hangingPunct="1">
              <a:defRPr sz="2857" kern="1200">
                <a:solidFill>
                  <a:schemeClr val="tx1"/>
                </a:solidFill>
                <a:latin typeface="+mn-lt"/>
                <a:ea typeface="+mn-ea"/>
                <a:cs typeface="+mn-cs"/>
              </a:defRPr>
            </a:lvl5pPr>
            <a:lvl6pPr marL="3628568" algn="l" defTabSz="725714" rtl="0" eaLnBrk="1" latinLnBrk="0" hangingPunct="1">
              <a:defRPr sz="2857" kern="1200">
                <a:solidFill>
                  <a:schemeClr val="tx1"/>
                </a:solidFill>
                <a:latin typeface="+mn-lt"/>
                <a:ea typeface="+mn-ea"/>
                <a:cs typeface="+mn-cs"/>
              </a:defRPr>
            </a:lvl6pPr>
            <a:lvl7pPr marL="4354281" algn="l" defTabSz="725714" rtl="0" eaLnBrk="1" latinLnBrk="0" hangingPunct="1">
              <a:defRPr sz="2857" kern="1200">
                <a:solidFill>
                  <a:schemeClr val="tx1"/>
                </a:solidFill>
                <a:latin typeface="+mn-lt"/>
                <a:ea typeface="+mn-ea"/>
                <a:cs typeface="+mn-cs"/>
              </a:defRPr>
            </a:lvl7pPr>
            <a:lvl8pPr marL="5079995" algn="l" defTabSz="725714" rtl="0" eaLnBrk="1" latinLnBrk="0" hangingPunct="1">
              <a:defRPr sz="2857" kern="1200">
                <a:solidFill>
                  <a:schemeClr val="tx1"/>
                </a:solidFill>
                <a:latin typeface="+mn-lt"/>
                <a:ea typeface="+mn-ea"/>
                <a:cs typeface="+mn-cs"/>
              </a:defRPr>
            </a:lvl8pPr>
            <a:lvl9pPr marL="5805708" algn="l" defTabSz="725714" rtl="0" eaLnBrk="1" latinLnBrk="0" hangingPunct="1">
              <a:defRPr sz="2857" kern="1200">
                <a:solidFill>
                  <a:schemeClr val="tx1"/>
                </a:solidFill>
                <a:latin typeface="+mn-lt"/>
                <a:ea typeface="+mn-ea"/>
                <a:cs typeface="+mn-cs"/>
              </a:defRPr>
            </a:lvl9pPr>
          </a:lstStyle>
          <a:p>
            <a:pPr algn="ctr"/>
            <a:r>
              <a:rPr lang="en-US" sz="4000" spc="300">
                <a:solidFill>
                  <a:srgbClr val="A30134"/>
                </a:solidFill>
                <a:latin typeface="Montserrat"/>
              </a:rPr>
              <a:t>SUITCASING</a:t>
            </a:r>
            <a:endParaRPr lang="en-US"/>
          </a:p>
        </p:txBody>
      </p:sp>
      <p:sp>
        <p:nvSpPr>
          <p:cNvPr id="8" name="TextBox 7">
            <a:extLst>
              <a:ext uri="{FF2B5EF4-FFF2-40B4-BE49-F238E27FC236}">
                <a16:creationId xmlns:a16="http://schemas.microsoft.com/office/drawing/2014/main" id="{BCAFEF3D-905E-7C6B-CF0B-6BF6FBBC3A53}"/>
              </a:ext>
            </a:extLst>
          </p:cNvPr>
          <p:cNvSpPr txBox="1"/>
          <p:nvPr/>
        </p:nvSpPr>
        <p:spPr>
          <a:xfrm>
            <a:off x="1506220" y="327949"/>
            <a:ext cx="9677408" cy="6494085"/>
          </a:xfrm>
          <a:prstGeom prst="rect">
            <a:avLst/>
          </a:prstGeom>
          <a:noFill/>
        </p:spPr>
        <p:txBody>
          <a:bodyPr wrap="square" lIns="91440" tIns="45720" rIns="91440" bIns="45720" anchor="t">
            <a:spAutoFit/>
          </a:bodyPr>
          <a:lstStyle/>
          <a:p>
            <a:r>
              <a:rPr lang="en-US" sz="1600" dirty="0">
                <a:latin typeface="Poppins"/>
                <a:cs typeface="Poppins"/>
              </a:rPr>
              <a:t>For all ILTA events, including those held internationally and in a hybrid environment, </a:t>
            </a:r>
            <a:r>
              <a:rPr lang="en-US" sz="1600" dirty="0" err="1">
                <a:latin typeface="Poppins"/>
                <a:cs typeface="Poppins"/>
              </a:rPr>
              <a:t>suitcasing</a:t>
            </a:r>
            <a:r>
              <a:rPr lang="en-US" sz="1600" dirty="0">
                <a:latin typeface="Poppins"/>
                <a:cs typeface="Poppins"/>
              </a:rPr>
              <a:t> is defined as when a non-attendee, start-up, consultant, affiliate, or business partner, etc., who is not an ILTA conference sponsor or attendee, conducts commercial activity from a hotel guest room or hospitality suite, an onsite restaurant or club, or any other public place of assembly. </a:t>
            </a:r>
          </a:p>
          <a:p>
            <a:endParaRPr lang="en-US" sz="1600" dirty="0">
              <a:latin typeface="Poppins"/>
              <a:cs typeface="Poppins"/>
            </a:endParaRPr>
          </a:p>
          <a:p>
            <a:r>
              <a:rPr lang="en-US" sz="1600" dirty="0">
                <a:latin typeface="Poppins"/>
                <a:cs typeface="Poppins"/>
              </a:rPr>
              <a:t>Additionally, </a:t>
            </a:r>
            <a:r>
              <a:rPr lang="en-US" sz="1600" dirty="0" err="1">
                <a:latin typeface="Poppins"/>
                <a:cs typeface="Poppins"/>
              </a:rPr>
              <a:t>suitcasing</a:t>
            </a:r>
            <a:r>
              <a:rPr lang="en-US" sz="1600" dirty="0">
                <a:latin typeface="Poppins"/>
                <a:cs typeface="Poppins"/>
              </a:rPr>
              <a:t> may occur at venues other than on the exhibition floor and at other events held during ILTA conference dates. </a:t>
            </a:r>
          </a:p>
          <a:p>
            <a:endParaRPr lang="en-US" sz="1600" dirty="0">
              <a:latin typeface="Poppins"/>
              <a:cs typeface="Poppins"/>
            </a:endParaRPr>
          </a:p>
          <a:p>
            <a:r>
              <a:rPr lang="en-US" sz="1600" dirty="0">
                <a:latin typeface="Poppins"/>
                <a:cs typeface="Poppins"/>
              </a:rPr>
              <a:t>Ultimately, we ask that no ILTA conference attendee accept promotional materials, meeting invitations, or offsite event invitations from individuals who are not sponsoring any ILTA conference, including ILTACON. </a:t>
            </a:r>
          </a:p>
          <a:p>
            <a:endParaRPr lang="en-US" sz="1600" dirty="0">
              <a:latin typeface="Poppins"/>
              <a:cs typeface="Poppins"/>
            </a:endParaRPr>
          </a:p>
          <a:p>
            <a:r>
              <a:rPr lang="en-US" sz="1600" dirty="0">
                <a:latin typeface="Poppins"/>
                <a:cs typeface="Poppins"/>
              </a:rPr>
              <a:t>Should an individual or group be found </a:t>
            </a:r>
            <a:r>
              <a:rPr lang="en-US" sz="1600" dirty="0" err="1">
                <a:latin typeface="Poppins"/>
                <a:cs typeface="Poppins"/>
              </a:rPr>
              <a:t>suitcasing</a:t>
            </a:r>
            <a:r>
              <a:rPr lang="en-US" sz="1600" dirty="0">
                <a:latin typeface="Poppins"/>
                <a:cs typeface="Poppins"/>
              </a:rPr>
              <a:t>, ILTA may levy penalties for violations, up to and including, suspension from participation in future events. </a:t>
            </a:r>
          </a:p>
          <a:p>
            <a:r>
              <a:rPr lang="en-US" sz="1600" dirty="0" err="1">
                <a:latin typeface="Poppins"/>
                <a:cs typeface="Poppins"/>
              </a:rPr>
              <a:t>Suitcasing</a:t>
            </a:r>
            <a:r>
              <a:rPr lang="en-US" sz="1600" dirty="0">
                <a:latin typeface="Poppins"/>
                <a:cs typeface="Poppins"/>
              </a:rPr>
              <a:t> takes away from our supportive Business Partners, drives traffic away from educational sessions and the Exhibit Hall floor, and it has a negative effect on our ILTA community. </a:t>
            </a:r>
          </a:p>
          <a:p>
            <a:endParaRPr lang="en-US" sz="1600" dirty="0">
              <a:latin typeface="Poppins"/>
              <a:cs typeface="Poppins"/>
            </a:endParaRPr>
          </a:p>
          <a:p>
            <a:pPr>
              <a:defRPr/>
            </a:pPr>
            <a:r>
              <a:rPr lang="en-US" sz="1600" dirty="0">
                <a:latin typeface="Poppins"/>
                <a:cs typeface="Poppins"/>
              </a:rPr>
              <a:t>Should you have concerns about any individual or organization who appears to be </a:t>
            </a:r>
            <a:r>
              <a:rPr lang="en-US" sz="1600" dirty="0" err="1">
                <a:latin typeface="Poppins"/>
                <a:cs typeface="Poppins"/>
              </a:rPr>
              <a:t>suitcasing</a:t>
            </a:r>
            <a:r>
              <a:rPr lang="en-US" sz="1600" dirty="0">
                <a:latin typeface="Poppins"/>
                <a:cs typeface="Poppins"/>
              </a:rPr>
              <a:t> or are not wearing a badge designating them as an event attendee, please use the following form to submit, or contact us at the following number</a:t>
            </a:r>
            <a:r>
              <a:rPr lang="en-US" sz="2000" b="1" dirty="0">
                <a:solidFill>
                  <a:schemeClr val="accent5"/>
                </a:solidFill>
                <a:latin typeface="Poppins"/>
                <a:cs typeface="Poppins"/>
              </a:rPr>
              <a:t>: </a:t>
            </a:r>
            <a:r>
              <a:rPr lang="en-US" sz="2400" dirty="0">
                <a:solidFill>
                  <a:schemeClr val="accent6"/>
                </a:solidFill>
              </a:rPr>
              <a:t>312-533-4125</a:t>
            </a:r>
          </a:p>
          <a:p>
            <a:endParaRPr lang="en-US" sz="3200" dirty="0">
              <a:solidFill>
                <a:srgbClr val="000000"/>
              </a:solidFill>
            </a:endParaRPr>
          </a:p>
          <a:p>
            <a:endParaRPr lang="en-US" sz="2400" b="1" dirty="0">
              <a:solidFill>
                <a:schemeClr val="accent5"/>
              </a:solidFill>
            </a:endParaRPr>
          </a:p>
        </p:txBody>
      </p:sp>
    </p:spTree>
    <p:extLst>
      <p:ext uri="{BB962C8B-B14F-4D97-AF65-F5344CB8AC3E}">
        <p14:creationId xmlns:p14="http://schemas.microsoft.com/office/powerpoint/2010/main" val="18470674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400AB-7890-8698-FC27-352C0E080431}"/>
            </a:ext>
          </a:extLst>
        </p:cNvPr>
        <p:cNvGrpSpPr/>
        <p:nvPr/>
      </p:nvGrpSpPr>
      <p:grpSpPr>
        <a:xfrm>
          <a:off x="0" y="0"/>
          <a:ext cx="0" cy="0"/>
          <a:chOff x="0" y="0"/>
          <a:chExt cx="0" cy="0"/>
        </a:xfrm>
      </p:grpSpPr>
      <p:sp>
        <p:nvSpPr>
          <p:cNvPr id="107" name="Rechteck">
            <a:extLst>
              <a:ext uri="{FF2B5EF4-FFF2-40B4-BE49-F238E27FC236}">
                <a16:creationId xmlns:a16="http://schemas.microsoft.com/office/drawing/2014/main" id="{3AC65407-1E72-2EA6-2451-7B15D93C55AC}"/>
              </a:ext>
            </a:extLst>
          </p:cNvPr>
          <p:cNvSpPr/>
          <p:nvPr/>
        </p:nvSpPr>
        <p:spPr>
          <a:xfrm>
            <a:off x="2641599" y="0"/>
            <a:ext cx="9613901" cy="6855942"/>
          </a:xfrm>
          <a:prstGeom prst="rect">
            <a:avLst/>
          </a:prstGeom>
          <a:solidFill>
            <a:schemeClr val="tx1"/>
          </a:solidFill>
          <a:ln w="12700">
            <a:noFill/>
            <a:miter lim="400000"/>
          </a:ln>
        </p:spPr>
        <p:txBody>
          <a:bodyPr lIns="25400" tIns="25400" rIns="25400" bIns="25400" anchor="ctr"/>
          <a:lstStyle/>
          <a:p>
            <a:pPr marL="0" marR="0" lvl="0" indent="0" algn="l" defTabSz="725714" rtl="0" eaLnBrk="1" fontAlgn="auto" latinLnBrk="0" hangingPunct="1">
              <a:lnSpc>
                <a:spcPct val="100000"/>
              </a:lnSpc>
              <a:spcBef>
                <a:spcPts val="1000"/>
              </a:spcBef>
              <a:spcAft>
                <a:spcPts val="0"/>
              </a:spcAft>
              <a:buClrTx/>
              <a:buSzTx/>
              <a:buFontTx/>
              <a:buNone/>
              <a:tabLst/>
              <a:defRPr>
                <a:latin typeface="IBM Plex Sans Regular"/>
                <a:ea typeface="IBM Plex Sans Regular"/>
                <a:cs typeface="IBM Plex Sans Regular"/>
                <a:sym typeface="IBM Plex Sans Regular"/>
              </a:defRPr>
            </a:pPr>
            <a:endParaRPr kumimoji="0" sz="1429" b="0" i="0" u="none" strike="noStrike" kern="1200" cap="none" spc="0" normalizeH="0" baseline="0" noProof="0">
              <a:ln>
                <a:noFill/>
              </a:ln>
              <a:solidFill>
                <a:srgbClr val="000000"/>
              </a:solidFill>
              <a:effectLst/>
              <a:uLnTx/>
              <a:uFillTx/>
              <a:latin typeface="Source Sans Pro" panose="020B0503030403020204" pitchFamily="34" charset="0"/>
              <a:sym typeface="IBM Plex Sans Regular"/>
            </a:endParaRPr>
          </a:p>
        </p:txBody>
      </p:sp>
      <p:sp>
        <p:nvSpPr>
          <p:cNvPr id="112" name="About our…">
            <a:extLst>
              <a:ext uri="{FF2B5EF4-FFF2-40B4-BE49-F238E27FC236}">
                <a16:creationId xmlns:a16="http://schemas.microsoft.com/office/drawing/2014/main" id="{046269BF-EA0E-61B0-C228-3F456CD3975D}"/>
              </a:ext>
            </a:extLst>
          </p:cNvPr>
          <p:cNvSpPr txBox="1"/>
          <p:nvPr/>
        </p:nvSpPr>
        <p:spPr>
          <a:xfrm>
            <a:off x="3239124" y="2210190"/>
            <a:ext cx="7954144" cy="28212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p>
            <a:pPr defTabSz="412750">
              <a:defRPr sz="5500" spc="-55">
                <a:latin typeface="+mn-lt"/>
                <a:ea typeface="+mn-ea"/>
                <a:cs typeface="+mn-cs"/>
                <a:sym typeface="IBM Plex Sans Bold"/>
              </a:defRPr>
            </a:pPr>
            <a:r>
              <a:rPr lang="en-US" sz="6000" dirty="0">
                <a:latin typeface="Montserrat"/>
                <a:ea typeface="Source Code Pro"/>
                <a:sym typeface="IBM Plex Sans Bold"/>
              </a:rPr>
              <a:t>First  </a:t>
            </a:r>
            <a:endParaRPr lang="en-US" sz="6000" dirty="0">
              <a:latin typeface="Montserrat"/>
              <a:ea typeface="Source Code Pro"/>
            </a:endParaRPr>
          </a:p>
          <a:p>
            <a:pPr defTabSz="412750">
              <a:defRPr sz="5500" spc="-55">
                <a:latin typeface="+mn-lt"/>
                <a:ea typeface="+mn-ea"/>
                <a:cs typeface="+mn-cs"/>
                <a:sym typeface="IBM Plex Sans Bold"/>
              </a:defRPr>
            </a:pPr>
            <a:r>
              <a:rPr lang="en-US" sz="6000" dirty="0">
                <a:solidFill>
                  <a:schemeClr val="bg1"/>
                </a:solidFill>
                <a:latin typeface="Montserrat"/>
                <a:ea typeface="Source Code Pro"/>
              </a:rPr>
              <a:t>MOBILE APP</a:t>
            </a:r>
            <a:endParaRPr lang="en-US" dirty="0">
              <a:solidFill>
                <a:schemeClr val="bg1"/>
              </a:solidFill>
            </a:endParaRPr>
          </a:p>
          <a:p>
            <a:pPr defTabSz="412750">
              <a:defRPr sz="5500" spc="-55">
                <a:latin typeface="+mn-lt"/>
                <a:ea typeface="+mn-ea"/>
                <a:cs typeface="+mn-cs"/>
                <a:sym typeface="IBM Plex Sans Bold"/>
              </a:defRPr>
            </a:pPr>
            <a:r>
              <a:rPr kumimoji="0" lang="en-US" sz="6000" dirty="0">
                <a:latin typeface="Montserrat"/>
                <a:ea typeface="Source Code Pro"/>
                <a:sym typeface="IBM Plex Sans Bold"/>
              </a:rPr>
              <a:t>first!</a:t>
            </a:r>
            <a:endParaRPr sz="6000" dirty="0">
              <a:latin typeface="Montserrat"/>
              <a:ea typeface="Source Code Pro"/>
            </a:endParaRPr>
          </a:p>
        </p:txBody>
      </p:sp>
      <p:pic>
        <p:nvPicPr>
          <p:cNvPr id="5" name="Picture 4">
            <a:extLst>
              <a:ext uri="{FF2B5EF4-FFF2-40B4-BE49-F238E27FC236}">
                <a16:creationId xmlns:a16="http://schemas.microsoft.com/office/drawing/2014/main" id="{221DAF58-7B0A-2FB9-E15B-D5CDCCFB2C8B}"/>
              </a:ext>
            </a:extLst>
          </p:cNvPr>
          <p:cNvPicPr>
            <a:picLocks noChangeAspect="1"/>
          </p:cNvPicPr>
          <p:nvPr/>
        </p:nvPicPr>
        <p:blipFill>
          <a:blip r:embed="rId3"/>
          <a:stretch>
            <a:fillRect/>
          </a:stretch>
        </p:blipFill>
        <p:spPr>
          <a:xfrm>
            <a:off x="635719" y="563885"/>
            <a:ext cx="1300657" cy="1300657"/>
          </a:xfrm>
          <a:prstGeom prst="rect">
            <a:avLst/>
          </a:prstGeom>
        </p:spPr>
      </p:pic>
      <p:sp>
        <p:nvSpPr>
          <p:cNvPr id="6" name="Neocore.Studio…">
            <a:extLst>
              <a:ext uri="{FF2B5EF4-FFF2-40B4-BE49-F238E27FC236}">
                <a16:creationId xmlns:a16="http://schemas.microsoft.com/office/drawing/2014/main" id="{54B4910F-6B95-2A39-8401-12D15C219C17}"/>
              </a:ext>
            </a:extLst>
          </p:cNvPr>
          <p:cNvSpPr txBox="1"/>
          <p:nvPr/>
        </p:nvSpPr>
        <p:spPr>
          <a:xfrm>
            <a:off x="365008" y="5596830"/>
            <a:ext cx="2365665" cy="108831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25400" tIns="25400" rIns="25400" bIns="25400" anchor="b">
            <a:spAutoFit/>
          </a:bodyPr>
          <a:lstStyle/>
          <a:p>
            <a:pPr marL="0" marR="0" lvl="0" indent="0" algn="l" defTabSz="725714" rtl="0" eaLnBrk="1" fontAlgn="auto" latinLnBrk="0" hangingPunct="1">
              <a:lnSpc>
                <a:spcPct val="110000"/>
              </a:lnSpc>
              <a:spcBef>
                <a:spcPts val="0"/>
              </a:spcBef>
              <a:spcAft>
                <a:spcPts val="0"/>
              </a:spcAft>
              <a:buClrTx/>
              <a:buSzTx/>
              <a:buFontTx/>
              <a:buNone/>
              <a:tabLst/>
              <a:defRPr sz="1800" spc="-18"/>
            </a:pPr>
            <a:r>
              <a:rPr kumimoji="0" lang="en-US" sz="2000" b="1" i="0" u="none" strike="noStrike" kern="1200" cap="none" spc="-18" normalizeH="0" baseline="0" noProof="0">
                <a:ln>
                  <a:noFill/>
                </a:ln>
                <a:solidFill>
                  <a:schemeClr val="bg1">
                    <a:lumMod val="49000"/>
                  </a:schemeClr>
                </a:solidFill>
                <a:effectLst/>
                <a:uLnTx/>
                <a:uFillTx/>
                <a:latin typeface="Montserrat"/>
                <a:ea typeface="Source Sans Pro"/>
              </a:rPr>
              <a:t>#</a:t>
            </a:r>
            <a:r>
              <a:rPr lang="en-US" sz="2000" b="1" spc="-18">
                <a:solidFill>
                  <a:schemeClr val="bg1">
                    <a:lumMod val="49000"/>
                  </a:schemeClr>
                </a:solidFill>
                <a:latin typeface="Montserrat"/>
                <a:ea typeface="Source Sans Pro"/>
              </a:rPr>
              <a:t>ILTACON2025</a:t>
            </a:r>
            <a:endParaRPr lang="en-US" sz="2000" b="1" i="0" u="none" strike="noStrike" kern="1200" cap="none" spc="-18" normalizeH="0" baseline="0" noProof="0">
              <a:ln>
                <a:noFill/>
              </a:ln>
              <a:solidFill>
                <a:schemeClr val="bg1">
                  <a:lumMod val="49000"/>
                </a:schemeClr>
              </a:solidFill>
              <a:effectLst/>
              <a:uLnTx/>
              <a:uFillTx/>
              <a:latin typeface="Montserrat"/>
              <a:ea typeface="Source Sans Pro"/>
            </a:endParaRPr>
          </a:p>
          <a:p>
            <a:pPr marL="0" marR="0" lvl="0" indent="0" algn="l" defTabSz="725714" rtl="0" eaLnBrk="1" fontAlgn="auto" latinLnBrk="0" hangingPunct="1">
              <a:lnSpc>
                <a:spcPct val="110000"/>
              </a:lnSpc>
              <a:spcBef>
                <a:spcPts val="0"/>
              </a:spcBef>
              <a:spcAft>
                <a:spcPts val="0"/>
              </a:spcAft>
              <a:buClrTx/>
              <a:buSzTx/>
              <a:buFontTx/>
              <a:buNone/>
              <a:tabLst/>
              <a:defRPr sz="1800" spc="-18"/>
            </a:pPr>
            <a:endParaRPr lang="en-US" sz="1400" b="1" i="0" u="none" strike="noStrike" kern="1200" cap="none" spc="-18" normalizeH="0" baseline="0" noProof="0">
              <a:ln>
                <a:noFill/>
              </a:ln>
              <a:solidFill>
                <a:schemeClr val="bg1">
                  <a:lumMod val="49000"/>
                </a:schemeClr>
              </a:solidFill>
              <a:effectLst/>
              <a:uLnTx/>
              <a:uFillTx/>
              <a:latin typeface="Montserrat"/>
              <a:ea typeface="Source Sans Pro"/>
            </a:endParaRPr>
          </a:p>
          <a:p>
            <a:pPr>
              <a:lnSpc>
                <a:spcPct val="110000"/>
              </a:lnSpc>
              <a:defRPr sz="1800" spc="-18"/>
            </a:pPr>
            <a:r>
              <a:rPr lang="en-US" sz="1400" spc="-18">
                <a:solidFill>
                  <a:schemeClr val="bg1">
                    <a:lumMod val="49000"/>
                  </a:schemeClr>
                </a:solidFill>
                <a:latin typeface="Montserrat"/>
                <a:ea typeface="Source Sans Pro"/>
              </a:rPr>
              <a:t>10 – 14  </a:t>
            </a:r>
            <a:r>
              <a:rPr kumimoji="0" lang="en-US" sz="1400" b="0" i="0" u="none" strike="noStrike" kern="1200" cap="none" spc="-18" normalizeH="0" baseline="0" noProof="0">
                <a:ln>
                  <a:noFill/>
                </a:ln>
                <a:solidFill>
                  <a:schemeClr val="bg1">
                    <a:lumMod val="49000"/>
                  </a:schemeClr>
                </a:solidFill>
                <a:effectLst/>
                <a:uLnTx/>
                <a:uFillTx/>
                <a:latin typeface="Montserrat"/>
                <a:ea typeface="Source Sans Pro"/>
              </a:rPr>
              <a:t>August </a:t>
            </a:r>
            <a:r>
              <a:rPr lang="en-US" sz="1400" spc="-18">
                <a:solidFill>
                  <a:schemeClr val="bg1">
                    <a:lumMod val="49000"/>
                  </a:schemeClr>
                </a:solidFill>
                <a:latin typeface="Montserrat"/>
                <a:ea typeface="Source Sans Pro"/>
              </a:rPr>
              <a:t>2025</a:t>
            </a:r>
            <a:endParaRPr lang="en-US" sz="1400" b="0" i="0" u="none" strike="noStrike" kern="1200" cap="none" spc="-18" normalizeH="0" baseline="0" noProof="0">
              <a:ln>
                <a:noFill/>
              </a:ln>
              <a:solidFill>
                <a:schemeClr val="bg1">
                  <a:lumMod val="49000"/>
                </a:schemeClr>
              </a:solidFill>
              <a:effectLst/>
              <a:uLnTx/>
              <a:uFillTx/>
              <a:latin typeface="Montserrat"/>
              <a:ea typeface="Source Sans Pro"/>
            </a:endParaRPr>
          </a:p>
          <a:p>
            <a:pPr>
              <a:lnSpc>
                <a:spcPct val="110000"/>
              </a:lnSpc>
              <a:defRPr sz="1800" spc="-18"/>
            </a:pPr>
            <a:r>
              <a:rPr lang="en-US" sz="1400" spc="-18">
                <a:solidFill>
                  <a:schemeClr val="bg1">
                    <a:lumMod val="49000"/>
                  </a:schemeClr>
                </a:solidFill>
                <a:latin typeface="Montserrat"/>
                <a:ea typeface="Source Sans Pro"/>
              </a:rPr>
              <a:t>National Harbor, MD</a:t>
            </a:r>
            <a:endParaRPr lang="en-US" sz="1400" b="0" i="0" u="none" strike="noStrike" kern="1200" cap="none" spc="-18" normalizeH="0" baseline="0" noProof="0">
              <a:ln>
                <a:noFill/>
              </a:ln>
              <a:solidFill>
                <a:schemeClr val="bg1">
                  <a:lumMod val="49000"/>
                </a:schemeClr>
              </a:solidFill>
              <a:effectLst/>
              <a:uLnTx/>
              <a:uFillTx/>
              <a:latin typeface="Montserrat"/>
              <a:ea typeface="Source Sans Pro"/>
            </a:endParaRPr>
          </a:p>
        </p:txBody>
      </p:sp>
    </p:spTree>
    <p:extLst>
      <p:ext uri="{BB962C8B-B14F-4D97-AF65-F5344CB8AC3E}">
        <p14:creationId xmlns:p14="http://schemas.microsoft.com/office/powerpoint/2010/main" val="3334252622"/>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6EB6E04-82FE-A428-FEDC-9A8727BE6CE3}"/>
              </a:ext>
            </a:extLst>
          </p:cNvPr>
          <p:cNvPicPr>
            <a:picLocks noChangeAspect="1"/>
          </p:cNvPicPr>
          <p:nvPr/>
        </p:nvPicPr>
        <p:blipFill>
          <a:blip r:embed="rId3"/>
          <a:stretch>
            <a:fillRect/>
          </a:stretch>
        </p:blipFill>
        <p:spPr>
          <a:xfrm>
            <a:off x="411254" y="168118"/>
            <a:ext cx="1300657" cy="1300657"/>
          </a:xfrm>
          <a:prstGeom prst="rect">
            <a:avLst/>
          </a:prstGeom>
        </p:spPr>
      </p:pic>
      <p:pic>
        <p:nvPicPr>
          <p:cNvPr id="5122" name="Picture 2">
            <a:extLst>
              <a:ext uri="{FF2B5EF4-FFF2-40B4-BE49-F238E27FC236}">
                <a16:creationId xmlns:a16="http://schemas.microsoft.com/office/drawing/2014/main" id="{CF70D39C-6A9C-E493-1EC4-0A85CA60F4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61609" y="767317"/>
            <a:ext cx="3878136" cy="1417638"/>
          </a:xfrm>
          <a:prstGeom prst="rect">
            <a:avLst/>
          </a:prstGeom>
          <a:noFill/>
          <a:extLst>
            <a:ext uri="{909E8E84-426E-40DD-AFC4-6F175D3DCCD1}">
              <a14:hiddenFill xmlns:a14="http://schemas.microsoft.com/office/drawing/2010/main">
                <a:solidFill>
                  <a:srgbClr val="FFFFFF"/>
                </a:solidFill>
              </a14:hiddenFill>
            </a:ext>
          </a:extLst>
        </p:spPr>
      </p:pic>
      <p:pic>
        <p:nvPicPr>
          <p:cNvPr id="2" name="Google Shape;875;p162">
            <a:extLst>
              <a:ext uri="{FF2B5EF4-FFF2-40B4-BE49-F238E27FC236}">
                <a16:creationId xmlns:a16="http://schemas.microsoft.com/office/drawing/2014/main" id="{76D8B7F2-50BB-21EA-8B8F-51D443D5891A}"/>
              </a:ext>
            </a:extLst>
          </p:cNvPr>
          <p:cNvPicPr preferRelativeResize="0"/>
          <p:nvPr/>
        </p:nvPicPr>
        <p:blipFill rotWithShape="1">
          <a:blip r:embed="rId5">
            <a:alphaModFix/>
          </a:blip>
          <a:srcRect l="20932" r="22554"/>
          <a:stretch/>
        </p:blipFill>
        <p:spPr>
          <a:xfrm>
            <a:off x="6377033" y="0"/>
            <a:ext cx="5814967" cy="6858000"/>
          </a:xfrm>
          <a:prstGeom prst="rect">
            <a:avLst/>
          </a:prstGeom>
          <a:noFill/>
          <a:ln>
            <a:noFill/>
          </a:ln>
        </p:spPr>
      </p:pic>
      <p:pic>
        <p:nvPicPr>
          <p:cNvPr id="2050" name="Picture 2">
            <a:extLst>
              <a:ext uri="{FF2B5EF4-FFF2-40B4-BE49-F238E27FC236}">
                <a16:creationId xmlns:a16="http://schemas.microsoft.com/office/drawing/2014/main" id="{1A818EF4-835D-7FC4-6176-76C760878DA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8290" t="69078" r="52766" b="14961"/>
          <a:stretch/>
        </p:blipFill>
        <p:spPr bwMode="auto">
          <a:xfrm>
            <a:off x="1286047" y="2018891"/>
            <a:ext cx="3956671" cy="84931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5B22F89-6E8A-A209-9C01-4A5FF1A9A3C1}"/>
              </a:ext>
            </a:extLst>
          </p:cNvPr>
          <p:cNvSpPr txBox="1"/>
          <p:nvPr/>
        </p:nvSpPr>
        <p:spPr>
          <a:xfrm>
            <a:off x="1062074" y="3684773"/>
            <a:ext cx="4787013"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chemeClr val="accent1"/>
                </a:solidFill>
                <a:latin typeface="Poppins"/>
                <a:cs typeface="Segoe UI"/>
              </a:rPr>
              <a:t>One stop shop for conference schedule and contact exchanges during ILTACON</a:t>
            </a:r>
          </a:p>
        </p:txBody>
      </p:sp>
      <p:sp>
        <p:nvSpPr>
          <p:cNvPr id="4" name="5-Point Star 3">
            <a:extLst>
              <a:ext uri="{FF2B5EF4-FFF2-40B4-BE49-F238E27FC236}">
                <a16:creationId xmlns:a16="http://schemas.microsoft.com/office/drawing/2014/main" id="{1FEE731D-BA41-497A-F0A1-628DE0C53573}"/>
              </a:ext>
            </a:extLst>
          </p:cNvPr>
          <p:cNvSpPr/>
          <p:nvPr/>
        </p:nvSpPr>
        <p:spPr>
          <a:xfrm rot="922058">
            <a:off x="8206342" y="2874828"/>
            <a:ext cx="3815083" cy="3864753"/>
          </a:xfrm>
          <a:prstGeom prst="star5">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t>Launching Friday!</a:t>
            </a:r>
          </a:p>
        </p:txBody>
      </p:sp>
    </p:spTree>
    <p:extLst>
      <p:ext uri="{BB962C8B-B14F-4D97-AF65-F5344CB8AC3E}">
        <p14:creationId xmlns:p14="http://schemas.microsoft.com/office/powerpoint/2010/main" val="3857979758"/>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445197-5153-E2AB-B655-53909DE28E00}"/>
            </a:ext>
          </a:extLst>
        </p:cNvPr>
        <p:cNvGrpSpPr/>
        <p:nvPr/>
      </p:nvGrpSpPr>
      <p:grpSpPr>
        <a:xfrm>
          <a:off x="0" y="0"/>
          <a:ext cx="0" cy="0"/>
          <a:chOff x="0" y="0"/>
          <a:chExt cx="0" cy="0"/>
        </a:xfrm>
      </p:grpSpPr>
      <p:sp>
        <p:nvSpPr>
          <p:cNvPr id="107" name="Rechteck">
            <a:extLst>
              <a:ext uri="{FF2B5EF4-FFF2-40B4-BE49-F238E27FC236}">
                <a16:creationId xmlns:a16="http://schemas.microsoft.com/office/drawing/2014/main" id="{3DFD0F13-A8EB-1591-F0E4-1D07D913534E}"/>
              </a:ext>
            </a:extLst>
          </p:cNvPr>
          <p:cNvSpPr/>
          <p:nvPr/>
        </p:nvSpPr>
        <p:spPr>
          <a:xfrm>
            <a:off x="2641599" y="0"/>
            <a:ext cx="9613901" cy="6855942"/>
          </a:xfrm>
          <a:prstGeom prst="rect">
            <a:avLst/>
          </a:prstGeom>
          <a:solidFill>
            <a:schemeClr val="tx1"/>
          </a:solidFill>
          <a:ln w="12700">
            <a:noFill/>
            <a:miter lim="400000"/>
          </a:ln>
        </p:spPr>
        <p:txBody>
          <a:bodyPr lIns="25400" tIns="25400" rIns="25400" bIns="25400" anchor="ctr"/>
          <a:lstStyle/>
          <a:p>
            <a:pPr marL="0" marR="0" lvl="0" indent="0" algn="l" defTabSz="725714" rtl="0" eaLnBrk="1" fontAlgn="auto" latinLnBrk="0" hangingPunct="1">
              <a:lnSpc>
                <a:spcPct val="100000"/>
              </a:lnSpc>
              <a:spcBef>
                <a:spcPts val="1000"/>
              </a:spcBef>
              <a:spcAft>
                <a:spcPts val="0"/>
              </a:spcAft>
              <a:buClrTx/>
              <a:buSzTx/>
              <a:buFontTx/>
              <a:buNone/>
              <a:tabLst/>
              <a:defRPr>
                <a:latin typeface="IBM Plex Sans Regular"/>
                <a:ea typeface="IBM Plex Sans Regular"/>
                <a:cs typeface="IBM Plex Sans Regular"/>
                <a:sym typeface="IBM Plex Sans Regular"/>
              </a:defRPr>
            </a:pPr>
            <a:endParaRPr kumimoji="0" sz="1429" b="0" i="0" u="none" strike="noStrike" kern="1200" cap="none" spc="0" normalizeH="0" baseline="0" noProof="0">
              <a:ln>
                <a:noFill/>
              </a:ln>
              <a:solidFill>
                <a:srgbClr val="000000"/>
              </a:solidFill>
              <a:effectLst/>
              <a:uLnTx/>
              <a:uFillTx/>
              <a:latin typeface="Source Sans Pro" panose="020B0503030403020204" pitchFamily="34" charset="0"/>
              <a:sym typeface="IBM Plex Sans Regular"/>
            </a:endParaRPr>
          </a:p>
        </p:txBody>
      </p:sp>
      <p:sp>
        <p:nvSpPr>
          <p:cNvPr id="112" name="About our…">
            <a:extLst>
              <a:ext uri="{FF2B5EF4-FFF2-40B4-BE49-F238E27FC236}">
                <a16:creationId xmlns:a16="http://schemas.microsoft.com/office/drawing/2014/main" id="{C468764D-05B8-AEA3-CBEA-58FAE33EE436}"/>
              </a:ext>
            </a:extLst>
          </p:cNvPr>
          <p:cNvSpPr txBox="1"/>
          <p:nvPr/>
        </p:nvSpPr>
        <p:spPr>
          <a:xfrm>
            <a:off x="3239124" y="2210190"/>
            <a:ext cx="7954144" cy="282128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25400" tIns="25400" rIns="25400" bIns="25400" anchor="ctr">
            <a:spAutoFit/>
          </a:bodyPr>
          <a:lstStyle/>
          <a:p>
            <a:pPr defTabSz="412750">
              <a:defRPr sz="5500" spc="-55">
                <a:latin typeface="+mn-lt"/>
                <a:ea typeface="+mn-ea"/>
                <a:cs typeface="+mn-cs"/>
                <a:sym typeface="IBM Plex Sans Bold"/>
              </a:defRPr>
            </a:pPr>
            <a:r>
              <a:rPr lang="en-US" sz="6000">
                <a:latin typeface="Montserrat"/>
                <a:ea typeface="Source Code Pro"/>
                <a:sym typeface="IBM Plex Sans Bold"/>
              </a:rPr>
              <a:t>First  </a:t>
            </a:r>
            <a:endParaRPr lang="en-US" sz="6000">
              <a:latin typeface="Montserrat"/>
              <a:ea typeface="Source Code Pro"/>
            </a:endParaRPr>
          </a:p>
          <a:p>
            <a:pPr defTabSz="412750">
              <a:defRPr sz="5500" spc="-55">
                <a:latin typeface="+mn-lt"/>
                <a:ea typeface="+mn-ea"/>
                <a:cs typeface="+mn-cs"/>
                <a:sym typeface="IBM Plex Sans Bold"/>
              </a:defRPr>
            </a:pPr>
            <a:r>
              <a:rPr lang="en-US" sz="6000">
                <a:solidFill>
                  <a:schemeClr val="bg1"/>
                </a:solidFill>
                <a:latin typeface="Montserrat"/>
                <a:ea typeface="Source Code Pro"/>
              </a:rPr>
              <a:t>SAVE THE DATES!</a:t>
            </a:r>
            <a:endParaRPr lang="en-US"/>
          </a:p>
          <a:p>
            <a:pPr defTabSz="412750">
              <a:defRPr sz="5500" spc="-55">
                <a:latin typeface="+mn-lt"/>
                <a:ea typeface="+mn-ea"/>
                <a:cs typeface="+mn-cs"/>
                <a:sym typeface="IBM Plex Sans Bold"/>
              </a:defRPr>
            </a:pPr>
            <a:r>
              <a:rPr kumimoji="0" lang="en-US" sz="6000">
                <a:latin typeface="Montserrat"/>
                <a:ea typeface="Source Code Pro"/>
                <a:sym typeface="IBM Plex Sans Bold"/>
              </a:rPr>
              <a:t>first!</a:t>
            </a:r>
            <a:endParaRPr sz="6000">
              <a:latin typeface="Montserrat"/>
              <a:ea typeface="Source Code Pro"/>
            </a:endParaRPr>
          </a:p>
        </p:txBody>
      </p:sp>
      <p:pic>
        <p:nvPicPr>
          <p:cNvPr id="5" name="Picture 4">
            <a:extLst>
              <a:ext uri="{FF2B5EF4-FFF2-40B4-BE49-F238E27FC236}">
                <a16:creationId xmlns:a16="http://schemas.microsoft.com/office/drawing/2014/main" id="{F50F2252-23D2-002F-95F7-CACC8DEFA86F}"/>
              </a:ext>
            </a:extLst>
          </p:cNvPr>
          <p:cNvPicPr>
            <a:picLocks noChangeAspect="1"/>
          </p:cNvPicPr>
          <p:nvPr/>
        </p:nvPicPr>
        <p:blipFill>
          <a:blip r:embed="rId3"/>
          <a:stretch>
            <a:fillRect/>
          </a:stretch>
        </p:blipFill>
        <p:spPr>
          <a:xfrm>
            <a:off x="635719" y="563885"/>
            <a:ext cx="1300657" cy="1300657"/>
          </a:xfrm>
          <a:prstGeom prst="rect">
            <a:avLst/>
          </a:prstGeom>
        </p:spPr>
      </p:pic>
      <p:sp>
        <p:nvSpPr>
          <p:cNvPr id="2" name="Neocore.Studio…">
            <a:extLst>
              <a:ext uri="{FF2B5EF4-FFF2-40B4-BE49-F238E27FC236}">
                <a16:creationId xmlns:a16="http://schemas.microsoft.com/office/drawing/2014/main" id="{44197F11-62A3-EE6A-FB1C-E7CE44C57025}"/>
              </a:ext>
            </a:extLst>
          </p:cNvPr>
          <p:cNvSpPr txBox="1"/>
          <p:nvPr/>
        </p:nvSpPr>
        <p:spPr>
          <a:xfrm>
            <a:off x="365008" y="5596830"/>
            <a:ext cx="2365665" cy="108831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25400" tIns="25400" rIns="25400" bIns="25400" anchor="b">
            <a:spAutoFit/>
          </a:bodyPr>
          <a:lstStyle/>
          <a:p>
            <a:pPr marL="0" marR="0" lvl="0" indent="0" algn="l" defTabSz="725714" rtl="0" eaLnBrk="1" fontAlgn="auto" latinLnBrk="0" hangingPunct="1">
              <a:lnSpc>
                <a:spcPct val="110000"/>
              </a:lnSpc>
              <a:spcBef>
                <a:spcPts val="0"/>
              </a:spcBef>
              <a:spcAft>
                <a:spcPts val="0"/>
              </a:spcAft>
              <a:buClrTx/>
              <a:buSzTx/>
              <a:buFontTx/>
              <a:buNone/>
              <a:tabLst/>
              <a:defRPr sz="1800" spc="-18"/>
            </a:pPr>
            <a:r>
              <a:rPr kumimoji="0" lang="en-US" sz="2000" b="1" i="0" u="none" strike="noStrike" kern="1200" cap="none" spc="-18" normalizeH="0" baseline="0" noProof="0" dirty="0">
                <a:ln>
                  <a:noFill/>
                </a:ln>
                <a:solidFill>
                  <a:schemeClr val="bg1">
                    <a:lumMod val="49000"/>
                  </a:schemeClr>
                </a:solidFill>
                <a:effectLst/>
                <a:uLnTx/>
                <a:uFillTx/>
                <a:latin typeface="Montserrat"/>
                <a:ea typeface="Source Sans Pro"/>
              </a:rPr>
              <a:t>#</a:t>
            </a:r>
            <a:r>
              <a:rPr lang="en-US" sz="2000" b="1" spc="-18" dirty="0">
                <a:solidFill>
                  <a:schemeClr val="bg1">
                    <a:lumMod val="49000"/>
                  </a:schemeClr>
                </a:solidFill>
                <a:latin typeface="Montserrat"/>
                <a:ea typeface="Source Sans Pro"/>
              </a:rPr>
              <a:t>ILTACON2026</a:t>
            </a:r>
            <a:endParaRPr lang="en-US" sz="2000" b="1" i="0" u="none" strike="noStrike" kern="1200" cap="none" spc="-18" normalizeH="0" baseline="0" noProof="0" dirty="0">
              <a:ln>
                <a:noFill/>
              </a:ln>
              <a:solidFill>
                <a:schemeClr val="bg1">
                  <a:lumMod val="49000"/>
                </a:schemeClr>
              </a:solidFill>
              <a:effectLst/>
              <a:uLnTx/>
              <a:uFillTx/>
              <a:latin typeface="Montserrat"/>
              <a:ea typeface="Source Sans Pro"/>
            </a:endParaRPr>
          </a:p>
          <a:p>
            <a:pPr marL="0" marR="0" lvl="0" indent="0" algn="l" defTabSz="725714" rtl="0" eaLnBrk="1" fontAlgn="auto" latinLnBrk="0" hangingPunct="1">
              <a:lnSpc>
                <a:spcPct val="110000"/>
              </a:lnSpc>
              <a:spcBef>
                <a:spcPts val="0"/>
              </a:spcBef>
              <a:spcAft>
                <a:spcPts val="0"/>
              </a:spcAft>
              <a:buClrTx/>
              <a:buSzTx/>
              <a:buFontTx/>
              <a:buNone/>
              <a:tabLst/>
              <a:defRPr sz="1800" spc="-18"/>
            </a:pPr>
            <a:endParaRPr lang="en-US" sz="1400" b="1" i="0" u="none" strike="noStrike" kern="1200" cap="none" spc="-18" normalizeH="0" baseline="0" noProof="0" dirty="0">
              <a:ln>
                <a:noFill/>
              </a:ln>
              <a:solidFill>
                <a:schemeClr val="bg1">
                  <a:lumMod val="49000"/>
                </a:schemeClr>
              </a:solidFill>
              <a:effectLst/>
              <a:uLnTx/>
              <a:uFillTx/>
              <a:latin typeface="Montserrat"/>
              <a:ea typeface="Source Sans Pro"/>
            </a:endParaRPr>
          </a:p>
          <a:p>
            <a:pPr>
              <a:lnSpc>
                <a:spcPct val="110000"/>
              </a:lnSpc>
              <a:defRPr sz="1800" spc="-18"/>
            </a:pPr>
            <a:r>
              <a:rPr lang="en-US" sz="1400" spc="-18" dirty="0">
                <a:solidFill>
                  <a:schemeClr val="bg1">
                    <a:lumMod val="49000"/>
                  </a:schemeClr>
                </a:solidFill>
                <a:latin typeface="Montserrat"/>
                <a:ea typeface="Source Sans Pro"/>
              </a:rPr>
              <a:t>23-27 </a:t>
            </a:r>
            <a:r>
              <a:rPr kumimoji="0" lang="en-US" sz="1400" b="0" i="0" u="none" strike="noStrike" kern="1200" cap="none" spc="-18" normalizeH="0" baseline="0" noProof="0" dirty="0">
                <a:ln>
                  <a:noFill/>
                </a:ln>
                <a:solidFill>
                  <a:schemeClr val="bg1">
                    <a:lumMod val="49000"/>
                  </a:schemeClr>
                </a:solidFill>
                <a:effectLst/>
                <a:uLnTx/>
                <a:uFillTx/>
                <a:latin typeface="Montserrat"/>
                <a:ea typeface="Source Sans Pro"/>
              </a:rPr>
              <a:t>August </a:t>
            </a:r>
            <a:r>
              <a:rPr lang="en-US" sz="1400" spc="-18" dirty="0">
                <a:solidFill>
                  <a:schemeClr val="bg1">
                    <a:lumMod val="49000"/>
                  </a:schemeClr>
                </a:solidFill>
                <a:latin typeface="Montserrat"/>
                <a:ea typeface="Source Sans Pro"/>
              </a:rPr>
              <a:t>2026</a:t>
            </a:r>
            <a:endParaRPr lang="en-US" sz="1400" b="0" i="0" u="none" strike="noStrike" kern="1200" cap="none" spc="-18" normalizeH="0" baseline="0" noProof="0" dirty="0">
              <a:ln>
                <a:noFill/>
              </a:ln>
              <a:solidFill>
                <a:schemeClr val="bg1">
                  <a:lumMod val="49000"/>
                </a:schemeClr>
              </a:solidFill>
              <a:effectLst/>
              <a:uLnTx/>
              <a:uFillTx/>
              <a:latin typeface="Montserrat"/>
              <a:ea typeface="Source Sans Pro"/>
            </a:endParaRPr>
          </a:p>
          <a:p>
            <a:pPr>
              <a:lnSpc>
                <a:spcPct val="110000"/>
              </a:lnSpc>
              <a:defRPr sz="1800" spc="-18"/>
            </a:pPr>
            <a:r>
              <a:rPr lang="en-US" sz="1400" spc="-18" dirty="0">
                <a:solidFill>
                  <a:schemeClr val="bg1">
                    <a:lumMod val="49000"/>
                  </a:schemeClr>
                </a:solidFill>
                <a:latin typeface="Montserrat"/>
                <a:ea typeface="Source Sans Pro"/>
              </a:rPr>
              <a:t>Nashville, TN</a:t>
            </a:r>
            <a:endParaRPr lang="en-US" sz="1400" b="0" i="0" u="none" strike="noStrike" kern="1200" cap="none" spc="-18" normalizeH="0" baseline="0" noProof="0" dirty="0">
              <a:ln>
                <a:noFill/>
              </a:ln>
              <a:solidFill>
                <a:schemeClr val="bg1">
                  <a:lumMod val="49000"/>
                </a:schemeClr>
              </a:solidFill>
              <a:effectLst/>
              <a:uLnTx/>
              <a:uFillTx/>
              <a:latin typeface="Montserrat"/>
              <a:ea typeface="Source Sans Pro"/>
            </a:endParaRPr>
          </a:p>
        </p:txBody>
      </p:sp>
    </p:spTree>
    <p:extLst>
      <p:ext uri="{BB962C8B-B14F-4D97-AF65-F5344CB8AC3E}">
        <p14:creationId xmlns:p14="http://schemas.microsoft.com/office/powerpoint/2010/main" val="3542653313"/>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EE3A9A8-C9C1-6FE0-EB3D-BB160224A5E9}"/>
              </a:ext>
            </a:extLst>
          </p:cNvPr>
          <p:cNvPicPr>
            <a:picLocks noChangeAspect="1"/>
          </p:cNvPicPr>
          <p:nvPr/>
        </p:nvPicPr>
        <p:blipFill>
          <a:blip r:embed="rId2"/>
          <a:stretch>
            <a:fillRect/>
          </a:stretch>
        </p:blipFill>
        <p:spPr>
          <a:xfrm>
            <a:off x="10621987" y="5473148"/>
            <a:ext cx="1139060" cy="1139060"/>
          </a:xfrm>
          <a:prstGeom prst="rect">
            <a:avLst/>
          </a:prstGeom>
        </p:spPr>
      </p:pic>
      <p:sp>
        <p:nvSpPr>
          <p:cNvPr id="5" name="TextBox 2">
            <a:extLst>
              <a:ext uri="{FF2B5EF4-FFF2-40B4-BE49-F238E27FC236}">
                <a16:creationId xmlns:a16="http://schemas.microsoft.com/office/drawing/2014/main" id="{D70FAB50-E0A7-E0E8-1DC4-BC7EEE5205B9}"/>
              </a:ext>
            </a:extLst>
          </p:cNvPr>
          <p:cNvSpPr txBox="1"/>
          <p:nvPr/>
        </p:nvSpPr>
        <p:spPr>
          <a:xfrm>
            <a:off x="3621024" y="1537859"/>
            <a:ext cx="8580922" cy="3285515"/>
          </a:xfrm>
          <a:prstGeom prst="rect">
            <a:avLst/>
          </a:prstGeom>
          <a:noFill/>
        </p:spPr>
        <p:txBody>
          <a:bodyPr wrap="square" lIns="91440" tIns="45720" rIns="91440" bIns="45720" rtlCol="0" anchor="t">
            <a:spAutoFit/>
          </a:bodyPr>
          <a:lstStyle>
            <a:defPPr>
              <a:defRPr lang="en-US"/>
            </a:defPPr>
            <a:lvl1pPr marL="0" algn="l" defTabSz="725714" rtl="0" eaLnBrk="1" latinLnBrk="0" hangingPunct="1">
              <a:defRPr sz="2857" kern="1200">
                <a:solidFill>
                  <a:schemeClr val="tx1"/>
                </a:solidFill>
                <a:latin typeface="+mn-lt"/>
                <a:ea typeface="+mn-ea"/>
                <a:cs typeface="+mn-cs"/>
              </a:defRPr>
            </a:lvl1pPr>
            <a:lvl2pPr marL="725714" algn="l" defTabSz="725714" rtl="0" eaLnBrk="1" latinLnBrk="0" hangingPunct="1">
              <a:defRPr sz="2857" kern="1200">
                <a:solidFill>
                  <a:schemeClr val="tx1"/>
                </a:solidFill>
                <a:latin typeface="+mn-lt"/>
                <a:ea typeface="+mn-ea"/>
                <a:cs typeface="+mn-cs"/>
              </a:defRPr>
            </a:lvl2pPr>
            <a:lvl3pPr marL="1451427" algn="l" defTabSz="725714" rtl="0" eaLnBrk="1" latinLnBrk="0" hangingPunct="1">
              <a:defRPr sz="2857" kern="1200">
                <a:solidFill>
                  <a:schemeClr val="tx1"/>
                </a:solidFill>
                <a:latin typeface="+mn-lt"/>
                <a:ea typeface="+mn-ea"/>
                <a:cs typeface="+mn-cs"/>
              </a:defRPr>
            </a:lvl3pPr>
            <a:lvl4pPr marL="2177141" algn="l" defTabSz="725714" rtl="0" eaLnBrk="1" latinLnBrk="0" hangingPunct="1">
              <a:defRPr sz="2857" kern="1200">
                <a:solidFill>
                  <a:schemeClr val="tx1"/>
                </a:solidFill>
                <a:latin typeface="+mn-lt"/>
                <a:ea typeface="+mn-ea"/>
                <a:cs typeface="+mn-cs"/>
              </a:defRPr>
            </a:lvl4pPr>
            <a:lvl5pPr marL="2902854" algn="l" defTabSz="725714" rtl="0" eaLnBrk="1" latinLnBrk="0" hangingPunct="1">
              <a:defRPr sz="2857" kern="1200">
                <a:solidFill>
                  <a:schemeClr val="tx1"/>
                </a:solidFill>
                <a:latin typeface="+mn-lt"/>
                <a:ea typeface="+mn-ea"/>
                <a:cs typeface="+mn-cs"/>
              </a:defRPr>
            </a:lvl5pPr>
            <a:lvl6pPr marL="3628568" algn="l" defTabSz="725714" rtl="0" eaLnBrk="1" latinLnBrk="0" hangingPunct="1">
              <a:defRPr sz="2857" kern="1200">
                <a:solidFill>
                  <a:schemeClr val="tx1"/>
                </a:solidFill>
                <a:latin typeface="+mn-lt"/>
                <a:ea typeface="+mn-ea"/>
                <a:cs typeface="+mn-cs"/>
              </a:defRPr>
            </a:lvl6pPr>
            <a:lvl7pPr marL="4354281" algn="l" defTabSz="725714" rtl="0" eaLnBrk="1" latinLnBrk="0" hangingPunct="1">
              <a:defRPr sz="2857" kern="1200">
                <a:solidFill>
                  <a:schemeClr val="tx1"/>
                </a:solidFill>
                <a:latin typeface="+mn-lt"/>
                <a:ea typeface="+mn-ea"/>
                <a:cs typeface="+mn-cs"/>
              </a:defRPr>
            </a:lvl7pPr>
            <a:lvl8pPr marL="5079995" algn="l" defTabSz="725714" rtl="0" eaLnBrk="1" latinLnBrk="0" hangingPunct="1">
              <a:defRPr sz="2857" kern="1200">
                <a:solidFill>
                  <a:schemeClr val="tx1"/>
                </a:solidFill>
                <a:latin typeface="+mn-lt"/>
                <a:ea typeface="+mn-ea"/>
                <a:cs typeface="+mn-cs"/>
              </a:defRPr>
            </a:lvl8pPr>
            <a:lvl9pPr marL="5805708" algn="l" defTabSz="725714" rtl="0" eaLnBrk="1" latinLnBrk="0" hangingPunct="1">
              <a:defRPr sz="2857" kern="1200">
                <a:solidFill>
                  <a:schemeClr val="tx1"/>
                </a:solidFill>
                <a:latin typeface="+mn-lt"/>
                <a:ea typeface="+mn-ea"/>
                <a:cs typeface="+mn-cs"/>
              </a:defRPr>
            </a:lvl9pPr>
          </a:lstStyle>
          <a:p>
            <a:pPr marL="0" marR="0" lvl="0" indent="0" algn="l" defTabSz="725714" rtl="0" eaLnBrk="1" fontAlgn="auto" latinLnBrk="0" hangingPunct="1">
              <a:lnSpc>
                <a:spcPct val="150000"/>
              </a:lnSpc>
              <a:spcBef>
                <a:spcPts val="0"/>
              </a:spcBef>
              <a:spcAft>
                <a:spcPts val="0"/>
              </a:spcAft>
              <a:buClrTx/>
              <a:buSzTx/>
              <a:buFontTx/>
              <a:buNone/>
              <a:tabLst/>
              <a:defRPr/>
            </a:pPr>
            <a:endParaRPr lang="en-US" sz="2000" b="0" i="0" u="none" strike="noStrike" kern="1200" cap="none" spc="0" normalizeH="0" baseline="0" noProof="0" dirty="0">
              <a:ln>
                <a:noFill/>
              </a:ln>
              <a:solidFill>
                <a:prstClr val="black">
                  <a:lumMod val="65000"/>
                  <a:lumOff val="35000"/>
                </a:prstClr>
              </a:solidFill>
              <a:effectLst/>
              <a:uLnTx/>
              <a:uFillTx/>
              <a:latin typeface="Source Sans Pro" panose="020B0503030403020204" pitchFamily="34" charset="0"/>
              <a:ea typeface="Source Sans Pro"/>
            </a:endParaRPr>
          </a:p>
          <a:p>
            <a:pPr marL="0" marR="0" lvl="0" indent="0" algn="l" defTabSz="725714" rtl="0" eaLnBrk="1" fontAlgn="auto" latinLnBrk="0" hangingPunct="1">
              <a:lnSpc>
                <a:spcPct val="15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00000"/>
                </a:solidFill>
                <a:effectLst/>
                <a:uLnTx/>
                <a:uFillTx/>
                <a:latin typeface="Poppins"/>
                <a:cs typeface="Poppins"/>
              </a:rPr>
              <a:t>23 – 27 August – Gaylord Opryland, Nashville, Tennessee</a:t>
            </a:r>
            <a:endParaRPr lang="en-US" sz="2000" b="1" i="0" u="none" strike="noStrike" kern="1200" cap="none" spc="0" normalizeH="0" baseline="0" noProof="0" dirty="0">
              <a:ln>
                <a:noFill/>
              </a:ln>
              <a:solidFill>
                <a:srgbClr val="C00000"/>
              </a:solidFill>
              <a:effectLst/>
              <a:uLnTx/>
              <a:uFillTx/>
              <a:latin typeface="Poppins"/>
              <a:cs typeface="Poppins"/>
            </a:endParaRPr>
          </a:p>
          <a:p>
            <a:pPr marL="0" marR="0" lvl="0" indent="0" algn="l" defTabSz="725714"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lumMod val="65000"/>
                    <a:lumOff val="35000"/>
                  </a:prstClr>
                </a:solidFill>
                <a:effectLst/>
                <a:uLnTx/>
                <a:uFillTx/>
                <a:latin typeface="Poppins"/>
                <a:cs typeface="Poppins"/>
              </a:rPr>
              <a:t>8 – 12 August – Gaylord Opryland, Nashville, Tennessee</a:t>
            </a:r>
            <a:endParaRPr lang="en-US" sz="2000" b="0" i="0" u="none" strike="noStrike" kern="1200" cap="none" spc="0" normalizeH="0" baseline="0" noProof="0" dirty="0">
              <a:ln>
                <a:noFill/>
              </a:ln>
              <a:solidFill>
                <a:prstClr val="black">
                  <a:lumMod val="65000"/>
                  <a:lumOff val="35000"/>
                </a:prstClr>
              </a:solidFill>
              <a:effectLst/>
              <a:uLnTx/>
              <a:uFillTx/>
              <a:latin typeface="Poppins"/>
              <a:cs typeface="Poppins"/>
            </a:endParaRPr>
          </a:p>
          <a:p>
            <a:pPr marL="0" marR="0" lvl="0" indent="0" algn="l" defTabSz="725714"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lumMod val="65000"/>
                    <a:lumOff val="35000"/>
                  </a:prstClr>
                </a:solidFill>
                <a:effectLst/>
                <a:uLnTx/>
                <a:uFillTx/>
                <a:latin typeface="Poppins"/>
                <a:cs typeface="Poppins"/>
              </a:rPr>
              <a:t>6 – 10 August – Orlando World Center, Orlando, Florida</a:t>
            </a:r>
            <a:endParaRPr lang="en-US" sz="2000" b="0" i="0" u="none" strike="noStrike" kern="1200" cap="none" spc="0" normalizeH="0" baseline="0" noProof="0" dirty="0">
              <a:ln>
                <a:noFill/>
              </a:ln>
              <a:solidFill>
                <a:prstClr val="black">
                  <a:lumMod val="65000"/>
                  <a:lumOff val="35000"/>
                </a:prstClr>
              </a:solidFill>
              <a:effectLst/>
              <a:uLnTx/>
              <a:uFillTx/>
              <a:latin typeface="Poppins"/>
              <a:cs typeface="Poppins"/>
            </a:endParaRPr>
          </a:p>
          <a:p>
            <a:pPr marL="0" marR="0" lvl="0" indent="0" algn="l" defTabSz="725714"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lumMod val="65000"/>
                    <a:lumOff val="35000"/>
                  </a:prstClr>
                </a:solidFill>
                <a:effectLst/>
                <a:uLnTx/>
                <a:uFillTx/>
                <a:latin typeface="Poppins"/>
                <a:cs typeface="Poppins"/>
              </a:rPr>
              <a:t>12 – 16 August – Gaylord National, National Harbor, Maryland</a:t>
            </a:r>
            <a:endParaRPr lang="en-US" sz="2000" b="0" i="0" u="none" strike="noStrike" kern="1200" cap="none" spc="0" normalizeH="0" baseline="0" noProof="0" dirty="0">
              <a:ln>
                <a:noFill/>
              </a:ln>
              <a:solidFill>
                <a:prstClr val="black">
                  <a:lumMod val="65000"/>
                  <a:lumOff val="35000"/>
                </a:prstClr>
              </a:solidFill>
              <a:effectLst/>
              <a:uLnTx/>
              <a:uFillTx/>
              <a:latin typeface="Poppins"/>
              <a:cs typeface="Poppins"/>
            </a:endParaRPr>
          </a:p>
          <a:p>
            <a:pPr marL="0" marR="0" lvl="0" indent="0" algn="l" defTabSz="725714"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lumMod val="65000"/>
                    <a:lumOff val="35000"/>
                  </a:prstClr>
                </a:solidFill>
                <a:effectLst/>
                <a:uLnTx/>
                <a:uFillTx/>
                <a:latin typeface="Poppins"/>
                <a:cs typeface="Poppins"/>
              </a:rPr>
              <a:t>11 – 15 August – Orlando World Center, Orlando, Florida</a:t>
            </a:r>
            <a:endParaRPr lang="en-US" sz="2000" b="0" i="0" u="none" strike="noStrike" kern="1200" cap="none" spc="0" normalizeH="0" baseline="0" noProof="0" dirty="0">
              <a:ln>
                <a:noFill/>
              </a:ln>
              <a:solidFill>
                <a:prstClr val="black">
                  <a:lumMod val="65000"/>
                  <a:lumOff val="35000"/>
                </a:prstClr>
              </a:solidFill>
              <a:effectLst/>
              <a:uLnTx/>
              <a:uFillTx/>
              <a:latin typeface="Poppins"/>
              <a:cs typeface="Poppins"/>
            </a:endParaRPr>
          </a:p>
          <a:p>
            <a:pPr marL="0" marR="0" lvl="0" indent="0" algn="l" defTabSz="725714"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lumMod val="65000"/>
                    <a:lumOff val="35000"/>
                  </a:prstClr>
                </a:solidFill>
                <a:effectLst/>
                <a:uLnTx/>
                <a:uFillTx/>
                <a:latin typeface="Poppins"/>
                <a:cs typeface="Poppins"/>
              </a:rPr>
              <a:t>10 – 14 August – Gaylord National, National Harbor, Maryland</a:t>
            </a:r>
            <a:endParaRPr lang="en-US" sz="2000" b="0" i="0" u="none" strike="noStrike" kern="1200" cap="none" spc="0" normalizeH="0" baseline="0" noProof="0" dirty="0">
              <a:ln>
                <a:noFill/>
              </a:ln>
              <a:solidFill>
                <a:prstClr val="black">
                  <a:lumMod val="65000"/>
                  <a:lumOff val="35000"/>
                </a:prstClr>
              </a:solidFill>
              <a:effectLst/>
              <a:uLnTx/>
              <a:uFillTx/>
              <a:latin typeface="Poppins"/>
              <a:cs typeface="Poppins"/>
            </a:endParaRPr>
          </a:p>
        </p:txBody>
      </p:sp>
      <p:sp>
        <p:nvSpPr>
          <p:cNvPr id="7" name="TextBox 4">
            <a:extLst>
              <a:ext uri="{FF2B5EF4-FFF2-40B4-BE49-F238E27FC236}">
                <a16:creationId xmlns:a16="http://schemas.microsoft.com/office/drawing/2014/main" id="{253046B4-1073-3708-7E54-02BF0FF9A6EA}"/>
              </a:ext>
            </a:extLst>
          </p:cNvPr>
          <p:cNvSpPr txBox="1"/>
          <p:nvPr/>
        </p:nvSpPr>
        <p:spPr>
          <a:xfrm>
            <a:off x="2358867" y="1537859"/>
            <a:ext cx="840727" cy="3271921"/>
          </a:xfrm>
          <a:prstGeom prst="rect">
            <a:avLst/>
          </a:prstGeom>
          <a:noFill/>
        </p:spPr>
        <p:txBody>
          <a:bodyPr wrap="square" lIns="91440" tIns="45720" rIns="91440" bIns="45720" rtlCol="0" anchor="t">
            <a:spAutoFit/>
          </a:bodyPr>
          <a:lstStyle>
            <a:defPPr>
              <a:defRPr lang="en-US"/>
            </a:defPPr>
            <a:lvl1pPr marL="0" algn="l" defTabSz="725714" rtl="0" eaLnBrk="1" latinLnBrk="0" hangingPunct="1">
              <a:defRPr sz="2857" kern="1200">
                <a:solidFill>
                  <a:schemeClr val="tx1"/>
                </a:solidFill>
                <a:latin typeface="+mn-lt"/>
                <a:ea typeface="+mn-ea"/>
                <a:cs typeface="+mn-cs"/>
              </a:defRPr>
            </a:lvl1pPr>
            <a:lvl2pPr marL="725714" algn="l" defTabSz="725714" rtl="0" eaLnBrk="1" latinLnBrk="0" hangingPunct="1">
              <a:defRPr sz="2857" kern="1200">
                <a:solidFill>
                  <a:schemeClr val="tx1"/>
                </a:solidFill>
                <a:latin typeface="+mn-lt"/>
                <a:ea typeface="+mn-ea"/>
                <a:cs typeface="+mn-cs"/>
              </a:defRPr>
            </a:lvl2pPr>
            <a:lvl3pPr marL="1451427" algn="l" defTabSz="725714" rtl="0" eaLnBrk="1" latinLnBrk="0" hangingPunct="1">
              <a:defRPr sz="2857" kern="1200">
                <a:solidFill>
                  <a:schemeClr val="tx1"/>
                </a:solidFill>
                <a:latin typeface="+mn-lt"/>
                <a:ea typeface="+mn-ea"/>
                <a:cs typeface="+mn-cs"/>
              </a:defRPr>
            </a:lvl3pPr>
            <a:lvl4pPr marL="2177141" algn="l" defTabSz="725714" rtl="0" eaLnBrk="1" latinLnBrk="0" hangingPunct="1">
              <a:defRPr sz="2857" kern="1200">
                <a:solidFill>
                  <a:schemeClr val="tx1"/>
                </a:solidFill>
                <a:latin typeface="+mn-lt"/>
                <a:ea typeface="+mn-ea"/>
                <a:cs typeface="+mn-cs"/>
              </a:defRPr>
            </a:lvl4pPr>
            <a:lvl5pPr marL="2902854" algn="l" defTabSz="725714" rtl="0" eaLnBrk="1" latinLnBrk="0" hangingPunct="1">
              <a:defRPr sz="2857" kern="1200">
                <a:solidFill>
                  <a:schemeClr val="tx1"/>
                </a:solidFill>
                <a:latin typeface="+mn-lt"/>
                <a:ea typeface="+mn-ea"/>
                <a:cs typeface="+mn-cs"/>
              </a:defRPr>
            </a:lvl5pPr>
            <a:lvl6pPr marL="3628568" algn="l" defTabSz="725714" rtl="0" eaLnBrk="1" latinLnBrk="0" hangingPunct="1">
              <a:defRPr sz="2857" kern="1200">
                <a:solidFill>
                  <a:schemeClr val="tx1"/>
                </a:solidFill>
                <a:latin typeface="+mn-lt"/>
                <a:ea typeface="+mn-ea"/>
                <a:cs typeface="+mn-cs"/>
              </a:defRPr>
            </a:lvl6pPr>
            <a:lvl7pPr marL="4354281" algn="l" defTabSz="725714" rtl="0" eaLnBrk="1" latinLnBrk="0" hangingPunct="1">
              <a:defRPr sz="2857" kern="1200">
                <a:solidFill>
                  <a:schemeClr val="tx1"/>
                </a:solidFill>
                <a:latin typeface="+mn-lt"/>
                <a:ea typeface="+mn-ea"/>
                <a:cs typeface="+mn-cs"/>
              </a:defRPr>
            </a:lvl7pPr>
            <a:lvl8pPr marL="5079995" algn="l" defTabSz="725714" rtl="0" eaLnBrk="1" latinLnBrk="0" hangingPunct="1">
              <a:defRPr sz="2857" kern="1200">
                <a:solidFill>
                  <a:schemeClr val="tx1"/>
                </a:solidFill>
                <a:latin typeface="+mn-lt"/>
                <a:ea typeface="+mn-ea"/>
                <a:cs typeface="+mn-cs"/>
              </a:defRPr>
            </a:lvl8pPr>
            <a:lvl9pPr marL="5805708" algn="l" defTabSz="725714" rtl="0" eaLnBrk="1" latinLnBrk="0" hangingPunct="1">
              <a:defRPr sz="2857" kern="1200">
                <a:solidFill>
                  <a:schemeClr val="tx1"/>
                </a:solidFill>
                <a:latin typeface="+mn-lt"/>
                <a:ea typeface="+mn-ea"/>
                <a:cs typeface="+mn-cs"/>
              </a:defRPr>
            </a:lvl9pPr>
          </a:lstStyle>
          <a:p>
            <a:pPr marL="0" marR="0" lvl="0" indent="0" algn="r" defTabSz="725714" rtl="0" eaLnBrk="1" fontAlgn="auto" latinLnBrk="0" hangingPunct="1">
              <a:lnSpc>
                <a:spcPct val="150000"/>
              </a:lnSpc>
              <a:spcBef>
                <a:spcPts val="0"/>
              </a:spcBef>
              <a:spcAft>
                <a:spcPts val="0"/>
              </a:spcAft>
              <a:buClrTx/>
              <a:buSzTx/>
              <a:buFontTx/>
              <a:buNone/>
              <a:tabLst/>
              <a:defRPr/>
            </a:pPr>
            <a:endParaRPr lang="en-US" sz="2000" b="1" i="0" u="none" strike="noStrike" kern="1200" cap="none" spc="0" normalizeH="0" baseline="0" noProof="0" dirty="0">
              <a:ln>
                <a:noFill/>
              </a:ln>
              <a:solidFill>
                <a:srgbClr val="C00000"/>
              </a:solidFill>
              <a:effectLst/>
              <a:uLnTx/>
              <a:uFillTx/>
              <a:latin typeface="Source Sans Pro" panose="020B0503030403020204" pitchFamily="34" charset="0"/>
              <a:ea typeface="Source Sans Pro"/>
            </a:endParaRPr>
          </a:p>
          <a:p>
            <a:pPr marL="0" marR="0" lvl="0" indent="0" defTabSz="725714" rtl="0" eaLnBrk="1" fontAlgn="auto" latinLnBrk="0" hangingPunct="1">
              <a:lnSpc>
                <a:spcPct val="15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00000"/>
                </a:solidFill>
                <a:effectLst/>
                <a:uLnTx/>
                <a:uFillTx/>
                <a:latin typeface="Montserrat"/>
                <a:ea typeface="Source Sans Pro"/>
              </a:rPr>
              <a:t>2026</a:t>
            </a:r>
            <a:endParaRPr lang="en-US" sz="2000" b="1" i="0" u="none" strike="noStrike" kern="1200" cap="none" spc="0" normalizeH="0" baseline="0" noProof="0" dirty="0">
              <a:ln>
                <a:noFill/>
              </a:ln>
              <a:solidFill>
                <a:srgbClr val="C00000"/>
              </a:solidFill>
              <a:effectLst/>
              <a:uLnTx/>
              <a:uFillTx/>
              <a:latin typeface="Montserrat"/>
              <a:ea typeface="Source Sans Pro"/>
            </a:endParaRPr>
          </a:p>
          <a:p>
            <a:pPr marL="0" marR="0" lvl="0" indent="0" defTabSz="725714" rtl="0" eaLnBrk="1" fontAlgn="auto" latinLnBrk="0" hangingPunct="1">
              <a:lnSpc>
                <a:spcPct val="15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00000"/>
                </a:solidFill>
                <a:effectLst/>
                <a:uLnTx/>
                <a:uFillTx/>
                <a:latin typeface="Montserrat"/>
                <a:ea typeface="Source Sans Pro"/>
              </a:rPr>
              <a:t>2027</a:t>
            </a:r>
            <a:endParaRPr lang="en-US" sz="2000" b="1" i="0" u="none" strike="noStrike" kern="1200" cap="none" spc="0" normalizeH="0" baseline="0" noProof="0" dirty="0">
              <a:ln>
                <a:noFill/>
              </a:ln>
              <a:solidFill>
                <a:srgbClr val="C00000"/>
              </a:solidFill>
              <a:effectLst/>
              <a:uLnTx/>
              <a:uFillTx/>
              <a:latin typeface="Montserrat"/>
              <a:ea typeface="Source Sans Pro"/>
            </a:endParaRPr>
          </a:p>
          <a:p>
            <a:pPr marL="0" marR="0" lvl="0" indent="0" defTabSz="725714" rtl="0" eaLnBrk="1" fontAlgn="auto" latinLnBrk="0" hangingPunct="1">
              <a:lnSpc>
                <a:spcPct val="15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00000"/>
                </a:solidFill>
                <a:effectLst/>
                <a:uLnTx/>
                <a:uFillTx/>
                <a:latin typeface="Montserrat"/>
                <a:ea typeface="Source Sans Pro"/>
              </a:rPr>
              <a:t>2028</a:t>
            </a:r>
            <a:endParaRPr lang="en-US" sz="2000" b="1" i="0" u="none" strike="noStrike" kern="1200" cap="none" spc="0" normalizeH="0" baseline="0" noProof="0" dirty="0">
              <a:ln>
                <a:noFill/>
              </a:ln>
              <a:solidFill>
                <a:srgbClr val="C00000"/>
              </a:solidFill>
              <a:effectLst/>
              <a:uLnTx/>
              <a:uFillTx/>
              <a:latin typeface="Montserrat"/>
              <a:ea typeface="Source Sans Pro"/>
            </a:endParaRPr>
          </a:p>
          <a:p>
            <a:pPr marL="0" marR="0" lvl="0" indent="0" defTabSz="725714" rtl="0" eaLnBrk="1" fontAlgn="auto" latinLnBrk="0" hangingPunct="1">
              <a:lnSpc>
                <a:spcPct val="15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00000"/>
                </a:solidFill>
                <a:effectLst/>
                <a:uLnTx/>
                <a:uFillTx/>
                <a:latin typeface="Montserrat"/>
                <a:ea typeface="Source Sans Pro"/>
              </a:rPr>
              <a:t>2029</a:t>
            </a:r>
            <a:endParaRPr lang="en-US" sz="2000" b="1" i="0" u="none" strike="noStrike" kern="1200" cap="none" spc="0" normalizeH="0" baseline="0" noProof="0" dirty="0">
              <a:ln>
                <a:noFill/>
              </a:ln>
              <a:solidFill>
                <a:srgbClr val="C00000"/>
              </a:solidFill>
              <a:effectLst/>
              <a:uLnTx/>
              <a:uFillTx/>
              <a:latin typeface="Montserrat"/>
              <a:ea typeface="Source Sans Pro"/>
            </a:endParaRPr>
          </a:p>
          <a:p>
            <a:pPr>
              <a:lnSpc>
                <a:spcPct val="150000"/>
              </a:lnSpc>
              <a:defRPr/>
            </a:pPr>
            <a:r>
              <a:rPr lang="en-US" sz="2000" b="1" dirty="0">
                <a:solidFill>
                  <a:srgbClr val="C00000"/>
                </a:solidFill>
                <a:latin typeface="Montserrat"/>
                <a:ea typeface="Source Sans Pro"/>
              </a:rPr>
              <a:t>2030</a:t>
            </a:r>
          </a:p>
          <a:p>
            <a:pPr marL="0" marR="0" lvl="0" indent="0" defTabSz="725714">
              <a:lnSpc>
                <a:spcPct val="150000"/>
              </a:lnSpc>
              <a:spcBef>
                <a:spcPts val="0"/>
              </a:spcBef>
              <a:spcAft>
                <a:spcPts val="0"/>
              </a:spcAft>
              <a:buClrTx/>
              <a:buSzTx/>
              <a:buFontTx/>
              <a:buNone/>
              <a:tabLst/>
              <a:defRPr/>
            </a:pPr>
            <a:r>
              <a:rPr lang="en-US" sz="2000" b="1" dirty="0">
                <a:solidFill>
                  <a:srgbClr val="C00000"/>
                </a:solidFill>
                <a:latin typeface="Montserrat"/>
                <a:ea typeface="Source Sans Pro"/>
              </a:rPr>
              <a:t>2031</a:t>
            </a:r>
          </a:p>
        </p:txBody>
      </p:sp>
      <p:sp>
        <p:nvSpPr>
          <p:cNvPr id="8" name="Rechteck">
            <a:extLst>
              <a:ext uri="{FF2B5EF4-FFF2-40B4-BE49-F238E27FC236}">
                <a16:creationId xmlns:a16="http://schemas.microsoft.com/office/drawing/2014/main" id="{0EDECFE0-1811-B1BB-C34F-46DB967C6923}"/>
              </a:ext>
            </a:extLst>
          </p:cNvPr>
          <p:cNvSpPr/>
          <p:nvPr/>
        </p:nvSpPr>
        <p:spPr>
          <a:xfrm flipH="1">
            <a:off x="3394841" y="2193008"/>
            <a:ext cx="92636" cy="2463075"/>
          </a:xfrm>
          <a:prstGeom prst="rect">
            <a:avLst/>
          </a:prstGeom>
          <a:solidFill>
            <a:srgbClr val="C00000"/>
          </a:solidFill>
          <a:ln w="12700">
            <a:noFill/>
            <a:miter lim="400000"/>
          </a:ln>
        </p:spPr>
        <p:txBody>
          <a:bodyPr lIns="25400" tIns="25400" rIns="25400" bIns="25400" anchor="ctr"/>
          <a:lstStyle>
            <a:defPPr>
              <a:defRPr lang="en-US"/>
            </a:defPPr>
            <a:lvl1pPr marL="0" algn="l" defTabSz="725714" rtl="0" eaLnBrk="1" latinLnBrk="0" hangingPunct="1">
              <a:defRPr sz="2857" kern="1200">
                <a:solidFill>
                  <a:schemeClr val="tx1"/>
                </a:solidFill>
                <a:latin typeface="+mn-lt"/>
                <a:ea typeface="+mn-ea"/>
                <a:cs typeface="+mn-cs"/>
              </a:defRPr>
            </a:lvl1pPr>
            <a:lvl2pPr marL="725714" algn="l" defTabSz="725714" rtl="0" eaLnBrk="1" latinLnBrk="0" hangingPunct="1">
              <a:defRPr sz="2857" kern="1200">
                <a:solidFill>
                  <a:schemeClr val="tx1"/>
                </a:solidFill>
                <a:latin typeface="+mn-lt"/>
                <a:ea typeface="+mn-ea"/>
                <a:cs typeface="+mn-cs"/>
              </a:defRPr>
            </a:lvl2pPr>
            <a:lvl3pPr marL="1451427" algn="l" defTabSz="725714" rtl="0" eaLnBrk="1" latinLnBrk="0" hangingPunct="1">
              <a:defRPr sz="2857" kern="1200">
                <a:solidFill>
                  <a:schemeClr val="tx1"/>
                </a:solidFill>
                <a:latin typeface="+mn-lt"/>
                <a:ea typeface="+mn-ea"/>
                <a:cs typeface="+mn-cs"/>
              </a:defRPr>
            </a:lvl3pPr>
            <a:lvl4pPr marL="2177141" algn="l" defTabSz="725714" rtl="0" eaLnBrk="1" latinLnBrk="0" hangingPunct="1">
              <a:defRPr sz="2857" kern="1200">
                <a:solidFill>
                  <a:schemeClr val="tx1"/>
                </a:solidFill>
                <a:latin typeface="+mn-lt"/>
                <a:ea typeface="+mn-ea"/>
                <a:cs typeface="+mn-cs"/>
              </a:defRPr>
            </a:lvl4pPr>
            <a:lvl5pPr marL="2902854" algn="l" defTabSz="725714" rtl="0" eaLnBrk="1" latinLnBrk="0" hangingPunct="1">
              <a:defRPr sz="2857" kern="1200">
                <a:solidFill>
                  <a:schemeClr val="tx1"/>
                </a:solidFill>
                <a:latin typeface="+mn-lt"/>
                <a:ea typeface="+mn-ea"/>
                <a:cs typeface="+mn-cs"/>
              </a:defRPr>
            </a:lvl5pPr>
            <a:lvl6pPr marL="3628568" algn="l" defTabSz="725714" rtl="0" eaLnBrk="1" latinLnBrk="0" hangingPunct="1">
              <a:defRPr sz="2857" kern="1200">
                <a:solidFill>
                  <a:schemeClr val="tx1"/>
                </a:solidFill>
                <a:latin typeface="+mn-lt"/>
                <a:ea typeface="+mn-ea"/>
                <a:cs typeface="+mn-cs"/>
              </a:defRPr>
            </a:lvl6pPr>
            <a:lvl7pPr marL="4354281" algn="l" defTabSz="725714" rtl="0" eaLnBrk="1" latinLnBrk="0" hangingPunct="1">
              <a:defRPr sz="2857" kern="1200">
                <a:solidFill>
                  <a:schemeClr val="tx1"/>
                </a:solidFill>
                <a:latin typeface="+mn-lt"/>
                <a:ea typeface="+mn-ea"/>
                <a:cs typeface="+mn-cs"/>
              </a:defRPr>
            </a:lvl7pPr>
            <a:lvl8pPr marL="5079995" algn="l" defTabSz="725714" rtl="0" eaLnBrk="1" latinLnBrk="0" hangingPunct="1">
              <a:defRPr sz="2857" kern="1200">
                <a:solidFill>
                  <a:schemeClr val="tx1"/>
                </a:solidFill>
                <a:latin typeface="+mn-lt"/>
                <a:ea typeface="+mn-ea"/>
                <a:cs typeface="+mn-cs"/>
              </a:defRPr>
            </a:lvl8pPr>
            <a:lvl9pPr marL="5805708" algn="l" defTabSz="725714" rtl="0" eaLnBrk="1" latinLnBrk="0" hangingPunct="1">
              <a:defRPr sz="2857" kern="1200">
                <a:solidFill>
                  <a:schemeClr val="tx1"/>
                </a:solidFill>
                <a:latin typeface="+mn-lt"/>
                <a:ea typeface="+mn-ea"/>
                <a:cs typeface="+mn-cs"/>
              </a:defRPr>
            </a:lvl9pPr>
          </a:lstStyle>
          <a:p>
            <a:pPr marL="0" marR="0" lvl="0" indent="0" algn="l" defTabSz="725714" rtl="0" eaLnBrk="1" fontAlgn="auto" latinLnBrk="0" hangingPunct="1">
              <a:lnSpc>
                <a:spcPct val="100000"/>
              </a:lnSpc>
              <a:spcBef>
                <a:spcPts val="1000"/>
              </a:spcBef>
              <a:spcAft>
                <a:spcPts val="0"/>
              </a:spcAft>
              <a:buClrTx/>
              <a:buSzTx/>
              <a:buFontTx/>
              <a:buNone/>
              <a:tabLst/>
              <a:defRPr>
                <a:latin typeface="IBM Plex Sans Regular"/>
                <a:ea typeface="IBM Plex Sans Regular"/>
                <a:cs typeface="IBM Plex Sans Regular"/>
                <a:sym typeface="IBM Plex Sans Regular"/>
              </a:defRPr>
            </a:pPr>
            <a:endParaRPr kumimoji="0" sz="1429" b="0" i="0" u="none" strike="noStrike" kern="1200" cap="none" spc="0" normalizeH="0" baseline="0" noProof="0">
              <a:ln>
                <a:noFill/>
              </a:ln>
              <a:solidFill>
                <a:srgbClr val="C00000"/>
              </a:solidFill>
              <a:effectLst/>
              <a:uLnTx/>
              <a:uFillTx/>
              <a:latin typeface="Source Sans Pro" panose="020B0503030403020204" pitchFamily="34" charset="0"/>
              <a:sym typeface="IBM Plex Sans Regular"/>
            </a:endParaRPr>
          </a:p>
        </p:txBody>
      </p:sp>
      <p:sp>
        <p:nvSpPr>
          <p:cNvPr id="13" name="TextBox 10">
            <a:extLst>
              <a:ext uri="{FF2B5EF4-FFF2-40B4-BE49-F238E27FC236}">
                <a16:creationId xmlns:a16="http://schemas.microsoft.com/office/drawing/2014/main" id="{66A1D456-EB7B-E1F6-80B2-30087A9E36DD}"/>
              </a:ext>
            </a:extLst>
          </p:cNvPr>
          <p:cNvSpPr txBox="1"/>
          <p:nvPr/>
        </p:nvSpPr>
        <p:spPr>
          <a:xfrm rot="5400000">
            <a:off x="-2266214" y="3323884"/>
            <a:ext cx="6383610" cy="830997"/>
          </a:xfrm>
          <a:prstGeom prst="rect">
            <a:avLst/>
          </a:prstGeom>
          <a:noFill/>
        </p:spPr>
        <p:txBody>
          <a:bodyPr wrap="square" lIns="91440" tIns="45720" rIns="91440" bIns="45720" rtlCol="0" anchor="t">
            <a:spAutoFit/>
          </a:bodyPr>
          <a:lstStyle>
            <a:defPPr>
              <a:defRPr lang="en-US"/>
            </a:defPPr>
            <a:lvl1pPr marL="0" algn="l" defTabSz="725714" rtl="0" eaLnBrk="1" latinLnBrk="0" hangingPunct="1">
              <a:defRPr sz="2857" kern="1200">
                <a:solidFill>
                  <a:schemeClr val="tx1"/>
                </a:solidFill>
                <a:latin typeface="+mn-lt"/>
                <a:ea typeface="+mn-ea"/>
                <a:cs typeface="+mn-cs"/>
              </a:defRPr>
            </a:lvl1pPr>
            <a:lvl2pPr marL="725714" algn="l" defTabSz="725714" rtl="0" eaLnBrk="1" latinLnBrk="0" hangingPunct="1">
              <a:defRPr sz="2857" kern="1200">
                <a:solidFill>
                  <a:schemeClr val="tx1"/>
                </a:solidFill>
                <a:latin typeface="+mn-lt"/>
                <a:ea typeface="+mn-ea"/>
                <a:cs typeface="+mn-cs"/>
              </a:defRPr>
            </a:lvl2pPr>
            <a:lvl3pPr marL="1451427" algn="l" defTabSz="725714" rtl="0" eaLnBrk="1" latinLnBrk="0" hangingPunct="1">
              <a:defRPr sz="2857" kern="1200">
                <a:solidFill>
                  <a:schemeClr val="tx1"/>
                </a:solidFill>
                <a:latin typeface="+mn-lt"/>
                <a:ea typeface="+mn-ea"/>
                <a:cs typeface="+mn-cs"/>
              </a:defRPr>
            </a:lvl3pPr>
            <a:lvl4pPr marL="2177141" algn="l" defTabSz="725714" rtl="0" eaLnBrk="1" latinLnBrk="0" hangingPunct="1">
              <a:defRPr sz="2857" kern="1200">
                <a:solidFill>
                  <a:schemeClr val="tx1"/>
                </a:solidFill>
                <a:latin typeface="+mn-lt"/>
                <a:ea typeface="+mn-ea"/>
                <a:cs typeface="+mn-cs"/>
              </a:defRPr>
            </a:lvl4pPr>
            <a:lvl5pPr marL="2902854" algn="l" defTabSz="725714" rtl="0" eaLnBrk="1" latinLnBrk="0" hangingPunct="1">
              <a:defRPr sz="2857" kern="1200">
                <a:solidFill>
                  <a:schemeClr val="tx1"/>
                </a:solidFill>
                <a:latin typeface="+mn-lt"/>
                <a:ea typeface="+mn-ea"/>
                <a:cs typeface="+mn-cs"/>
              </a:defRPr>
            </a:lvl5pPr>
            <a:lvl6pPr marL="3628568" algn="l" defTabSz="725714" rtl="0" eaLnBrk="1" latinLnBrk="0" hangingPunct="1">
              <a:defRPr sz="2857" kern="1200">
                <a:solidFill>
                  <a:schemeClr val="tx1"/>
                </a:solidFill>
                <a:latin typeface="+mn-lt"/>
                <a:ea typeface="+mn-ea"/>
                <a:cs typeface="+mn-cs"/>
              </a:defRPr>
            </a:lvl6pPr>
            <a:lvl7pPr marL="4354281" algn="l" defTabSz="725714" rtl="0" eaLnBrk="1" latinLnBrk="0" hangingPunct="1">
              <a:defRPr sz="2857" kern="1200">
                <a:solidFill>
                  <a:schemeClr val="tx1"/>
                </a:solidFill>
                <a:latin typeface="+mn-lt"/>
                <a:ea typeface="+mn-ea"/>
                <a:cs typeface="+mn-cs"/>
              </a:defRPr>
            </a:lvl7pPr>
            <a:lvl8pPr marL="5079995" algn="l" defTabSz="725714" rtl="0" eaLnBrk="1" latinLnBrk="0" hangingPunct="1">
              <a:defRPr sz="2857" kern="1200">
                <a:solidFill>
                  <a:schemeClr val="tx1"/>
                </a:solidFill>
                <a:latin typeface="+mn-lt"/>
                <a:ea typeface="+mn-ea"/>
                <a:cs typeface="+mn-cs"/>
              </a:defRPr>
            </a:lvl8pPr>
            <a:lvl9pPr marL="5805708" algn="l" defTabSz="725714" rtl="0" eaLnBrk="1" latinLnBrk="0" hangingPunct="1">
              <a:defRPr sz="2857" kern="1200">
                <a:solidFill>
                  <a:schemeClr val="tx1"/>
                </a:solidFill>
                <a:latin typeface="+mn-lt"/>
                <a:ea typeface="+mn-ea"/>
                <a:cs typeface="+mn-cs"/>
              </a:defRPr>
            </a:lvl9pPr>
          </a:lstStyle>
          <a:p>
            <a:pPr marL="0" marR="0" lvl="0" indent="0" algn="l" defTabSz="725714" rtl="0" eaLnBrk="1" fontAlgn="auto" latinLnBrk="0" hangingPunct="1">
              <a:lnSpc>
                <a:spcPct val="100000"/>
              </a:lnSpc>
              <a:spcBef>
                <a:spcPts val="0"/>
              </a:spcBef>
              <a:spcAft>
                <a:spcPts val="0"/>
              </a:spcAft>
              <a:buClrTx/>
              <a:buSzTx/>
              <a:buFontTx/>
              <a:buNone/>
              <a:tabLst/>
              <a:defRPr/>
            </a:pPr>
            <a:r>
              <a:rPr kumimoji="0" lang="en-US" sz="4800" i="0" u="none" strike="noStrike" kern="1200" cap="none" spc="300" normalizeH="0" baseline="0" noProof="0">
                <a:ln>
                  <a:noFill/>
                </a:ln>
                <a:solidFill>
                  <a:prstClr val="white">
                    <a:lumMod val="85000"/>
                  </a:prstClr>
                </a:solidFill>
                <a:effectLst/>
                <a:uLnTx/>
                <a:uFillTx/>
                <a:latin typeface="Montserrat"/>
              </a:rPr>
              <a:t> SAVE THE DATE</a:t>
            </a:r>
            <a:endParaRPr lang="en-US" sz="4800" i="0" u="none" strike="noStrike" kern="1200" cap="none" spc="300" normalizeH="0" baseline="0" noProof="0">
              <a:ln>
                <a:noFill/>
              </a:ln>
              <a:solidFill>
                <a:prstClr val="white">
                  <a:lumMod val="85000"/>
                </a:prstClr>
              </a:solidFill>
              <a:effectLst/>
              <a:uLnTx/>
              <a:uFillTx/>
              <a:latin typeface="Montserrat"/>
            </a:endParaRPr>
          </a:p>
        </p:txBody>
      </p:sp>
    </p:spTree>
    <p:extLst>
      <p:ext uri="{BB962C8B-B14F-4D97-AF65-F5344CB8AC3E}">
        <p14:creationId xmlns:p14="http://schemas.microsoft.com/office/powerpoint/2010/main" val="19309239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Rechteck"/>
          <p:cNvSpPr/>
          <p:nvPr/>
        </p:nvSpPr>
        <p:spPr>
          <a:xfrm>
            <a:off x="2641599" y="0"/>
            <a:ext cx="9613901" cy="6855942"/>
          </a:xfrm>
          <a:prstGeom prst="rect">
            <a:avLst/>
          </a:prstGeom>
          <a:solidFill>
            <a:schemeClr val="tx1"/>
          </a:solidFill>
          <a:ln w="12700">
            <a:noFill/>
            <a:miter lim="400000"/>
          </a:ln>
        </p:spPr>
        <p:txBody>
          <a:bodyPr lIns="25400" tIns="25400" rIns="25400" bIns="25400" anchor="ctr"/>
          <a:lstStyle/>
          <a:p>
            <a:pPr marL="0" marR="0" lvl="0" indent="0" algn="l" defTabSz="725714" rtl="0" eaLnBrk="1" fontAlgn="auto" latinLnBrk="0" hangingPunct="1">
              <a:lnSpc>
                <a:spcPct val="100000"/>
              </a:lnSpc>
              <a:spcBef>
                <a:spcPts val="1000"/>
              </a:spcBef>
              <a:spcAft>
                <a:spcPts val="0"/>
              </a:spcAft>
              <a:buClrTx/>
              <a:buSzTx/>
              <a:buFontTx/>
              <a:buNone/>
              <a:tabLst/>
              <a:defRPr>
                <a:latin typeface="IBM Plex Sans Regular"/>
                <a:ea typeface="IBM Plex Sans Regular"/>
                <a:cs typeface="IBM Plex Sans Regular"/>
                <a:sym typeface="IBM Plex Sans Regular"/>
              </a:defRPr>
            </a:pPr>
            <a:endParaRPr kumimoji="0" sz="1429" b="0" i="0" u="none" strike="noStrike" kern="1200" cap="none" spc="0" normalizeH="0" baseline="0" noProof="0">
              <a:ln>
                <a:noFill/>
              </a:ln>
              <a:solidFill>
                <a:srgbClr val="000000"/>
              </a:solidFill>
              <a:effectLst/>
              <a:uLnTx/>
              <a:uFillTx/>
              <a:latin typeface="Source Sans Pro" panose="020B0503030403020204" pitchFamily="34" charset="0"/>
              <a:sym typeface="IBM Plex Sans Regular"/>
            </a:endParaRPr>
          </a:p>
        </p:txBody>
      </p:sp>
      <p:sp>
        <p:nvSpPr>
          <p:cNvPr id="112" name="About our…"/>
          <p:cNvSpPr txBox="1"/>
          <p:nvPr/>
        </p:nvSpPr>
        <p:spPr>
          <a:xfrm>
            <a:off x="3224328" y="2017840"/>
            <a:ext cx="7954144" cy="28212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p>
            <a:pPr defTabSz="412750">
              <a:defRPr sz="5500" spc="-55">
                <a:latin typeface="+mn-lt"/>
                <a:ea typeface="+mn-ea"/>
                <a:cs typeface="+mn-cs"/>
                <a:sym typeface="IBM Plex Sans Bold"/>
              </a:defRPr>
            </a:pPr>
            <a:r>
              <a:rPr lang="en-US" sz="6000">
                <a:latin typeface="Montserrat"/>
                <a:ea typeface="Source Code Pro"/>
                <a:sym typeface="IBM Plex Sans Bold"/>
              </a:rPr>
              <a:t>First  </a:t>
            </a:r>
            <a:endParaRPr lang="en-US" sz="6000">
              <a:latin typeface="Montserrat"/>
              <a:ea typeface="Source Code Pro"/>
            </a:endParaRPr>
          </a:p>
          <a:p>
            <a:pPr defTabSz="412750">
              <a:defRPr sz="5500" spc="-55">
                <a:latin typeface="+mn-lt"/>
                <a:ea typeface="+mn-ea"/>
                <a:cs typeface="+mn-cs"/>
                <a:sym typeface="IBM Plex Sans Bold"/>
              </a:defRPr>
            </a:pPr>
            <a:r>
              <a:rPr lang="en-US" sz="6000">
                <a:solidFill>
                  <a:schemeClr val="bg1"/>
                </a:solidFill>
                <a:latin typeface="Montserrat"/>
                <a:ea typeface="Source Code Pro"/>
                <a:sym typeface="IBM Plex Sans Bold"/>
              </a:rPr>
              <a:t>KEY REMINDERS</a:t>
            </a:r>
            <a:r>
              <a:rPr kumimoji="0" lang="en-US" sz="6000" b="1">
                <a:solidFill>
                  <a:schemeClr val="bg1"/>
                </a:solidFill>
                <a:latin typeface="Montserrat"/>
                <a:ea typeface="Source Code Pro"/>
                <a:sym typeface="IBM Plex Sans Bold"/>
              </a:rPr>
              <a:t> </a:t>
            </a:r>
            <a:endParaRPr lang="en-US" sz="6000" b="1">
              <a:solidFill>
                <a:schemeClr val="bg1"/>
              </a:solidFill>
              <a:latin typeface="Montserrat"/>
              <a:ea typeface="Source Code Pro"/>
            </a:endParaRPr>
          </a:p>
          <a:p>
            <a:pPr defTabSz="412750">
              <a:defRPr sz="5500" spc="-55">
                <a:latin typeface="+mn-lt"/>
                <a:ea typeface="+mn-ea"/>
                <a:cs typeface="+mn-cs"/>
                <a:sym typeface="IBM Plex Sans Bold"/>
              </a:defRPr>
            </a:pPr>
            <a:r>
              <a:rPr kumimoji="0" lang="en-US" sz="6000">
                <a:latin typeface="Montserrat"/>
                <a:ea typeface="Source Code Pro"/>
                <a:sym typeface="IBM Plex Sans Bold"/>
              </a:rPr>
              <a:t>first!</a:t>
            </a:r>
            <a:endParaRPr sz="6000">
              <a:latin typeface="Montserrat"/>
              <a:ea typeface="Source Code Pro"/>
            </a:endParaRPr>
          </a:p>
        </p:txBody>
      </p:sp>
      <p:pic>
        <p:nvPicPr>
          <p:cNvPr id="5" name="Picture 4">
            <a:extLst>
              <a:ext uri="{FF2B5EF4-FFF2-40B4-BE49-F238E27FC236}">
                <a16:creationId xmlns:a16="http://schemas.microsoft.com/office/drawing/2014/main" id="{76EB6E04-82FE-A428-FEDC-9A8727BE6CE3}"/>
              </a:ext>
            </a:extLst>
          </p:cNvPr>
          <p:cNvPicPr>
            <a:picLocks noChangeAspect="1"/>
          </p:cNvPicPr>
          <p:nvPr/>
        </p:nvPicPr>
        <p:blipFill>
          <a:blip r:embed="rId3"/>
          <a:stretch>
            <a:fillRect/>
          </a:stretch>
        </p:blipFill>
        <p:spPr>
          <a:xfrm>
            <a:off x="635719" y="563885"/>
            <a:ext cx="1300657" cy="1300657"/>
          </a:xfrm>
          <a:prstGeom prst="rect">
            <a:avLst/>
          </a:prstGeom>
        </p:spPr>
      </p:pic>
      <p:sp>
        <p:nvSpPr>
          <p:cNvPr id="6" name="Neocore.Studio…">
            <a:extLst>
              <a:ext uri="{FF2B5EF4-FFF2-40B4-BE49-F238E27FC236}">
                <a16:creationId xmlns:a16="http://schemas.microsoft.com/office/drawing/2014/main" id="{2A3C141F-51DF-1088-5CEA-B7DD7B18C8B4}"/>
              </a:ext>
            </a:extLst>
          </p:cNvPr>
          <p:cNvSpPr txBox="1"/>
          <p:nvPr/>
        </p:nvSpPr>
        <p:spPr>
          <a:xfrm>
            <a:off x="365008" y="5596830"/>
            <a:ext cx="2365665" cy="108831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25400" tIns="25400" rIns="25400" bIns="25400" anchor="b">
            <a:spAutoFit/>
          </a:bodyPr>
          <a:lstStyle/>
          <a:p>
            <a:pPr marL="0" marR="0" lvl="0" indent="0" algn="l" defTabSz="725714" rtl="0" eaLnBrk="1" fontAlgn="auto" latinLnBrk="0" hangingPunct="1">
              <a:lnSpc>
                <a:spcPct val="110000"/>
              </a:lnSpc>
              <a:spcBef>
                <a:spcPts val="0"/>
              </a:spcBef>
              <a:spcAft>
                <a:spcPts val="0"/>
              </a:spcAft>
              <a:buClrTx/>
              <a:buSzTx/>
              <a:buFontTx/>
              <a:buNone/>
              <a:tabLst/>
              <a:defRPr sz="1800" spc="-18"/>
            </a:pPr>
            <a:r>
              <a:rPr kumimoji="0" lang="en-US" sz="2000" b="1" i="0" u="none" strike="noStrike" kern="1200" cap="none" spc="-18" normalizeH="0" baseline="0" noProof="0" dirty="0">
                <a:ln>
                  <a:noFill/>
                </a:ln>
                <a:solidFill>
                  <a:schemeClr val="bg1">
                    <a:lumMod val="49000"/>
                  </a:schemeClr>
                </a:solidFill>
                <a:effectLst/>
                <a:uLnTx/>
                <a:uFillTx/>
                <a:latin typeface="Montserrat"/>
                <a:ea typeface="Source Sans Pro"/>
              </a:rPr>
              <a:t>#</a:t>
            </a:r>
            <a:r>
              <a:rPr lang="en-US" sz="2000" b="1" spc="-18" dirty="0">
                <a:solidFill>
                  <a:schemeClr val="bg1">
                    <a:lumMod val="49000"/>
                  </a:schemeClr>
                </a:solidFill>
                <a:latin typeface="Montserrat"/>
                <a:ea typeface="Source Sans Pro"/>
              </a:rPr>
              <a:t>ILTACON2026</a:t>
            </a:r>
            <a:endParaRPr lang="en-US" sz="2000" b="1" i="0" u="none" strike="noStrike" kern="1200" cap="none" spc="-18" normalizeH="0" baseline="0" noProof="0" dirty="0">
              <a:ln>
                <a:noFill/>
              </a:ln>
              <a:solidFill>
                <a:schemeClr val="bg1">
                  <a:lumMod val="49000"/>
                </a:schemeClr>
              </a:solidFill>
              <a:effectLst/>
              <a:uLnTx/>
              <a:uFillTx/>
              <a:latin typeface="Montserrat"/>
              <a:ea typeface="Source Sans Pro"/>
            </a:endParaRPr>
          </a:p>
          <a:p>
            <a:pPr marL="0" marR="0" lvl="0" indent="0" algn="l" defTabSz="725714" rtl="0" eaLnBrk="1" fontAlgn="auto" latinLnBrk="0" hangingPunct="1">
              <a:lnSpc>
                <a:spcPct val="110000"/>
              </a:lnSpc>
              <a:spcBef>
                <a:spcPts val="0"/>
              </a:spcBef>
              <a:spcAft>
                <a:spcPts val="0"/>
              </a:spcAft>
              <a:buClrTx/>
              <a:buSzTx/>
              <a:buFontTx/>
              <a:buNone/>
              <a:tabLst/>
              <a:defRPr sz="1800" spc="-18"/>
            </a:pPr>
            <a:endParaRPr lang="en-US" sz="1400" b="1" i="0" u="none" strike="noStrike" kern="1200" cap="none" spc="-18" normalizeH="0" baseline="0" noProof="0" dirty="0">
              <a:ln>
                <a:noFill/>
              </a:ln>
              <a:solidFill>
                <a:schemeClr val="bg1">
                  <a:lumMod val="49000"/>
                </a:schemeClr>
              </a:solidFill>
              <a:effectLst/>
              <a:uLnTx/>
              <a:uFillTx/>
              <a:latin typeface="Montserrat"/>
              <a:ea typeface="Source Sans Pro"/>
            </a:endParaRPr>
          </a:p>
          <a:p>
            <a:pPr>
              <a:lnSpc>
                <a:spcPct val="110000"/>
              </a:lnSpc>
              <a:defRPr sz="1800" spc="-18"/>
            </a:pPr>
            <a:r>
              <a:rPr lang="en-US" sz="1400" spc="-18" dirty="0">
                <a:solidFill>
                  <a:schemeClr val="bg1">
                    <a:lumMod val="49000"/>
                  </a:schemeClr>
                </a:solidFill>
                <a:latin typeface="Montserrat"/>
                <a:ea typeface="Source Sans Pro"/>
              </a:rPr>
              <a:t>23-27 </a:t>
            </a:r>
            <a:r>
              <a:rPr kumimoji="0" lang="en-US" sz="1400" b="0" i="0" u="none" strike="noStrike" kern="1200" cap="none" spc="-18" normalizeH="0" baseline="0" noProof="0" dirty="0">
                <a:ln>
                  <a:noFill/>
                </a:ln>
                <a:solidFill>
                  <a:schemeClr val="bg1">
                    <a:lumMod val="49000"/>
                  </a:schemeClr>
                </a:solidFill>
                <a:effectLst/>
                <a:uLnTx/>
                <a:uFillTx/>
                <a:latin typeface="Montserrat"/>
                <a:ea typeface="Source Sans Pro"/>
              </a:rPr>
              <a:t>August </a:t>
            </a:r>
            <a:r>
              <a:rPr lang="en-US" sz="1400" spc="-18" dirty="0">
                <a:solidFill>
                  <a:schemeClr val="bg1">
                    <a:lumMod val="49000"/>
                  </a:schemeClr>
                </a:solidFill>
                <a:latin typeface="Montserrat"/>
                <a:ea typeface="Source Sans Pro"/>
              </a:rPr>
              <a:t>2026</a:t>
            </a:r>
            <a:endParaRPr lang="en-US" sz="1400" b="0" i="0" u="none" strike="noStrike" kern="1200" cap="none" spc="-18" normalizeH="0" baseline="0" noProof="0" dirty="0">
              <a:ln>
                <a:noFill/>
              </a:ln>
              <a:solidFill>
                <a:schemeClr val="bg1">
                  <a:lumMod val="49000"/>
                </a:schemeClr>
              </a:solidFill>
              <a:effectLst/>
              <a:uLnTx/>
              <a:uFillTx/>
              <a:latin typeface="Montserrat"/>
              <a:ea typeface="Source Sans Pro"/>
            </a:endParaRPr>
          </a:p>
          <a:p>
            <a:pPr>
              <a:lnSpc>
                <a:spcPct val="110000"/>
              </a:lnSpc>
              <a:defRPr sz="1800" spc="-18"/>
            </a:pPr>
            <a:r>
              <a:rPr lang="en-US" sz="1400" spc="-18" dirty="0">
                <a:solidFill>
                  <a:schemeClr val="bg1">
                    <a:lumMod val="49000"/>
                  </a:schemeClr>
                </a:solidFill>
                <a:latin typeface="Montserrat"/>
                <a:ea typeface="Source Sans Pro"/>
              </a:rPr>
              <a:t>Nashville, TN</a:t>
            </a:r>
            <a:endParaRPr lang="en-US" sz="1400" b="0" i="0" u="none" strike="noStrike" kern="1200" cap="none" spc="-18" normalizeH="0" baseline="0" noProof="0" dirty="0">
              <a:ln>
                <a:noFill/>
              </a:ln>
              <a:solidFill>
                <a:schemeClr val="bg1">
                  <a:lumMod val="49000"/>
                </a:schemeClr>
              </a:solidFill>
              <a:effectLst/>
              <a:uLnTx/>
              <a:uFillTx/>
              <a:latin typeface="Montserrat"/>
              <a:ea typeface="Source Sans Pro"/>
            </a:endParaRPr>
          </a:p>
        </p:txBody>
      </p:sp>
    </p:spTree>
    <p:extLst>
      <p:ext uri="{BB962C8B-B14F-4D97-AF65-F5344CB8AC3E}">
        <p14:creationId xmlns:p14="http://schemas.microsoft.com/office/powerpoint/2010/main" val="373437407"/>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7A532-609D-AB9E-20BA-FC98B406247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849C5C9-9478-1B2A-319E-ACF8889685D0}"/>
              </a:ext>
            </a:extLst>
          </p:cNvPr>
          <p:cNvSpPr>
            <a:spLocks noGrp="1"/>
          </p:cNvSpPr>
          <p:nvPr>
            <p:ph type="title"/>
          </p:nvPr>
        </p:nvSpPr>
        <p:spPr>
          <a:xfrm>
            <a:off x="970719" y="4245472"/>
            <a:ext cx="10515600" cy="1325563"/>
          </a:xfrm>
        </p:spPr>
        <p:txBody>
          <a:bodyPr/>
          <a:lstStyle/>
          <a:p>
            <a:r>
              <a:rPr lang="en-US" sz="2000" dirty="0">
                <a:latin typeface="Poppins"/>
                <a:cs typeface="Poppins"/>
              </a:rPr>
              <a:t>ILTACON</a:t>
            </a:r>
            <a:r>
              <a:rPr lang="en-US" sz="2000" dirty="0">
                <a:latin typeface="Poppins"/>
                <a:ea typeface="+mn-ea"/>
                <a:cs typeface="Poppins"/>
              </a:rPr>
              <a:t> would not be possible without our volunteers, staff, business partners, and member </a:t>
            </a:r>
          </a:p>
        </p:txBody>
      </p:sp>
      <p:sp>
        <p:nvSpPr>
          <p:cNvPr id="4" name="TextBox 3">
            <a:extLst>
              <a:ext uri="{FF2B5EF4-FFF2-40B4-BE49-F238E27FC236}">
                <a16:creationId xmlns:a16="http://schemas.microsoft.com/office/drawing/2014/main" id="{19A8B56C-A551-6929-26B4-EBCB8662010D}"/>
              </a:ext>
            </a:extLst>
          </p:cNvPr>
          <p:cNvSpPr txBox="1"/>
          <p:nvPr/>
        </p:nvSpPr>
        <p:spPr>
          <a:xfrm>
            <a:off x="1545204" y="2258353"/>
            <a:ext cx="8257867" cy="1015663"/>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6000" spc="-55">
                <a:solidFill>
                  <a:schemeClr val="bg1"/>
                </a:solidFill>
                <a:latin typeface="Montserrat"/>
                <a:ea typeface="Source Code Pro"/>
              </a:rPr>
              <a:t>THANK YOU!</a:t>
            </a:r>
          </a:p>
        </p:txBody>
      </p:sp>
    </p:spTree>
    <p:extLst>
      <p:ext uri="{BB962C8B-B14F-4D97-AF65-F5344CB8AC3E}">
        <p14:creationId xmlns:p14="http://schemas.microsoft.com/office/powerpoint/2010/main" val="4239345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53C94B1-F6BC-E88B-77F8-389CA69835AA}"/>
              </a:ext>
            </a:extLst>
          </p:cNvPr>
          <p:cNvSpPr txBox="1"/>
          <p:nvPr/>
        </p:nvSpPr>
        <p:spPr>
          <a:xfrm>
            <a:off x="913907" y="373168"/>
            <a:ext cx="10360666" cy="5056192"/>
          </a:xfrm>
          <a:prstGeom prst="rect">
            <a:avLst/>
          </a:prstGeom>
          <a:noFill/>
        </p:spPr>
        <p:txBody>
          <a:bodyPr wrap="square" lIns="91440" tIns="45720" rIns="91440" bIns="45720" rtlCol="0" anchor="t">
            <a:spAutoFit/>
          </a:bodyPr>
          <a:lstStyle/>
          <a:p>
            <a:pPr algn="ctr">
              <a:lnSpc>
                <a:spcPct val="150000"/>
              </a:lnSpc>
              <a:defRPr/>
            </a:pPr>
            <a:endParaRPr lang="en-US" sz="4400" b="1">
              <a:latin typeface="Source Sans Pro"/>
              <a:ea typeface="Source Sans Pro"/>
            </a:endParaRPr>
          </a:p>
          <a:p>
            <a:pPr algn="ctr">
              <a:lnSpc>
                <a:spcPct val="150000"/>
              </a:lnSpc>
              <a:defRPr/>
            </a:pPr>
            <a:r>
              <a:rPr lang="en-US" sz="4400">
                <a:solidFill>
                  <a:srgbClr val="A30134"/>
                </a:solidFill>
                <a:latin typeface="Montserrat"/>
              </a:rPr>
              <a:t>Bring your </a:t>
            </a:r>
            <a:r>
              <a:rPr lang="en-US" sz="4400" b="1">
                <a:solidFill>
                  <a:srgbClr val="A30134"/>
                </a:solidFill>
                <a:latin typeface="Montserrat"/>
              </a:rPr>
              <a:t>Government Photo ID </a:t>
            </a:r>
            <a:r>
              <a:rPr lang="en-US" sz="4400">
                <a:solidFill>
                  <a:srgbClr val="A30134"/>
                </a:solidFill>
                <a:latin typeface="Montserrat"/>
              </a:rPr>
              <a:t>to </a:t>
            </a:r>
            <a:r>
              <a:rPr lang="en-US" sz="4400" b="1">
                <a:solidFill>
                  <a:srgbClr val="A30134"/>
                </a:solidFill>
                <a:latin typeface="Montserrat"/>
              </a:rPr>
              <a:t>registration to get your badge </a:t>
            </a:r>
            <a:r>
              <a:rPr lang="en-US" sz="4400">
                <a:solidFill>
                  <a:srgbClr val="A30134"/>
                </a:solidFill>
                <a:latin typeface="Montserrat"/>
              </a:rPr>
              <a:t>and </a:t>
            </a:r>
            <a:r>
              <a:rPr lang="en-US" sz="4400" b="1" u="sng">
                <a:solidFill>
                  <a:srgbClr val="A30134"/>
                </a:solidFill>
                <a:latin typeface="Montserrat"/>
              </a:rPr>
              <a:t>all reception bars</a:t>
            </a:r>
            <a:r>
              <a:rPr lang="en-US" sz="4400" b="1">
                <a:solidFill>
                  <a:srgbClr val="A30134"/>
                </a:solidFill>
                <a:latin typeface="Montserrat"/>
              </a:rPr>
              <a:t> if you are wanting an alcoholic drink</a:t>
            </a:r>
            <a:r>
              <a:rPr lang="en-US" sz="4400">
                <a:solidFill>
                  <a:srgbClr val="A30134"/>
                </a:solidFill>
                <a:latin typeface="Montserrat"/>
              </a:rPr>
              <a:t>.</a:t>
            </a:r>
          </a:p>
        </p:txBody>
      </p:sp>
      <p:pic>
        <p:nvPicPr>
          <p:cNvPr id="2" name="Picture 1">
            <a:extLst>
              <a:ext uri="{FF2B5EF4-FFF2-40B4-BE49-F238E27FC236}">
                <a16:creationId xmlns:a16="http://schemas.microsoft.com/office/drawing/2014/main" id="{0E4FC361-7897-6017-E2F0-DAA186C2E40F}"/>
              </a:ext>
            </a:extLst>
          </p:cNvPr>
          <p:cNvPicPr>
            <a:picLocks noChangeAspect="1"/>
          </p:cNvPicPr>
          <p:nvPr/>
        </p:nvPicPr>
        <p:blipFill>
          <a:blip r:embed="rId2"/>
          <a:stretch>
            <a:fillRect/>
          </a:stretch>
        </p:blipFill>
        <p:spPr>
          <a:xfrm>
            <a:off x="10123848" y="5244040"/>
            <a:ext cx="1300657" cy="1300657"/>
          </a:xfrm>
          <a:prstGeom prst="rect">
            <a:avLst/>
          </a:prstGeom>
        </p:spPr>
      </p:pic>
      <p:sp>
        <p:nvSpPr>
          <p:cNvPr id="3" name="TextBox 2">
            <a:extLst>
              <a:ext uri="{FF2B5EF4-FFF2-40B4-BE49-F238E27FC236}">
                <a16:creationId xmlns:a16="http://schemas.microsoft.com/office/drawing/2014/main" id="{2BB3100C-CDBC-F2FC-F5E8-CB2A56105E34}"/>
              </a:ext>
            </a:extLst>
          </p:cNvPr>
          <p:cNvSpPr txBox="1"/>
          <p:nvPr/>
        </p:nvSpPr>
        <p:spPr>
          <a:xfrm>
            <a:off x="6277539" y="776605"/>
            <a:ext cx="5814589" cy="530915"/>
          </a:xfrm>
          <a:prstGeom prst="rect">
            <a:avLst/>
          </a:prstGeom>
          <a:noFill/>
        </p:spPr>
        <p:txBody>
          <a:bodyPr wrap="square" lIns="91440" tIns="45720" rIns="91440" bIns="45720" rtlCol="0" anchor="t">
            <a:spAutoFit/>
          </a:bodyPr>
          <a:lstStyle/>
          <a:p>
            <a:r>
              <a:rPr lang="en-US" sz="2850" b="1">
                <a:latin typeface="Poppins"/>
                <a:cs typeface="Poppins"/>
              </a:rPr>
              <a:t>For your safety and security</a:t>
            </a:r>
          </a:p>
        </p:txBody>
      </p:sp>
      <p:sp>
        <p:nvSpPr>
          <p:cNvPr id="4" name="TextBox 3">
            <a:extLst>
              <a:ext uri="{FF2B5EF4-FFF2-40B4-BE49-F238E27FC236}">
                <a16:creationId xmlns:a16="http://schemas.microsoft.com/office/drawing/2014/main" id="{DAA30427-E018-FDA6-7A67-6B5055B3EAAD}"/>
              </a:ext>
            </a:extLst>
          </p:cNvPr>
          <p:cNvSpPr txBox="1"/>
          <p:nvPr/>
        </p:nvSpPr>
        <p:spPr>
          <a:xfrm>
            <a:off x="461121" y="6011928"/>
            <a:ext cx="8813250" cy="461665"/>
          </a:xfrm>
          <a:prstGeom prst="rect">
            <a:avLst/>
          </a:prstGeom>
          <a:noFill/>
        </p:spPr>
        <p:txBody>
          <a:bodyPr wrap="square" lIns="91440" tIns="45720" rIns="91440" bIns="45720" rtlCol="0" anchor="t">
            <a:spAutoFit/>
          </a:bodyPr>
          <a:lstStyle/>
          <a:p>
            <a:r>
              <a:rPr lang="en-US" sz="2400" i="1" dirty="0">
                <a:latin typeface="Poppins"/>
                <a:cs typeface="Poppins"/>
              </a:rPr>
              <a:t>Must include name, picture, and age – Physical ID's only</a:t>
            </a:r>
            <a:endParaRPr lang="en-US" sz="2400" i="1" dirty="0">
              <a:ea typeface="Calibri"/>
              <a:cs typeface="Calibri"/>
            </a:endParaRPr>
          </a:p>
        </p:txBody>
      </p:sp>
    </p:spTree>
    <p:extLst>
      <p:ext uri="{BB962C8B-B14F-4D97-AF65-F5344CB8AC3E}">
        <p14:creationId xmlns:p14="http://schemas.microsoft.com/office/powerpoint/2010/main" val="28876410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53C94B1-F6BC-E88B-77F8-389CA69835AA}"/>
              </a:ext>
            </a:extLst>
          </p:cNvPr>
          <p:cNvSpPr txBox="1"/>
          <p:nvPr/>
        </p:nvSpPr>
        <p:spPr>
          <a:xfrm>
            <a:off x="1539647" y="1191805"/>
            <a:ext cx="9117403" cy="747705"/>
          </a:xfrm>
          <a:prstGeom prst="rect">
            <a:avLst/>
          </a:prstGeom>
          <a:noFill/>
        </p:spPr>
        <p:txBody>
          <a:bodyPr wrap="square" lIns="91440" tIns="45720" rIns="91440" bIns="45720" rtlCol="0" anchor="t">
            <a:spAutoFit/>
          </a:bodyPr>
          <a:lstStyle/>
          <a:p>
            <a:pPr marL="0" marR="0" lvl="0" indent="0" algn="ctr" defTabSz="725714" rtl="0" eaLnBrk="1" fontAlgn="auto" latinLnBrk="0" hangingPunct="1">
              <a:lnSpc>
                <a:spcPct val="150000"/>
              </a:lnSpc>
              <a:spcBef>
                <a:spcPts val="0"/>
              </a:spcBef>
              <a:spcAft>
                <a:spcPts val="0"/>
              </a:spcAft>
              <a:buClrTx/>
              <a:buSzTx/>
              <a:buFontTx/>
              <a:buNone/>
              <a:tabLst/>
              <a:defRPr/>
            </a:pPr>
            <a:r>
              <a:rPr lang="en-US" sz="3200">
                <a:solidFill>
                  <a:srgbClr val="A30134"/>
                </a:solidFill>
                <a:latin typeface="Montserrat"/>
              </a:rPr>
              <a:t>ROOMS AND PUTTING DOWN A CARD</a:t>
            </a:r>
            <a:endParaRPr lang="en-US" sz="3200" i="0" u="none" strike="noStrike" kern="1200" cap="none" spc="0" normalizeH="0" baseline="0" noProof="0">
              <a:ln>
                <a:noFill/>
              </a:ln>
              <a:solidFill>
                <a:srgbClr val="A30134"/>
              </a:solidFill>
              <a:effectLst/>
              <a:uLnTx/>
              <a:uFillTx/>
              <a:latin typeface="Montserrat"/>
            </a:endParaRPr>
          </a:p>
        </p:txBody>
      </p:sp>
      <p:sp>
        <p:nvSpPr>
          <p:cNvPr id="7" name="Rechteck">
            <a:extLst>
              <a:ext uri="{FF2B5EF4-FFF2-40B4-BE49-F238E27FC236}">
                <a16:creationId xmlns:a16="http://schemas.microsoft.com/office/drawing/2014/main" id="{8B658C13-8B42-E494-4994-E828EE597820}"/>
              </a:ext>
            </a:extLst>
          </p:cNvPr>
          <p:cNvSpPr/>
          <p:nvPr/>
        </p:nvSpPr>
        <p:spPr>
          <a:xfrm>
            <a:off x="1608959" y="683168"/>
            <a:ext cx="48533" cy="4938269"/>
          </a:xfrm>
          <a:prstGeom prst="rect">
            <a:avLst/>
          </a:prstGeom>
          <a:solidFill>
            <a:schemeClr val="accent1"/>
          </a:solidFill>
          <a:ln w="12700">
            <a:noFill/>
            <a:miter lim="400000"/>
          </a:ln>
        </p:spPr>
        <p:txBody>
          <a:bodyPr lIns="25400" tIns="25400" rIns="25400" bIns="25400" anchor="ctr"/>
          <a:lstStyle/>
          <a:p>
            <a:pPr marL="0" marR="0" lvl="0" indent="0" algn="l" defTabSz="725714" rtl="0" eaLnBrk="1" fontAlgn="auto" latinLnBrk="0" hangingPunct="1">
              <a:lnSpc>
                <a:spcPct val="100000"/>
              </a:lnSpc>
              <a:spcBef>
                <a:spcPts val="1000"/>
              </a:spcBef>
              <a:spcAft>
                <a:spcPts val="0"/>
              </a:spcAft>
              <a:buClrTx/>
              <a:buSzTx/>
              <a:buFontTx/>
              <a:buNone/>
              <a:tabLst/>
              <a:defRPr>
                <a:latin typeface="IBM Plex Sans Regular"/>
                <a:ea typeface="IBM Plex Sans Regular"/>
                <a:cs typeface="IBM Plex Sans Regular"/>
                <a:sym typeface="IBM Plex Sans Regular"/>
              </a:defRPr>
            </a:pPr>
            <a:endParaRPr kumimoji="0" sz="1429" b="0" i="0" u="none" strike="noStrike" kern="1200" cap="none" spc="0" normalizeH="0" baseline="0" noProof="0">
              <a:ln>
                <a:noFill/>
              </a:ln>
              <a:solidFill>
                <a:srgbClr val="000000"/>
              </a:solidFill>
              <a:effectLst/>
              <a:uLnTx/>
              <a:uFillTx/>
              <a:latin typeface="Source Sans Pro" panose="020B0503030403020204" pitchFamily="34" charset="0"/>
              <a:sym typeface="IBM Plex Sans Regular"/>
            </a:endParaRPr>
          </a:p>
        </p:txBody>
      </p:sp>
      <p:pic>
        <p:nvPicPr>
          <p:cNvPr id="8" name="Picture 7">
            <a:extLst>
              <a:ext uri="{FF2B5EF4-FFF2-40B4-BE49-F238E27FC236}">
                <a16:creationId xmlns:a16="http://schemas.microsoft.com/office/drawing/2014/main" id="{1085A689-C09B-AC9C-91EF-7A5E3ACF05E5}"/>
              </a:ext>
            </a:extLst>
          </p:cNvPr>
          <p:cNvPicPr>
            <a:picLocks noChangeAspect="1"/>
          </p:cNvPicPr>
          <p:nvPr/>
        </p:nvPicPr>
        <p:blipFill>
          <a:blip r:embed="rId2"/>
          <a:stretch>
            <a:fillRect/>
          </a:stretch>
        </p:blipFill>
        <p:spPr>
          <a:xfrm>
            <a:off x="10239127" y="5215812"/>
            <a:ext cx="1300657" cy="1300657"/>
          </a:xfrm>
          <a:prstGeom prst="rect">
            <a:avLst/>
          </a:prstGeom>
        </p:spPr>
      </p:pic>
      <p:sp>
        <p:nvSpPr>
          <p:cNvPr id="2" name="TextBox 1">
            <a:extLst>
              <a:ext uri="{FF2B5EF4-FFF2-40B4-BE49-F238E27FC236}">
                <a16:creationId xmlns:a16="http://schemas.microsoft.com/office/drawing/2014/main" id="{78739E86-CE02-97BE-7F99-3A8747253CF3}"/>
              </a:ext>
            </a:extLst>
          </p:cNvPr>
          <p:cNvSpPr txBox="1"/>
          <p:nvPr/>
        </p:nvSpPr>
        <p:spPr>
          <a:xfrm>
            <a:off x="2144895" y="2274158"/>
            <a:ext cx="8234313"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a:solidFill>
                  <a:srgbClr val="000000"/>
                </a:solidFill>
                <a:latin typeface="Poppins"/>
                <a:ea typeface="Source Sans Pro"/>
                <a:cs typeface="Poppins"/>
              </a:rPr>
              <a:t>Please note that a credit card must be presented by each individual to swipe at check in and cover remaining room, tax, and any incidental charges. </a:t>
            </a:r>
            <a:br>
              <a:rPr lang="en-US" sz="1800">
                <a:latin typeface="Poppins"/>
                <a:ea typeface="Source Sans Pro"/>
              </a:rPr>
            </a:br>
            <a:endParaRPr lang="en-US" sz="1800">
              <a:solidFill>
                <a:srgbClr val="000000"/>
              </a:solidFill>
              <a:latin typeface="Poppins"/>
              <a:ea typeface="Source Sans Pro"/>
              <a:cs typeface="Poppins"/>
            </a:endParaRPr>
          </a:p>
          <a:p>
            <a:r>
              <a:rPr lang="en-US" sz="1800">
                <a:solidFill>
                  <a:srgbClr val="000000"/>
                </a:solidFill>
                <a:latin typeface="Poppins"/>
                <a:ea typeface="Source Sans Pro"/>
                <a:cs typeface="Poppins"/>
              </a:rPr>
              <a:t>If you or members of your team will not have the method of payment that will cover their room expenses with them at check in, </a:t>
            </a:r>
            <a:r>
              <a:rPr lang="en-US" sz="1800" b="1">
                <a:solidFill>
                  <a:schemeClr val="accent1"/>
                </a:solidFill>
                <a:latin typeface="Poppins"/>
                <a:ea typeface="Source Sans Pro"/>
                <a:cs typeface="Poppins"/>
              </a:rPr>
              <a:t>a credit card authorization form must be submitted prior to arrival</a:t>
            </a:r>
            <a:r>
              <a:rPr lang="en-US" sz="1800">
                <a:solidFill>
                  <a:schemeClr val="accent1"/>
                </a:solidFill>
                <a:latin typeface="Poppins"/>
                <a:ea typeface="Source Sans Pro"/>
                <a:cs typeface="Poppins"/>
              </a:rPr>
              <a:t>.</a:t>
            </a:r>
          </a:p>
          <a:p>
            <a:endParaRPr lang="en-US" sz="1800">
              <a:solidFill>
                <a:srgbClr val="000000"/>
              </a:solidFill>
              <a:latin typeface="Poppins"/>
              <a:ea typeface="Source Sans Pro"/>
              <a:cs typeface="Poppins"/>
            </a:endParaRPr>
          </a:p>
          <a:p>
            <a:r>
              <a:rPr lang="en-US" sz="1800">
                <a:solidFill>
                  <a:srgbClr val="000000"/>
                </a:solidFill>
                <a:latin typeface="Poppins"/>
                <a:ea typeface="Source Sans Pro"/>
                <a:cs typeface="Poppins"/>
              </a:rPr>
              <a:t>To request a secure credit card authorization, please call your hotel or email us at </a:t>
            </a:r>
            <a:r>
              <a:rPr lang="en-US" sz="1800">
                <a:solidFill>
                  <a:schemeClr val="accent1"/>
                </a:solidFill>
                <a:latin typeface="Poppins"/>
                <a:ea typeface="Source Sans Pro"/>
                <a:cs typeface="Poppins"/>
              </a:rPr>
              <a:t>housing@iltanet.org</a:t>
            </a:r>
          </a:p>
        </p:txBody>
      </p:sp>
    </p:spTree>
    <p:extLst>
      <p:ext uri="{BB962C8B-B14F-4D97-AF65-F5344CB8AC3E}">
        <p14:creationId xmlns:p14="http://schemas.microsoft.com/office/powerpoint/2010/main" val="19527115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E2733-4E33-D61F-66C2-2FC57370BFC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B837E5C-5CDB-CB08-0E0F-A5DD31E29C9A}"/>
              </a:ext>
            </a:extLst>
          </p:cNvPr>
          <p:cNvSpPr txBox="1"/>
          <p:nvPr/>
        </p:nvSpPr>
        <p:spPr>
          <a:xfrm>
            <a:off x="360632" y="497289"/>
            <a:ext cx="10970323" cy="1446550"/>
          </a:xfrm>
          <a:prstGeom prst="rect">
            <a:avLst/>
          </a:prstGeom>
          <a:noFill/>
        </p:spPr>
        <p:txBody>
          <a:bodyPr wrap="square" lIns="91440" tIns="45720" rIns="91440" bIns="45720" rtlCol="0" anchor="t">
            <a:spAutoFit/>
          </a:bodyPr>
          <a:lstStyle/>
          <a:p>
            <a:pPr algn="ctr">
              <a:defRPr/>
            </a:pPr>
            <a:r>
              <a:rPr lang="en-US" sz="4400" dirty="0">
                <a:latin typeface="Montserrat"/>
                <a:ea typeface="Source Sans Pro"/>
              </a:rPr>
              <a:t>OFFICIAL ILTACON </a:t>
            </a:r>
            <a:endParaRPr lang="en-US" sz="2850" dirty="0">
              <a:latin typeface="Montserrat"/>
              <a:ea typeface="Source Sans Pro"/>
            </a:endParaRPr>
          </a:p>
          <a:p>
            <a:pPr algn="ctr">
              <a:defRPr/>
            </a:pPr>
            <a:r>
              <a:rPr lang="en-US" sz="4400" dirty="0">
                <a:latin typeface="Montserrat"/>
                <a:ea typeface="Source Sans Pro"/>
              </a:rPr>
              <a:t>2026 HOTEL PARTNERS</a:t>
            </a:r>
            <a:endParaRPr lang="en-US" sz="2850" dirty="0">
              <a:latin typeface="Montserrat"/>
            </a:endParaRPr>
          </a:p>
        </p:txBody>
      </p:sp>
      <p:pic>
        <p:nvPicPr>
          <p:cNvPr id="8" name="Picture 7">
            <a:extLst>
              <a:ext uri="{FF2B5EF4-FFF2-40B4-BE49-F238E27FC236}">
                <a16:creationId xmlns:a16="http://schemas.microsoft.com/office/drawing/2014/main" id="{68C3C3A0-3C87-00BC-43C1-95F704F08D53}"/>
              </a:ext>
            </a:extLst>
          </p:cNvPr>
          <p:cNvPicPr>
            <a:picLocks noChangeAspect="1"/>
          </p:cNvPicPr>
          <p:nvPr/>
        </p:nvPicPr>
        <p:blipFill>
          <a:blip r:embed="rId2"/>
          <a:stretch>
            <a:fillRect/>
          </a:stretch>
        </p:blipFill>
        <p:spPr>
          <a:xfrm>
            <a:off x="10343285" y="5177438"/>
            <a:ext cx="1300657" cy="1300657"/>
          </a:xfrm>
          <a:prstGeom prst="rect">
            <a:avLst/>
          </a:prstGeom>
        </p:spPr>
      </p:pic>
      <p:sp>
        <p:nvSpPr>
          <p:cNvPr id="3" name="TextBox 2">
            <a:extLst>
              <a:ext uri="{FF2B5EF4-FFF2-40B4-BE49-F238E27FC236}">
                <a16:creationId xmlns:a16="http://schemas.microsoft.com/office/drawing/2014/main" id="{DCF2DD0B-6B68-4BFD-DD47-3C6CAEE0A290}"/>
              </a:ext>
            </a:extLst>
          </p:cNvPr>
          <p:cNvSpPr txBox="1"/>
          <p:nvPr/>
        </p:nvSpPr>
        <p:spPr>
          <a:xfrm>
            <a:off x="699496" y="2301349"/>
            <a:ext cx="5802163" cy="38036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100"/>
              </a:spcBef>
            </a:pPr>
            <a:r>
              <a:rPr lang="en-US" sz="1600" b="1" dirty="0">
                <a:solidFill>
                  <a:schemeClr val="accent1"/>
                </a:solidFill>
                <a:latin typeface="Montserrat"/>
                <a:ea typeface="Source Sans Pro"/>
              </a:rPr>
              <a:t>Gaylord Opryland Resort &amp; Convention Center</a:t>
            </a:r>
            <a:br>
              <a:rPr lang="en-US" sz="2850" dirty="0"/>
            </a:br>
            <a:r>
              <a:rPr lang="en-US" sz="1400" dirty="0">
                <a:latin typeface="Poppins"/>
                <a:cs typeface="Poppins"/>
              </a:rPr>
              <a:t>(615) 889-1000</a:t>
            </a:r>
            <a:endParaRPr lang="en-US" sz="1400" dirty="0">
              <a:latin typeface="Poppins"/>
              <a:ea typeface="Calibri" panose="020F0502020204030204"/>
              <a:cs typeface="Poppins"/>
            </a:endParaRPr>
          </a:p>
          <a:p>
            <a:pPr>
              <a:spcBef>
                <a:spcPts val="100"/>
              </a:spcBef>
            </a:pPr>
            <a:endParaRPr lang="en-US" sz="1400" dirty="0">
              <a:solidFill>
                <a:srgbClr val="000000"/>
              </a:solidFill>
              <a:latin typeface="Poppins"/>
              <a:ea typeface="Source Sans Pro"/>
              <a:cs typeface="Poppins"/>
            </a:endParaRPr>
          </a:p>
          <a:p>
            <a:pPr>
              <a:spcBef>
                <a:spcPts val="100"/>
              </a:spcBef>
            </a:pPr>
            <a:r>
              <a:rPr lang="en-US" sz="1600" b="1" dirty="0">
                <a:solidFill>
                  <a:schemeClr val="accent1"/>
                </a:solidFill>
                <a:latin typeface="Montserrat"/>
                <a:ea typeface="Source Sans Pro"/>
              </a:rPr>
              <a:t>The Inn at Opryland</a:t>
            </a:r>
            <a:br>
              <a:rPr lang="en-US" sz="2850" dirty="0"/>
            </a:br>
            <a:r>
              <a:rPr lang="en-US" sz="1400" dirty="0">
                <a:latin typeface="Poppins"/>
                <a:cs typeface="Poppins"/>
              </a:rPr>
              <a:t>(615) 889-0800</a:t>
            </a:r>
          </a:p>
          <a:p>
            <a:pPr>
              <a:spcBef>
                <a:spcPts val="100"/>
              </a:spcBef>
            </a:pPr>
            <a:endParaRPr lang="en-US" sz="1400" dirty="0">
              <a:latin typeface="Poppins"/>
              <a:cs typeface="Poppins"/>
            </a:endParaRPr>
          </a:p>
          <a:p>
            <a:pPr>
              <a:spcBef>
                <a:spcPts val="100"/>
              </a:spcBef>
            </a:pPr>
            <a:r>
              <a:rPr lang="en-US" sz="1600" b="1" dirty="0">
                <a:solidFill>
                  <a:schemeClr val="accent1"/>
                </a:solidFill>
                <a:latin typeface="Montserrat"/>
                <a:ea typeface="Source Sans Pro"/>
              </a:rPr>
              <a:t>Courtyard by Marriott Nashville at Opryland</a:t>
            </a:r>
            <a:br>
              <a:rPr lang="en-US" sz="2850" dirty="0"/>
            </a:br>
            <a:r>
              <a:rPr lang="en-US" sz="1400" dirty="0">
                <a:latin typeface="Poppins"/>
                <a:cs typeface="Poppins"/>
              </a:rPr>
              <a:t>(615) 882-9133</a:t>
            </a:r>
          </a:p>
          <a:p>
            <a:pPr>
              <a:spcBef>
                <a:spcPts val="100"/>
              </a:spcBef>
            </a:pPr>
            <a:endParaRPr lang="en-US" sz="1400" dirty="0">
              <a:solidFill>
                <a:srgbClr val="000000"/>
              </a:solidFill>
              <a:latin typeface="Poppins"/>
              <a:ea typeface="Source Sans Pro"/>
              <a:cs typeface="Poppins"/>
            </a:endParaRPr>
          </a:p>
          <a:p>
            <a:pPr>
              <a:spcBef>
                <a:spcPts val="100"/>
              </a:spcBef>
            </a:pPr>
            <a:r>
              <a:rPr lang="en-US" sz="1600" b="1" dirty="0">
                <a:solidFill>
                  <a:schemeClr val="accent1"/>
                </a:solidFill>
                <a:latin typeface="Montserrat"/>
                <a:ea typeface="Source Sans Pro"/>
              </a:rPr>
              <a:t>Fairfield Inn &amp; Suites Nashville Opryland</a:t>
            </a:r>
            <a:br>
              <a:rPr lang="en-US" sz="2850" dirty="0"/>
            </a:br>
            <a:r>
              <a:rPr lang="en-US" sz="1400" dirty="0">
                <a:latin typeface="Poppins"/>
                <a:cs typeface="Poppins"/>
              </a:rPr>
              <a:t>(615) 872-8939</a:t>
            </a:r>
          </a:p>
          <a:p>
            <a:pPr>
              <a:spcBef>
                <a:spcPts val="100"/>
              </a:spcBef>
            </a:pPr>
            <a:endParaRPr lang="en-US" sz="1400" dirty="0">
              <a:solidFill>
                <a:srgbClr val="000000"/>
              </a:solidFill>
              <a:latin typeface="Poppins"/>
              <a:ea typeface="Source Sans Pro"/>
              <a:cs typeface="Poppins"/>
            </a:endParaRPr>
          </a:p>
          <a:p>
            <a:pPr>
              <a:spcBef>
                <a:spcPts val="100"/>
              </a:spcBef>
            </a:pPr>
            <a:r>
              <a:rPr lang="en-US" sz="1600" b="1" dirty="0">
                <a:solidFill>
                  <a:schemeClr val="accent1"/>
                </a:solidFill>
                <a:latin typeface="Montserrat"/>
                <a:ea typeface="Source Sans Pro"/>
              </a:rPr>
              <a:t>Hampton Inn &amp; Suites Nashville North Skyline</a:t>
            </a:r>
            <a:br>
              <a:rPr lang="en-US" sz="2850" dirty="0"/>
            </a:br>
            <a:r>
              <a:rPr lang="en-US" sz="1400" dirty="0">
                <a:latin typeface="Poppins"/>
                <a:cs typeface="Poppins"/>
              </a:rPr>
              <a:t>(615)762-3500</a:t>
            </a:r>
          </a:p>
          <a:p>
            <a:pPr>
              <a:buFont typeface=""/>
              <a:buChar char="•"/>
            </a:pPr>
            <a:endParaRPr lang="en-US" sz="2850" dirty="0">
              <a:ea typeface="Calibri"/>
              <a:cs typeface="Calibri"/>
            </a:endParaRPr>
          </a:p>
        </p:txBody>
      </p:sp>
      <p:sp>
        <p:nvSpPr>
          <p:cNvPr id="4" name="TextBox 3">
            <a:extLst>
              <a:ext uri="{FF2B5EF4-FFF2-40B4-BE49-F238E27FC236}">
                <a16:creationId xmlns:a16="http://schemas.microsoft.com/office/drawing/2014/main" id="{BEECEAE7-904F-64C0-6215-468E86589152}"/>
              </a:ext>
            </a:extLst>
          </p:cNvPr>
          <p:cNvSpPr txBox="1"/>
          <p:nvPr/>
        </p:nvSpPr>
        <p:spPr>
          <a:xfrm>
            <a:off x="6407378" y="2301349"/>
            <a:ext cx="5791198" cy="289053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100"/>
              </a:spcBef>
            </a:pPr>
            <a:r>
              <a:rPr lang="en-US" sz="1600" b="1" dirty="0">
                <a:solidFill>
                  <a:schemeClr val="accent1"/>
                </a:solidFill>
                <a:latin typeface="Montserrat"/>
                <a:ea typeface="Source Sans Pro"/>
              </a:rPr>
              <a:t>Hilton Garden Inn Nshville Opryland</a:t>
            </a:r>
            <a:br>
              <a:rPr lang="en-US" sz="2850" dirty="0">
                <a:cs typeface="Arial"/>
              </a:rPr>
            </a:br>
            <a:r>
              <a:rPr lang="en-US" sz="1400" dirty="0">
                <a:solidFill>
                  <a:srgbClr val="000000"/>
                </a:solidFill>
                <a:latin typeface="Poppins"/>
                <a:ea typeface="Source Sans Pro"/>
                <a:cs typeface="Poppins"/>
              </a:rPr>
              <a:t>(615) 551-7779</a:t>
            </a:r>
            <a:endParaRPr lang="en-US" sz="1400" dirty="0">
              <a:solidFill>
                <a:srgbClr val="000000"/>
              </a:solidFill>
              <a:latin typeface="Poppins"/>
              <a:ea typeface="Calibri"/>
              <a:cs typeface="Poppins"/>
            </a:endParaRPr>
          </a:p>
          <a:p>
            <a:pPr>
              <a:spcBef>
                <a:spcPts val="100"/>
              </a:spcBef>
            </a:pPr>
            <a:endParaRPr lang="en-US" sz="1400" dirty="0">
              <a:solidFill>
                <a:srgbClr val="000000"/>
              </a:solidFill>
              <a:highlight>
                <a:srgbClr val="FFFF00"/>
              </a:highlight>
              <a:latin typeface="Poppins"/>
              <a:ea typeface="Source Sans Pro"/>
              <a:cs typeface="Poppins"/>
            </a:endParaRPr>
          </a:p>
          <a:p>
            <a:pPr>
              <a:spcBef>
                <a:spcPts val="100"/>
              </a:spcBef>
            </a:pPr>
            <a:r>
              <a:rPr lang="en-US" sz="1600" b="1" dirty="0">
                <a:solidFill>
                  <a:schemeClr val="accent1"/>
                </a:solidFill>
                <a:latin typeface="Montserrat"/>
                <a:ea typeface="Source Sans Pro"/>
              </a:rPr>
              <a:t>Holiday Inn Express Nashville Opryland</a:t>
            </a:r>
            <a:br>
              <a:rPr lang="en-US" sz="2850" dirty="0">
                <a:cs typeface="Arial"/>
              </a:rPr>
            </a:br>
            <a:r>
              <a:rPr lang="en-US" sz="1400" dirty="0">
                <a:solidFill>
                  <a:srgbClr val="000000"/>
                </a:solidFill>
                <a:latin typeface="Poppins"/>
                <a:ea typeface="Source Sans Pro"/>
                <a:cs typeface="Poppins"/>
              </a:rPr>
              <a:t>(615) 829-7777</a:t>
            </a:r>
          </a:p>
          <a:p>
            <a:pPr>
              <a:spcBef>
                <a:spcPts val="100"/>
              </a:spcBef>
            </a:pPr>
            <a:endParaRPr lang="en-US" sz="1400" dirty="0">
              <a:solidFill>
                <a:srgbClr val="000000"/>
              </a:solidFill>
              <a:highlight>
                <a:srgbClr val="FFFF00"/>
              </a:highlight>
              <a:latin typeface="Poppins"/>
              <a:ea typeface="Source Sans Pro"/>
              <a:cs typeface="Poppins"/>
            </a:endParaRPr>
          </a:p>
          <a:p>
            <a:pPr>
              <a:spcBef>
                <a:spcPts val="100"/>
              </a:spcBef>
            </a:pPr>
            <a:r>
              <a:rPr lang="en-US" sz="1600" b="1" dirty="0">
                <a:solidFill>
                  <a:schemeClr val="accent1"/>
                </a:solidFill>
                <a:latin typeface="Montserrat"/>
                <a:ea typeface="Source Sans Pro"/>
              </a:rPr>
              <a:t>Nashville Airport Marriott</a:t>
            </a:r>
            <a:br>
              <a:rPr lang="en-US" sz="2850" dirty="0">
                <a:cs typeface="Arial"/>
              </a:rPr>
            </a:br>
            <a:r>
              <a:rPr lang="en-US" sz="1400" dirty="0">
                <a:solidFill>
                  <a:srgbClr val="000000"/>
                </a:solidFill>
                <a:latin typeface="Poppins"/>
                <a:ea typeface="Source Sans Pro"/>
                <a:cs typeface="Poppins"/>
              </a:rPr>
              <a:t>(615) 649-4200</a:t>
            </a:r>
          </a:p>
          <a:p>
            <a:pPr>
              <a:spcBef>
                <a:spcPts val="100"/>
              </a:spcBef>
            </a:pPr>
            <a:endParaRPr lang="en-US" sz="1400" dirty="0">
              <a:solidFill>
                <a:srgbClr val="000000"/>
              </a:solidFill>
              <a:highlight>
                <a:srgbClr val="FFFF00"/>
              </a:highlight>
              <a:latin typeface="Poppins"/>
              <a:ea typeface="Source Sans Pro"/>
              <a:cs typeface="Poppins"/>
            </a:endParaRPr>
          </a:p>
          <a:p>
            <a:pPr>
              <a:spcBef>
                <a:spcPts val="100"/>
              </a:spcBef>
            </a:pPr>
            <a:r>
              <a:rPr lang="en-US" sz="1600" b="1" dirty="0">
                <a:solidFill>
                  <a:schemeClr val="accent1"/>
                </a:solidFill>
                <a:latin typeface="Montserrat"/>
                <a:ea typeface="Source Sans Pro"/>
              </a:rPr>
              <a:t>Residence Inn by Marriott Nasvhille at Opryland</a:t>
            </a:r>
            <a:br>
              <a:rPr lang="en-US" sz="2850" dirty="0">
                <a:cs typeface="Arial"/>
              </a:rPr>
            </a:br>
            <a:r>
              <a:rPr lang="en-US" sz="1400" dirty="0">
                <a:solidFill>
                  <a:srgbClr val="000000"/>
                </a:solidFill>
                <a:latin typeface="Poppins"/>
                <a:ea typeface="Source Sans Pro"/>
                <a:cs typeface="Poppins"/>
              </a:rPr>
              <a:t>(615) 265-0345</a:t>
            </a:r>
          </a:p>
          <a:p>
            <a:pPr>
              <a:spcBef>
                <a:spcPts val="100"/>
              </a:spcBef>
            </a:pPr>
            <a:endParaRPr lang="en-US" sz="1400" dirty="0">
              <a:solidFill>
                <a:srgbClr val="000000"/>
              </a:solidFill>
              <a:highlight>
                <a:srgbClr val="FFFF00"/>
              </a:highlight>
              <a:latin typeface="Poppins"/>
              <a:ea typeface="Source Sans Pro"/>
              <a:cs typeface="Poppins"/>
            </a:endParaRPr>
          </a:p>
        </p:txBody>
      </p:sp>
    </p:spTree>
    <p:extLst>
      <p:ext uri="{BB962C8B-B14F-4D97-AF65-F5344CB8AC3E}">
        <p14:creationId xmlns:p14="http://schemas.microsoft.com/office/powerpoint/2010/main" val="20877898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8F568A6-6660-0746-9ED9-9600FFAB0DB1}"/>
              </a:ext>
            </a:extLst>
          </p:cNvPr>
          <p:cNvSpPr txBox="1"/>
          <p:nvPr/>
        </p:nvSpPr>
        <p:spPr>
          <a:xfrm>
            <a:off x="2154926" y="2264342"/>
            <a:ext cx="7126441" cy="2554545"/>
          </a:xfrm>
          <a:prstGeom prst="rect">
            <a:avLst/>
          </a:prstGeom>
          <a:noFill/>
        </p:spPr>
        <p:txBody>
          <a:bodyPr wrap="square" lIns="91440" tIns="45720" rIns="91440" bIns="45720" rtlCol="0" anchor="t">
            <a:spAutoFit/>
          </a:bodyPr>
          <a:lstStyle/>
          <a:p>
            <a:pPr algn="ctr"/>
            <a:r>
              <a:rPr lang="en-US" sz="8000">
                <a:solidFill>
                  <a:schemeClr val="accent1"/>
                </a:solidFill>
                <a:latin typeface="Montserrat"/>
              </a:rPr>
              <a:t>CASHLESS PROPRERTY</a:t>
            </a:r>
          </a:p>
        </p:txBody>
      </p:sp>
      <p:pic>
        <p:nvPicPr>
          <p:cNvPr id="3" name="Picture 2">
            <a:extLst>
              <a:ext uri="{FF2B5EF4-FFF2-40B4-BE49-F238E27FC236}">
                <a16:creationId xmlns:a16="http://schemas.microsoft.com/office/drawing/2014/main" id="{C7993650-45BC-BAD2-AA6D-93E1D4069AD9}"/>
              </a:ext>
            </a:extLst>
          </p:cNvPr>
          <p:cNvPicPr>
            <a:picLocks noChangeAspect="1"/>
          </p:cNvPicPr>
          <p:nvPr/>
        </p:nvPicPr>
        <p:blipFill>
          <a:blip r:embed="rId2"/>
          <a:stretch>
            <a:fillRect/>
          </a:stretch>
        </p:blipFill>
        <p:spPr>
          <a:xfrm>
            <a:off x="10123848" y="5244040"/>
            <a:ext cx="1300657" cy="1300657"/>
          </a:xfrm>
          <a:prstGeom prst="rect">
            <a:avLst/>
          </a:prstGeom>
        </p:spPr>
      </p:pic>
      <p:sp>
        <p:nvSpPr>
          <p:cNvPr id="5" name="TextBox 4">
            <a:extLst>
              <a:ext uri="{FF2B5EF4-FFF2-40B4-BE49-F238E27FC236}">
                <a16:creationId xmlns:a16="http://schemas.microsoft.com/office/drawing/2014/main" id="{BD423A2E-1003-0CDD-F26D-F36176088399}"/>
              </a:ext>
            </a:extLst>
          </p:cNvPr>
          <p:cNvSpPr txBox="1"/>
          <p:nvPr/>
        </p:nvSpPr>
        <p:spPr>
          <a:xfrm>
            <a:off x="4678326" y="836907"/>
            <a:ext cx="6958794" cy="523220"/>
          </a:xfrm>
          <a:prstGeom prst="rect">
            <a:avLst/>
          </a:prstGeom>
          <a:noFill/>
        </p:spPr>
        <p:txBody>
          <a:bodyPr wrap="square" lIns="91440" tIns="45720" rIns="91440" bIns="45720" rtlCol="0" anchor="t">
            <a:spAutoFit/>
          </a:bodyPr>
          <a:lstStyle/>
          <a:p>
            <a:r>
              <a:rPr lang="en-US" sz="2800" b="1" dirty="0">
                <a:latin typeface="Poppins"/>
                <a:cs typeface="Poppins"/>
              </a:rPr>
              <a:t>The Gaylord Opryland Resort is a...</a:t>
            </a:r>
            <a:endParaRPr lang="en-US" sz="2800" dirty="0">
              <a:ea typeface="Calibri"/>
              <a:cs typeface="Calibri"/>
            </a:endParaRPr>
          </a:p>
        </p:txBody>
      </p:sp>
    </p:spTree>
    <p:extLst>
      <p:ext uri="{BB962C8B-B14F-4D97-AF65-F5344CB8AC3E}">
        <p14:creationId xmlns:p14="http://schemas.microsoft.com/office/powerpoint/2010/main" val="24117869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CD67800-37AC-4E14-89B0-F79DCB3FB8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16560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0F1788F-A5AE-4188-8274-F7F2E3833E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99592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4D711303-15BB-7292-A423-D69F70ABC2EE}"/>
              </a:ext>
            </a:extLst>
          </p:cNvPr>
          <p:cNvSpPr txBox="1"/>
          <p:nvPr/>
        </p:nvSpPr>
        <p:spPr>
          <a:xfrm>
            <a:off x="2440984" y="300932"/>
            <a:ext cx="7126441" cy="830997"/>
          </a:xfrm>
          <a:prstGeom prst="rect">
            <a:avLst/>
          </a:prstGeom>
          <a:noFill/>
        </p:spPr>
        <p:txBody>
          <a:bodyPr wrap="square" lIns="91440" tIns="45720" rIns="91440" bIns="45720" rtlCol="0" anchor="t">
            <a:spAutoFit/>
          </a:bodyPr>
          <a:lstStyle/>
          <a:p>
            <a:pPr algn="ctr"/>
            <a:r>
              <a:rPr lang="en-US" sz="4800">
                <a:solidFill>
                  <a:schemeClr val="accent1"/>
                </a:solidFill>
                <a:latin typeface="Montserrat"/>
              </a:rPr>
              <a:t>Gaylord Resort App</a:t>
            </a:r>
            <a:endParaRPr lang="en-US" sz="4800">
              <a:solidFill>
                <a:schemeClr val="accent1"/>
              </a:solidFill>
              <a:ea typeface="Calibri" panose="020F0502020204030204"/>
              <a:cs typeface="Calibri" panose="020F0502020204030204"/>
            </a:endParaRPr>
          </a:p>
        </p:txBody>
      </p:sp>
      <p:pic>
        <p:nvPicPr>
          <p:cNvPr id="4" name="Picture 3">
            <a:extLst>
              <a:ext uri="{FF2B5EF4-FFF2-40B4-BE49-F238E27FC236}">
                <a16:creationId xmlns:a16="http://schemas.microsoft.com/office/drawing/2014/main" id="{D4EA89AE-9C41-DF05-6D7E-AD3ADC2DB4BA}"/>
              </a:ext>
            </a:extLst>
          </p:cNvPr>
          <p:cNvPicPr>
            <a:picLocks noChangeAspect="1"/>
          </p:cNvPicPr>
          <p:nvPr/>
        </p:nvPicPr>
        <p:blipFill>
          <a:blip r:embed="rId2"/>
          <a:stretch>
            <a:fillRect/>
          </a:stretch>
        </p:blipFill>
        <p:spPr>
          <a:xfrm>
            <a:off x="1310286" y="1573886"/>
            <a:ext cx="9571427" cy="4962962"/>
          </a:xfrm>
          <a:prstGeom prst="rect">
            <a:avLst/>
          </a:prstGeom>
        </p:spPr>
      </p:pic>
    </p:spTree>
    <p:extLst>
      <p:ext uri="{BB962C8B-B14F-4D97-AF65-F5344CB8AC3E}">
        <p14:creationId xmlns:p14="http://schemas.microsoft.com/office/powerpoint/2010/main" val="3552410352"/>
      </p:ext>
    </p:extLst>
  </p:cSld>
  <p:clrMapOvr>
    <a:masterClrMapping/>
  </p:clrMapOvr>
</p:sld>
</file>

<file path=ppt/theme/theme1.xml><?xml version="1.0" encoding="utf-8"?>
<a:theme xmlns:a="http://schemas.openxmlformats.org/drawingml/2006/main" name="Default Theme">
  <a:themeElements>
    <a:clrScheme name="ILTA (2016)">
      <a:dk1>
        <a:srgbClr val="000000"/>
      </a:dk1>
      <a:lt1>
        <a:srgbClr val="FFFFFF"/>
      </a:lt1>
      <a:dk2>
        <a:srgbClr val="202A32"/>
      </a:dk2>
      <a:lt2>
        <a:srgbClr val="D2D2D2"/>
      </a:lt2>
      <a:accent1>
        <a:srgbClr val="A30134"/>
      </a:accent1>
      <a:accent2>
        <a:srgbClr val="4CAECB"/>
      </a:accent2>
      <a:accent3>
        <a:srgbClr val="2E3E46"/>
      </a:accent3>
      <a:accent4>
        <a:srgbClr val="828B90"/>
      </a:accent4>
      <a:accent5>
        <a:srgbClr val="A30134"/>
      </a:accent5>
      <a:accent6>
        <a:srgbClr val="A30134"/>
      </a:accent6>
      <a:hlink>
        <a:srgbClr val="4CAECB"/>
      </a:hlink>
      <a:folHlink>
        <a:srgbClr val="A3013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ILTAdeck" id="{A5C81FC3-0640-7046-9A50-D5921C61014D}" vid="{859C03CE-3271-6243-A1FD-3EE7FD1FB0A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ILTACON25" id="{4AC7F176-CDC3-9C47-BFC9-7E71A8F75DC0}" vid="{EF0E5F51-AB58-0246-812E-122A09B5DD99}"/>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ILTA (2016)">
    <a:dk1>
      <a:srgbClr val="000000"/>
    </a:dk1>
    <a:lt1>
      <a:srgbClr val="FFFFFF"/>
    </a:lt1>
    <a:dk2>
      <a:srgbClr val="202A32"/>
    </a:dk2>
    <a:lt2>
      <a:srgbClr val="D2D2D2"/>
    </a:lt2>
    <a:accent1>
      <a:srgbClr val="A30134"/>
    </a:accent1>
    <a:accent2>
      <a:srgbClr val="4CAECB"/>
    </a:accent2>
    <a:accent3>
      <a:srgbClr val="2E3E46"/>
    </a:accent3>
    <a:accent4>
      <a:srgbClr val="828B90"/>
    </a:accent4>
    <a:accent5>
      <a:srgbClr val="A30134"/>
    </a:accent5>
    <a:accent6>
      <a:srgbClr val="A30134"/>
    </a:accent6>
    <a:hlink>
      <a:srgbClr val="4CAECB"/>
    </a:hlink>
    <a:folHlink>
      <a:srgbClr val="A30134"/>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60100994B277747BF2426269A4695E9" ma:contentTypeVersion="22" ma:contentTypeDescription="Create a new document." ma:contentTypeScope="" ma:versionID="e76bf8e30fd42a46cb4c4c78e626b4fd">
  <xsd:schema xmlns:xsd="http://www.w3.org/2001/XMLSchema" xmlns:xs="http://www.w3.org/2001/XMLSchema" xmlns:p="http://schemas.microsoft.com/office/2006/metadata/properties" xmlns:ns1="http://schemas.microsoft.com/sharepoint/v3" xmlns:ns2="f127a0dd-5156-4e19-ba45-322db16bb7f8" xmlns:ns3="b9da40c6-49a4-4226-9f4c-a7da0475d558" xmlns:ns4="http://schemas.microsoft.com/sharepoint/v4" targetNamespace="http://schemas.microsoft.com/office/2006/metadata/properties" ma:root="true" ma:fieldsID="cf5c71caa67cb47d9007e68844f4a15d" ns1:_="" ns2:_="" ns3:_="" ns4:_="">
    <xsd:import namespace="http://schemas.microsoft.com/sharepoint/v3"/>
    <xsd:import namespace="f127a0dd-5156-4e19-ba45-322db16bb7f8"/>
    <xsd:import namespace="b9da40c6-49a4-4226-9f4c-a7da0475d558"/>
    <xsd:import namespace="http://schemas.microsoft.com/sharepoint/v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ServiceOCR" minOccurs="0"/>
                <xsd:element ref="ns2:MediaServiceLocation" minOccurs="0"/>
                <xsd:element ref="ns3:SharedWithUsers" minOccurs="0"/>
                <xsd:element ref="ns3:SharedWithDetails" minOccurs="0"/>
                <xsd:element ref="ns1:_ip_UnifiedCompliancePolicyProperties" minOccurs="0"/>
                <xsd:element ref="ns1:_ip_UnifiedCompliancePolicyUIAc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4:IconOverlay"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127a0dd-5156-4e19-ba45-322db16bb7f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2" nillable="true" ma:displayName="Length (seconds)" ma:description="" ma:indexed="true"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f349dd3f-b04a-4cac-856f-e0f62e77ebb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da40c6-49a4-4226-9f4c-a7da0475d558" elementFormDefault="qualified">
    <xsd:import namespace="http://schemas.microsoft.com/office/2006/documentManagement/types"/>
    <xsd:import namespace="http://schemas.microsoft.com/office/infopath/2007/PartnerControls"/>
    <xsd:element name="SharedWithUsers" ma:index="18"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3d038f66-85c4-49a1-b800-345acb44b787}" ma:internalName="TaxCatchAll" ma:showField="CatchAllData" ma:web="b9da40c6-49a4-4226-9f4c-a7da0475d55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28"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b9da40c6-49a4-4226-9f4c-a7da0475d558">
      <UserInfo>
        <DisplayName>Gaynor Senyszyn SM</DisplayName>
        <AccountId>67</AccountId>
        <AccountType/>
      </UserInfo>
      <UserInfo>
        <DisplayName>Jason Stookey SM</DisplayName>
        <AccountId>241</AccountId>
        <AccountType/>
      </UserInfo>
      <UserInfo>
        <DisplayName>Samantha Surillo</DisplayName>
        <AccountId>202</AccountId>
        <AccountType/>
      </UserInfo>
      <UserInfo>
        <DisplayName>Beth Anne Stuebe</DisplayName>
        <AccountId>181</AccountId>
        <AccountType/>
      </UserInfo>
      <UserInfo>
        <DisplayName>Joy Heath Rush</DisplayName>
        <AccountId>200</AccountId>
        <AccountType/>
      </UserInfo>
      <UserInfo>
        <DisplayName>Katie Desir SM</DisplayName>
        <AccountId>209</AccountId>
        <AccountType/>
      </UserInfo>
      <UserInfo>
        <DisplayName>Tyler Howes</DisplayName>
        <AccountId>2860</AccountId>
        <AccountType/>
      </UserInfo>
      <UserInfo>
        <DisplayName>Dawn Hudgins SM</DisplayName>
        <AccountId>201</AccountId>
        <AccountType/>
      </UserInfo>
      <UserInfo>
        <DisplayName>Dawn Hudgins</DisplayName>
        <AccountId>7392</AccountId>
        <AccountType/>
      </UserInfo>
    </SharedWithUsers>
    <_ip_UnifiedCompliancePolicyUIAction xmlns="http://schemas.microsoft.com/sharepoint/v3" xsi:nil="true"/>
    <lcf76f155ced4ddcb4097134ff3c332f xmlns="f127a0dd-5156-4e19-ba45-322db16bb7f8">
      <Terms xmlns="http://schemas.microsoft.com/office/infopath/2007/PartnerControls"/>
    </lcf76f155ced4ddcb4097134ff3c332f>
    <_ip_UnifiedCompliancePolicyProperties xmlns="http://schemas.microsoft.com/sharepoint/v3" xsi:nil="true"/>
    <TaxCatchAll xmlns="b9da40c6-49a4-4226-9f4c-a7da0475d558" xsi:nil="true"/>
    <IconOverlay xmlns="http://schemas.microsoft.com/sharepoint/v4" xsi:nil="true"/>
  </documentManagement>
</p:properties>
</file>

<file path=customXml/itemProps1.xml><?xml version="1.0" encoding="utf-8"?>
<ds:datastoreItem xmlns:ds="http://schemas.openxmlformats.org/officeDocument/2006/customXml" ds:itemID="{BE0F1C1C-B322-4C58-A20B-D8083764E5EC}">
  <ds:schemaRefs>
    <ds:schemaRef ds:uri="b9da40c6-49a4-4226-9f4c-a7da0475d558"/>
    <ds:schemaRef ds:uri="f127a0dd-5156-4e19-ba45-322db16bb7f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microsoft.com/sharepoint/v4"/>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BAEF244-D502-4176-A683-03F644BDB7E1}">
  <ds:schemaRefs>
    <ds:schemaRef ds:uri="http://schemas.microsoft.com/sharepoint/v3/contenttype/forms"/>
  </ds:schemaRefs>
</ds:datastoreItem>
</file>

<file path=customXml/itemProps3.xml><?xml version="1.0" encoding="utf-8"?>
<ds:datastoreItem xmlns:ds="http://schemas.openxmlformats.org/officeDocument/2006/customXml" ds:itemID="{B8E06746-EF38-4CF1-987A-680F4762ED4A}">
  <ds:schemaRefs>
    <ds:schemaRef ds:uri="http://www.w3.org/XML/1998/namespace"/>
    <ds:schemaRef ds:uri="http://purl.org/dc/dcmitype/"/>
    <ds:schemaRef ds:uri="http://schemas.microsoft.com/sharepoint/v3"/>
    <ds:schemaRef ds:uri="http://schemas.microsoft.com/office/infopath/2007/PartnerControls"/>
    <ds:schemaRef ds:uri="f127a0dd-5156-4e19-ba45-322db16bb7f8"/>
    <ds:schemaRef ds:uri="http://purl.org/dc/elements/1.1/"/>
    <ds:schemaRef ds:uri="http://schemas.microsoft.com/office/2006/documentManagement/types"/>
    <ds:schemaRef ds:uri="http://schemas.openxmlformats.org/package/2006/metadata/core-properties"/>
    <ds:schemaRef ds:uri="http://schemas.microsoft.com/sharepoint/v4"/>
    <ds:schemaRef ds:uri="b9da40c6-49a4-4226-9f4c-a7da0475d558"/>
    <ds:schemaRef ds:uri="http://schemas.microsoft.com/office/2006/metadata/properties"/>
    <ds:schemaRef ds:uri="http://purl.org/dc/terms/"/>
  </ds:schemaRefs>
</ds:datastoreItem>
</file>

<file path=docMetadata/LabelInfo.xml><?xml version="1.0" encoding="utf-8"?>
<clbl:labelList xmlns:clbl="http://schemas.microsoft.com/office/2020/mipLabelMetadata">
  <clbl:label id="{d4bf1eed-cc98-48be-a550-8f7a292b128a}" enabled="0" method="" siteId="{d4bf1eed-cc98-48be-a550-8f7a292b128a}" removed="1"/>
</clbl:labelList>
</file>

<file path=docProps/app.xml><?xml version="1.0" encoding="utf-8"?>
<Properties xmlns="http://schemas.openxmlformats.org/officeDocument/2006/extended-properties" xmlns:vt="http://schemas.openxmlformats.org/officeDocument/2006/docPropsVTypes">
  <Template>Default Theme</Template>
  <TotalTime>2866</TotalTime>
  <Words>2557</Words>
  <Application>Microsoft Macintosh PowerPoint</Application>
  <PresentationFormat>Widescreen</PresentationFormat>
  <Paragraphs>408</Paragraphs>
  <Slides>40</Slides>
  <Notes>15</Notes>
  <HiddenSlides>0</HiddenSlides>
  <MMClips>1</MMClips>
  <ScaleCrop>false</ScaleCrop>
  <HeadingPairs>
    <vt:vector size="6" baseType="variant">
      <vt:variant>
        <vt:lpstr>Fonts Used</vt:lpstr>
      </vt:variant>
      <vt:variant>
        <vt:i4>14</vt:i4>
      </vt:variant>
      <vt:variant>
        <vt:lpstr>Theme</vt:lpstr>
      </vt:variant>
      <vt:variant>
        <vt:i4>3</vt:i4>
      </vt:variant>
      <vt:variant>
        <vt:lpstr>Slide Titles</vt:lpstr>
      </vt:variant>
      <vt:variant>
        <vt:i4>40</vt:i4>
      </vt:variant>
    </vt:vector>
  </HeadingPairs>
  <TitlesOfParts>
    <vt:vector size="57" baseType="lpstr">
      <vt:lpstr>Calibri Light</vt:lpstr>
      <vt:lpstr>Arial</vt:lpstr>
      <vt:lpstr>Rajdhani Semibold</vt:lpstr>
      <vt:lpstr>Poppins</vt:lpstr>
      <vt:lpstr>Poppins SemiBold</vt:lpstr>
      <vt:lpstr>Aleo Regular</vt:lpstr>
      <vt:lpstr>Montserrat</vt:lpstr>
      <vt:lpstr>Source Sans Pro</vt:lpstr>
      <vt:lpstr>Calibri</vt:lpstr>
      <vt:lpstr>Roboto</vt:lpstr>
      <vt:lpstr>Aptos</vt:lpstr>
      <vt:lpstr>Courier New</vt:lpstr>
      <vt:lpstr>Aleo Light</vt:lpstr>
      <vt:lpstr>Roboto Slab</vt:lpstr>
      <vt:lpstr>Default Theme</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SUNDAY 8/23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ILTACON would not be possible without our volunteers, staff, business partners, and member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Kendall Lazorchak</dc:creator>
  <cp:keywords/>
  <dc:description/>
  <cp:lastModifiedBy>Jessica Lykins</cp:lastModifiedBy>
  <cp:revision>56</cp:revision>
  <dcterms:created xsi:type="dcterms:W3CDTF">2020-02-22T13:50:33Z</dcterms:created>
  <dcterms:modified xsi:type="dcterms:W3CDTF">2026-08-14T00:12:53Z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0x010100760100994B277747BF2426269A4695E9</vt:lpwstr>
  </property>
  <property fmtid="{D5CDD505-2E9C-101B-9397-08002B2CF9AE}" pid="3" name="MediaServiceImageTags">
    <vt:lpwstr/>
  </property>
</Properties>
</file>