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15"/>
  </p:notesMasterIdLst>
  <p:sldIdLst>
    <p:sldId id="270" r:id="rId2"/>
    <p:sldId id="400" r:id="rId3"/>
    <p:sldId id="398" r:id="rId4"/>
    <p:sldId id="282" r:id="rId5"/>
    <p:sldId id="401" r:id="rId6"/>
    <p:sldId id="402" r:id="rId7"/>
    <p:sldId id="403" r:id="rId8"/>
    <p:sldId id="404" r:id="rId9"/>
    <p:sldId id="405" r:id="rId10"/>
    <p:sldId id="407" r:id="rId11"/>
    <p:sldId id="409" r:id="rId12"/>
    <p:sldId id="406" r:id="rId13"/>
    <p:sldId id="284" r:id="rId14"/>
  </p:sldIdLst>
  <p:sldSz cx="12192000" cy="6858000"/>
  <p:notesSz cx="6858000" cy="9144000"/>
  <p:embeddedFontLst>
    <p:embeddedFont>
      <p:font typeface="Poppins" panose="00000500000000000000" pitchFamily="2" charset="0"/>
      <p:regular r:id="rId16"/>
      <p:bold r:id="rId17"/>
      <p:italic r:id="rId18"/>
      <p:boldItalic r:id="rId19"/>
    </p:embeddedFont>
    <p:embeddedFont>
      <p:font typeface="Poppins SemiBold" panose="00000700000000000000" pitchFamily="2" charset="0"/>
      <p:bold r:id="rId20"/>
      <p:boldItalic r:id="rId21"/>
    </p:embeddedFont>
    <p:embeddedFont>
      <p:font typeface="Rajdhani Semibold" panose="020B0604020202020204" charset="0"/>
      <p:regular r:id="rId22"/>
    </p:embeddedFont>
    <p:embeddedFont>
      <p:font typeface="Roboto Slab" pitchFamily="2" charset="0"/>
      <p:regular r:id="rId2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30134"/>
    <a:srgbClr val="BBCEE2"/>
    <a:srgbClr val="AABBCD"/>
    <a:srgbClr val="9AA9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9A93661-6651-FBDD-038F-9B470626FC83}" v="12" dt="2025-07-29T16:29:32.061"/>
    <p1510:client id="{F81FEF4D-DAF0-7B78-8CB8-0A2D6660BC78}" v="58" dt="2025-07-29T18:05:16.24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282"/>
    <p:restoredTop sz="94700"/>
  </p:normalViewPr>
  <p:slideViewPr>
    <p:cSldViewPr snapToGrid="0">
      <p:cViewPr varScale="1">
        <p:scale>
          <a:sx n="90" d="100"/>
          <a:sy n="90" d="100"/>
        </p:scale>
        <p:origin x="523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28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ynesl@ballardspahr.com" userId="S::urn:spo:guest#haynesl@ballardspahr.com::" providerId="AD" clId="Web-{AE598521-55B9-F711-86D1-F492C84F92F6}"/>
    <pc:docChg chg="addSld delSld modSld">
      <pc:chgData name="haynesl@ballardspahr.com" userId="S::urn:spo:guest#haynesl@ballardspahr.com::" providerId="AD" clId="Web-{AE598521-55B9-F711-86D1-F492C84F92F6}" dt="2025-07-16T22:24:31.229" v="94" actId="20577"/>
      <pc:docMkLst>
        <pc:docMk/>
      </pc:docMkLst>
      <pc:sldChg chg="modSp">
        <pc:chgData name="haynesl@ballardspahr.com" userId="S::urn:spo:guest#haynesl@ballardspahr.com::" providerId="AD" clId="Web-{AE598521-55B9-F711-86D1-F492C84F92F6}" dt="2025-07-16T22:24:06.604" v="88" actId="20577"/>
        <pc:sldMkLst>
          <pc:docMk/>
          <pc:sldMk cId="3027082963" sldId="405"/>
        </pc:sldMkLst>
        <pc:spChg chg="mod">
          <ac:chgData name="haynesl@ballardspahr.com" userId="S::urn:spo:guest#haynesl@ballardspahr.com::" providerId="AD" clId="Web-{AE598521-55B9-F711-86D1-F492C84F92F6}" dt="2025-07-16T22:24:06.604" v="88" actId="20577"/>
          <ac:spMkLst>
            <pc:docMk/>
            <pc:sldMk cId="3027082963" sldId="405"/>
            <ac:spMk id="2" creationId="{99CBE884-0470-3565-E916-A48267408F27}"/>
          </ac:spMkLst>
        </pc:spChg>
      </pc:sldChg>
      <pc:sldChg chg="addSp delSp modSp add mod replId modClrScheme chgLayout">
        <pc:chgData name="haynesl@ballardspahr.com" userId="S::urn:spo:guest#haynesl@ballardspahr.com::" providerId="AD" clId="Web-{AE598521-55B9-F711-86D1-F492C84F92F6}" dt="2025-07-16T22:24:12.182" v="91" actId="20577"/>
        <pc:sldMkLst>
          <pc:docMk/>
          <pc:sldMk cId="4157335247" sldId="407"/>
        </pc:sldMkLst>
        <pc:spChg chg="mod ord">
          <ac:chgData name="haynesl@ballardspahr.com" userId="S::urn:spo:guest#haynesl@ballardspahr.com::" providerId="AD" clId="Web-{AE598521-55B9-F711-86D1-F492C84F92F6}" dt="2025-07-16T22:24:12.182" v="91" actId="20577"/>
          <ac:spMkLst>
            <pc:docMk/>
            <pc:sldMk cId="4157335247" sldId="407"/>
            <ac:spMk id="2" creationId="{1927FC21-5994-7A01-0D99-427C58D25DA1}"/>
          </ac:spMkLst>
        </pc:spChg>
        <pc:spChg chg="mod">
          <ac:chgData name="haynesl@ballardspahr.com" userId="S::urn:spo:guest#haynesl@ballardspahr.com::" providerId="AD" clId="Web-{AE598521-55B9-F711-86D1-F492C84F92F6}" dt="2025-07-16T22:22:09.666" v="61" actId="20577"/>
          <ac:spMkLst>
            <pc:docMk/>
            <pc:sldMk cId="4157335247" sldId="407"/>
            <ac:spMk id="4" creationId="{5720DA1C-EE83-30B0-370B-747B16362C30}"/>
          </ac:spMkLst>
        </pc:spChg>
        <pc:spChg chg="add mod">
          <ac:chgData name="haynesl@ballardspahr.com" userId="S::urn:spo:guest#haynesl@ballardspahr.com::" providerId="AD" clId="Web-{AE598521-55B9-F711-86D1-F492C84F92F6}" dt="2025-07-16T22:23:31.823" v="82" actId="14100"/>
          <ac:spMkLst>
            <pc:docMk/>
            <pc:sldMk cId="4157335247" sldId="407"/>
            <ac:spMk id="39" creationId="{41C5828C-381F-4BCB-62D3-3D44053B41D4}"/>
          </ac:spMkLst>
        </pc:spChg>
        <pc:picChg chg="add mod">
          <ac:chgData name="haynesl@ballardspahr.com" userId="S::urn:spo:guest#haynesl@ballardspahr.com::" providerId="AD" clId="Web-{AE598521-55B9-F711-86D1-F492C84F92F6}" dt="2025-07-16T22:22:20.854" v="63" actId="14100"/>
          <ac:picMkLst>
            <pc:docMk/>
            <pc:sldMk cId="4157335247" sldId="407"/>
            <ac:picMk id="34" creationId="{F9BCA2F3-60A0-D62A-6605-7E29477296B4}"/>
          </ac:picMkLst>
        </pc:picChg>
      </pc:sldChg>
      <pc:sldChg chg="add del replId">
        <pc:chgData name="haynesl@ballardspahr.com" userId="S::urn:spo:guest#haynesl@ballardspahr.com::" providerId="AD" clId="Web-{AE598521-55B9-F711-86D1-F492C84F92F6}" dt="2025-07-16T22:23:43.260" v="84"/>
        <pc:sldMkLst>
          <pc:docMk/>
          <pc:sldMk cId="4145465799" sldId="408"/>
        </pc:sldMkLst>
      </pc:sldChg>
      <pc:sldChg chg="delSp modSp add replId">
        <pc:chgData name="haynesl@ballardspahr.com" userId="S::urn:spo:guest#haynesl@ballardspahr.com::" providerId="AD" clId="Web-{AE598521-55B9-F711-86D1-F492C84F92F6}" dt="2025-07-16T22:24:31.229" v="94" actId="20577"/>
        <pc:sldMkLst>
          <pc:docMk/>
          <pc:sldMk cId="2255078490" sldId="409"/>
        </pc:sldMkLst>
      </pc:sldChg>
    </pc:docChg>
  </pc:docChgLst>
  <pc:docChgLst>
    <pc:chgData name="mbruckner@duanemorris.com" userId="S::urn:spo:guest#mbruckner@duanemorris.com::" providerId="AD" clId="Web-{79A93661-6651-FBDD-038F-9B470626FC83}"/>
    <pc:docChg chg="modSld">
      <pc:chgData name="mbruckner@duanemorris.com" userId="S::urn:spo:guest#mbruckner@duanemorris.com::" providerId="AD" clId="Web-{79A93661-6651-FBDD-038F-9B470626FC83}" dt="2025-07-29T16:29:32.061" v="5"/>
      <pc:docMkLst>
        <pc:docMk/>
      </pc:docMkLst>
      <pc:sldChg chg="delSp modSp">
        <pc:chgData name="mbruckner@duanemorris.com" userId="S::urn:spo:guest#mbruckner@duanemorris.com::" providerId="AD" clId="Web-{79A93661-6651-FBDD-038F-9B470626FC83}" dt="2025-07-29T16:29:11.029" v="1"/>
        <pc:sldMkLst>
          <pc:docMk/>
          <pc:sldMk cId="1245156844" sldId="401"/>
        </pc:sldMkLst>
        <pc:spChg chg="del mod">
          <ac:chgData name="mbruckner@duanemorris.com" userId="S::urn:spo:guest#mbruckner@duanemorris.com::" providerId="AD" clId="Web-{79A93661-6651-FBDD-038F-9B470626FC83}" dt="2025-07-29T16:29:11.029" v="1"/>
          <ac:spMkLst>
            <pc:docMk/>
            <pc:sldMk cId="1245156844" sldId="401"/>
            <ac:spMk id="16" creationId="{B7D3726F-650C-0E3C-1C71-3E6209F44E06}"/>
          </ac:spMkLst>
        </pc:spChg>
      </pc:sldChg>
      <pc:sldChg chg="delSp modSp">
        <pc:chgData name="mbruckner@duanemorris.com" userId="S::urn:spo:guest#mbruckner@duanemorris.com::" providerId="AD" clId="Web-{79A93661-6651-FBDD-038F-9B470626FC83}" dt="2025-07-29T16:29:23.405" v="3"/>
        <pc:sldMkLst>
          <pc:docMk/>
          <pc:sldMk cId="592555242" sldId="403"/>
        </pc:sldMkLst>
        <pc:spChg chg="del mod">
          <ac:chgData name="mbruckner@duanemorris.com" userId="S::urn:spo:guest#mbruckner@duanemorris.com::" providerId="AD" clId="Web-{79A93661-6651-FBDD-038F-9B470626FC83}" dt="2025-07-29T16:29:23.405" v="3"/>
          <ac:spMkLst>
            <pc:docMk/>
            <pc:sldMk cId="592555242" sldId="403"/>
            <ac:spMk id="16" creationId="{F6CA15B3-E26A-CE88-E11E-CC38239EF53B}"/>
          </ac:spMkLst>
        </pc:spChg>
      </pc:sldChg>
      <pc:sldChg chg="delSp modSp">
        <pc:chgData name="mbruckner@duanemorris.com" userId="S::urn:spo:guest#mbruckner@duanemorris.com::" providerId="AD" clId="Web-{79A93661-6651-FBDD-038F-9B470626FC83}" dt="2025-07-29T16:29:32.061" v="5"/>
        <pc:sldMkLst>
          <pc:docMk/>
          <pc:sldMk cId="3027082963" sldId="405"/>
        </pc:sldMkLst>
        <pc:spChg chg="del mod">
          <ac:chgData name="mbruckner@duanemorris.com" userId="S::urn:spo:guest#mbruckner@duanemorris.com::" providerId="AD" clId="Web-{79A93661-6651-FBDD-038F-9B470626FC83}" dt="2025-07-29T16:29:32.061" v="5"/>
          <ac:spMkLst>
            <pc:docMk/>
            <pc:sldMk cId="3027082963" sldId="405"/>
            <ac:spMk id="16" creationId="{007ED946-58E5-9059-E07A-79A10E887AA5}"/>
          </ac:spMkLst>
        </pc:spChg>
      </pc:sldChg>
    </pc:docChg>
  </pc:docChgLst>
  <pc:docChgLst>
    <pc:chgData name="haynesl@ballardspahr.com" userId="S::urn:spo:guest#haynesl@ballardspahr.com::" providerId="AD" clId="Web-{77BA4CAB-61A0-D883-AADA-057033FFBDC9}"/>
    <pc:docChg chg="addSld modSld sldOrd">
      <pc:chgData name="haynesl@ballardspahr.com" userId="S::urn:spo:guest#haynesl@ballardspahr.com::" providerId="AD" clId="Web-{77BA4CAB-61A0-D883-AADA-057033FFBDC9}" dt="2025-07-16T18:59:38.013" v="182"/>
      <pc:docMkLst>
        <pc:docMk/>
      </pc:docMkLst>
      <pc:sldChg chg="modSp">
        <pc:chgData name="haynesl@ballardspahr.com" userId="S::urn:spo:guest#haynesl@ballardspahr.com::" providerId="AD" clId="Web-{77BA4CAB-61A0-D883-AADA-057033FFBDC9}" dt="2025-07-16T17:57:07.399" v="13" actId="20577"/>
        <pc:sldMkLst>
          <pc:docMk/>
          <pc:sldMk cId="3912852163" sldId="271"/>
        </pc:sldMkLst>
        <pc:spChg chg="mod">
          <ac:chgData name="haynesl@ballardspahr.com" userId="S::urn:spo:guest#haynesl@ballardspahr.com::" providerId="AD" clId="Web-{77BA4CAB-61A0-D883-AADA-057033FFBDC9}" dt="2025-07-16T17:57:07.399" v="13" actId="20577"/>
          <ac:spMkLst>
            <pc:docMk/>
            <pc:sldMk cId="3912852163" sldId="271"/>
            <ac:spMk id="3" creationId="{B4CE10E3-C290-D39A-C620-FE14076B1557}"/>
          </ac:spMkLst>
        </pc:spChg>
      </pc:sldChg>
      <pc:sldChg chg="addSp delSp modSp ord">
        <pc:chgData name="haynesl@ballardspahr.com" userId="S::urn:spo:guest#haynesl@ballardspahr.com::" providerId="AD" clId="Web-{77BA4CAB-61A0-D883-AADA-057033FFBDC9}" dt="2025-07-16T18:31:25.812" v="171"/>
        <pc:sldMkLst>
          <pc:docMk/>
          <pc:sldMk cId="1287100105" sldId="282"/>
        </pc:sldMkLst>
        <pc:spChg chg="mod">
          <ac:chgData name="haynesl@ballardspahr.com" userId="S::urn:spo:guest#haynesl@ballardspahr.com::" providerId="AD" clId="Web-{77BA4CAB-61A0-D883-AADA-057033FFBDC9}" dt="2025-07-16T18:03:50.712" v="114" actId="20577"/>
          <ac:spMkLst>
            <pc:docMk/>
            <pc:sldMk cId="1287100105" sldId="282"/>
            <ac:spMk id="2" creationId="{92E2E417-0981-7638-8B6B-777230670936}"/>
          </ac:spMkLst>
        </pc:spChg>
        <pc:spChg chg="mod">
          <ac:chgData name="haynesl@ballardspahr.com" userId="S::urn:spo:guest#haynesl@ballardspahr.com::" providerId="AD" clId="Web-{77BA4CAB-61A0-D883-AADA-057033FFBDC9}" dt="2025-07-16T17:57:41.540" v="18" actId="20577"/>
          <ac:spMkLst>
            <pc:docMk/>
            <pc:sldMk cId="1287100105" sldId="282"/>
            <ac:spMk id="4" creationId="{3D79E261-0E4E-C2B3-1A7E-211294EA24D5}"/>
          </ac:spMkLst>
        </pc:spChg>
        <pc:spChg chg="mod">
          <ac:chgData name="haynesl@ballardspahr.com" userId="S::urn:spo:guest#haynesl@ballardspahr.com::" providerId="AD" clId="Web-{77BA4CAB-61A0-D883-AADA-057033FFBDC9}" dt="2025-07-16T18:03:34.493" v="112" actId="14100"/>
          <ac:spMkLst>
            <pc:docMk/>
            <pc:sldMk cId="1287100105" sldId="282"/>
            <ac:spMk id="5" creationId="{B9192757-2720-E167-EC9D-9E088BB08457}"/>
          </ac:spMkLst>
        </pc:spChg>
        <pc:spChg chg="mod">
          <ac:chgData name="haynesl@ballardspahr.com" userId="S::urn:spo:guest#haynesl@ballardspahr.com::" providerId="AD" clId="Web-{77BA4CAB-61A0-D883-AADA-057033FFBDC9}" dt="2025-07-16T18:02:37.321" v="91" actId="20577"/>
          <ac:spMkLst>
            <pc:docMk/>
            <pc:sldMk cId="1287100105" sldId="282"/>
            <ac:spMk id="7" creationId="{226EBCA0-A813-A66D-D769-DDE73AD80F54}"/>
          </ac:spMkLst>
        </pc:spChg>
        <pc:spChg chg="mod">
          <ac:chgData name="haynesl@ballardspahr.com" userId="S::urn:spo:guest#haynesl@ballardspahr.com::" providerId="AD" clId="Web-{77BA4CAB-61A0-D883-AADA-057033FFBDC9}" dt="2025-07-16T18:01:41.071" v="69"/>
          <ac:spMkLst>
            <pc:docMk/>
            <pc:sldMk cId="1287100105" sldId="282"/>
            <ac:spMk id="8" creationId="{DC7A424B-66BE-EF78-22A0-57248A9AB049}"/>
          </ac:spMkLst>
        </pc:spChg>
        <pc:spChg chg="mod">
          <ac:chgData name="haynesl@ballardspahr.com" userId="S::urn:spo:guest#haynesl@ballardspahr.com::" providerId="AD" clId="Web-{77BA4CAB-61A0-D883-AADA-057033FFBDC9}" dt="2025-07-16T18:02:30.087" v="87" actId="1076"/>
          <ac:spMkLst>
            <pc:docMk/>
            <pc:sldMk cId="1287100105" sldId="282"/>
            <ac:spMk id="10" creationId="{6B5F7398-C372-2AA8-175A-73512BA79A50}"/>
          </ac:spMkLst>
        </pc:spChg>
        <pc:spChg chg="mod">
          <ac:chgData name="haynesl@ballardspahr.com" userId="S::urn:spo:guest#haynesl@ballardspahr.com::" providerId="AD" clId="Web-{77BA4CAB-61A0-D883-AADA-057033FFBDC9}" dt="2025-07-16T18:01:41.071" v="71"/>
          <ac:spMkLst>
            <pc:docMk/>
            <pc:sldMk cId="1287100105" sldId="282"/>
            <ac:spMk id="11" creationId="{CCE62B3A-3B00-3692-F6F1-257EF088A9F7}"/>
          </ac:spMkLst>
        </pc:spChg>
        <pc:spChg chg="mod">
          <ac:chgData name="haynesl@ballardspahr.com" userId="S::urn:spo:guest#haynesl@ballardspahr.com::" providerId="AD" clId="Web-{77BA4CAB-61A0-D883-AADA-057033FFBDC9}" dt="2025-07-16T18:02:46.228" v="95" actId="1076"/>
          <ac:spMkLst>
            <pc:docMk/>
            <pc:sldMk cId="1287100105" sldId="282"/>
            <ac:spMk id="13" creationId="{044ADCC9-EB09-5A51-0F98-1B10DFFED46F}"/>
          </ac:spMkLst>
        </pc:spChg>
        <pc:spChg chg="mod">
          <ac:chgData name="haynesl@ballardspahr.com" userId="S::urn:spo:guest#haynesl@ballardspahr.com::" providerId="AD" clId="Web-{77BA4CAB-61A0-D883-AADA-057033FFBDC9}" dt="2025-07-16T18:01:41.071" v="73"/>
          <ac:spMkLst>
            <pc:docMk/>
            <pc:sldMk cId="1287100105" sldId="282"/>
            <ac:spMk id="14" creationId="{73990A1B-4477-6180-C570-D3D595C2B4ED}"/>
          </ac:spMkLst>
        </pc:spChg>
        <pc:spChg chg="mod">
          <ac:chgData name="haynesl@ballardspahr.com" userId="S::urn:spo:guest#haynesl@ballardspahr.com::" providerId="AD" clId="Web-{77BA4CAB-61A0-D883-AADA-057033FFBDC9}" dt="2025-07-16T18:02:58.212" v="100" actId="1076"/>
          <ac:spMkLst>
            <pc:docMk/>
            <pc:sldMk cId="1287100105" sldId="282"/>
            <ac:spMk id="20" creationId="{C9A7D4A0-1B1F-78ED-EC98-D98388948634}"/>
          </ac:spMkLst>
        </pc:spChg>
        <pc:spChg chg="mod">
          <ac:chgData name="haynesl@ballardspahr.com" userId="S::urn:spo:guest#haynesl@ballardspahr.com::" providerId="AD" clId="Web-{77BA4CAB-61A0-D883-AADA-057033FFBDC9}" dt="2025-07-16T18:01:41.087" v="75"/>
          <ac:spMkLst>
            <pc:docMk/>
            <pc:sldMk cId="1287100105" sldId="282"/>
            <ac:spMk id="21" creationId="{349AB591-6C66-4424-298D-937B78FEF090}"/>
          </ac:spMkLst>
        </pc:spChg>
        <pc:spChg chg="mod">
          <ac:chgData name="haynesl@ballardspahr.com" userId="S::urn:spo:guest#haynesl@ballardspahr.com::" providerId="AD" clId="Web-{77BA4CAB-61A0-D883-AADA-057033FFBDC9}" dt="2025-07-16T18:03:06.118" v="106" actId="1076"/>
          <ac:spMkLst>
            <pc:docMk/>
            <pc:sldMk cId="1287100105" sldId="282"/>
            <ac:spMk id="23" creationId="{DD3D771D-C7C8-3947-C276-23CA95CB4FE6}"/>
          </ac:spMkLst>
        </pc:spChg>
        <pc:spChg chg="mod">
          <ac:chgData name="haynesl@ballardspahr.com" userId="S::urn:spo:guest#haynesl@ballardspahr.com::" providerId="AD" clId="Web-{77BA4CAB-61A0-D883-AADA-057033FFBDC9}" dt="2025-07-16T18:01:41.165" v="77"/>
          <ac:spMkLst>
            <pc:docMk/>
            <pc:sldMk cId="1287100105" sldId="282"/>
            <ac:spMk id="24" creationId="{9920AA3C-BF37-86C5-7676-5093F4D4CA06}"/>
          </ac:spMkLst>
        </pc:spChg>
        <pc:grpChg chg="mod">
          <ac:chgData name="haynesl@ballardspahr.com" userId="S::urn:spo:guest#haynesl@ballardspahr.com::" providerId="AD" clId="Web-{77BA4CAB-61A0-D883-AADA-057033FFBDC9}" dt="2025-07-16T18:02:21.571" v="85" actId="1076"/>
          <ac:grpSpMkLst>
            <pc:docMk/>
            <pc:sldMk cId="1287100105" sldId="282"/>
            <ac:grpSpMk id="6" creationId="{843C5FC1-2C55-F076-EAF9-98FCC68DDE62}"/>
          </ac:grpSpMkLst>
        </pc:grpChg>
        <pc:grpChg chg="mod">
          <ac:chgData name="haynesl@ballardspahr.com" userId="S::urn:spo:guest#haynesl@ballardspahr.com::" providerId="AD" clId="Web-{77BA4CAB-61A0-D883-AADA-057033FFBDC9}" dt="2025-07-16T17:58:54.040" v="31" actId="1076"/>
          <ac:grpSpMkLst>
            <pc:docMk/>
            <pc:sldMk cId="1287100105" sldId="282"/>
            <ac:grpSpMk id="9" creationId="{A5FA96B5-EBC2-FC5C-A852-A5E790226E59}"/>
          </ac:grpSpMkLst>
        </pc:grpChg>
        <pc:grpChg chg="mod">
          <ac:chgData name="haynesl@ballardspahr.com" userId="S::urn:spo:guest#haynesl@ballardspahr.com::" providerId="AD" clId="Web-{77BA4CAB-61A0-D883-AADA-057033FFBDC9}" dt="2025-07-16T17:58:49.165" v="30" actId="1076"/>
          <ac:grpSpMkLst>
            <pc:docMk/>
            <pc:sldMk cId="1287100105" sldId="282"/>
            <ac:grpSpMk id="12" creationId="{4F8C6BBF-C03E-E5A2-6847-16B8EAAF1E24}"/>
          </ac:grpSpMkLst>
        </pc:grpChg>
        <pc:grpChg chg="add mod">
          <ac:chgData name="haynesl@ballardspahr.com" userId="S::urn:spo:guest#haynesl@ballardspahr.com::" providerId="AD" clId="Web-{77BA4CAB-61A0-D883-AADA-057033FFBDC9}" dt="2025-07-16T18:02:53.009" v="99" actId="1076"/>
          <ac:grpSpMkLst>
            <pc:docMk/>
            <pc:sldMk cId="1287100105" sldId="282"/>
            <ac:grpSpMk id="19" creationId="{E1C6EC49-F5FA-7306-CB48-8AA60942F128}"/>
          </ac:grpSpMkLst>
        </pc:grpChg>
        <pc:grpChg chg="add mod">
          <ac:chgData name="haynesl@ballardspahr.com" userId="S::urn:spo:guest#haynesl@ballardspahr.com::" providerId="AD" clId="Web-{77BA4CAB-61A0-D883-AADA-057033FFBDC9}" dt="2025-07-16T17:59:22.040" v="35" actId="1076"/>
          <ac:grpSpMkLst>
            <pc:docMk/>
            <pc:sldMk cId="1287100105" sldId="282"/>
            <ac:grpSpMk id="22" creationId="{A9EA05B9-243F-FF36-598B-3F0C1D540B1C}"/>
          </ac:grpSpMkLst>
        </pc:grpChg>
        <pc:picChg chg="add mod ord">
          <ac:chgData name="haynesl@ballardspahr.com" userId="S::urn:spo:guest#haynesl@ballardspahr.com::" providerId="AD" clId="Web-{77BA4CAB-61A0-D883-AADA-057033FFBDC9}" dt="2025-07-16T18:31:25.812" v="171"/>
          <ac:picMkLst>
            <pc:docMk/>
            <pc:sldMk cId="1287100105" sldId="282"/>
            <ac:picMk id="31" creationId="{A538CF1C-EBC7-65FE-BAEB-56F5925A6168}"/>
          </ac:picMkLst>
        </pc:picChg>
      </pc:sldChg>
      <pc:sldChg chg="ord">
        <pc:chgData name="haynesl@ballardspahr.com" userId="S::urn:spo:guest#haynesl@ballardspahr.com::" providerId="AD" clId="Web-{77BA4CAB-61A0-D883-AADA-057033FFBDC9}" dt="2025-07-16T18:06:42.946" v="153"/>
        <pc:sldMkLst>
          <pc:docMk/>
          <pc:sldMk cId="2616576533" sldId="284"/>
        </pc:sldMkLst>
      </pc:sldChg>
      <pc:sldChg chg="modSp">
        <pc:chgData name="haynesl@ballardspahr.com" userId="S::urn:spo:guest#haynesl@ballardspahr.com::" providerId="AD" clId="Web-{77BA4CAB-61A0-D883-AADA-057033FFBDC9}" dt="2025-07-16T17:55:49.649" v="4" actId="20577"/>
        <pc:sldMkLst>
          <pc:docMk/>
          <pc:sldMk cId="556429373" sldId="398"/>
        </pc:sldMkLst>
        <pc:spChg chg="mod">
          <ac:chgData name="haynesl@ballardspahr.com" userId="S::urn:spo:guest#haynesl@ballardspahr.com::" providerId="AD" clId="Web-{77BA4CAB-61A0-D883-AADA-057033FFBDC9}" dt="2025-07-16T17:55:49.649" v="4" actId="20577"/>
          <ac:spMkLst>
            <pc:docMk/>
            <pc:sldMk cId="556429373" sldId="398"/>
            <ac:spMk id="9" creationId="{0D423EC8-B988-EA9E-C51E-E8E985C8311F}"/>
          </ac:spMkLst>
        </pc:spChg>
      </pc:sldChg>
      <pc:sldChg chg="addSp delSp modSp add replId">
        <pc:chgData name="haynesl@ballardspahr.com" userId="S::urn:spo:guest#haynesl@ballardspahr.com::" providerId="AD" clId="Web-{77BA4CAB-61A0-D883-AADA-057033FFBDC9}" dt="2025-07-16T18:32:51.312" v="172"/>
        <pc:sldMkLst>
          <pc:docMk/>
          <pc:sldMk cId="1245156844" sldId="401"/>
        </pc:sldMkLst>
        <pc:spChg chg="mod">
          <ac:chgData name="haynesl@ballardspahr.com" userId="S::urn:spo:guest#haynesl@ballardspahr.com::" providerId="AD" clId="Web-{77BA4CAB-61A0-D883-AADA-057033FFBDC9}" dt="2025-07-16T18:04:31.134" v="120" actId="20577"/>
          <ac:spMkLst>
            <pc:docMk/>
            <pc:sldMk cId="1245156844" sldId="401"/>
            <ac:spMk id="2" creationId="{4E20ABA9-586B-FB7A-70AD-9A13B4490A9D}"/>
          </ac:spMkLst>
        </pc:spChg>
        <pc:picChg chg="add mod ord">
          <ac:chgData name="haynesl@ballardspahr.com" userId="S::urn:spo:guest#haynesl@ballardspahr.com::" providerId="AD" clId="Web-{77BA4CAB-61A0-D883-AADA-057033FFBDC9}" dt="2025-07-16T18:32:51.312" v="172"/>
          <ac:picMkLst>
            <pc:docMk/>
            <pc:sldMk cId="1245156844" sldId="401"/>
            <ac:picMk id="9" creationId="{178BCB86-2A14-8532-12D1-8F1F7019D7BA}"/>
          </ac:picMkLst>
        </pc:picChg>
      </pc:sldChg>
      <pc:sldChg chg="addSp delSp modSp add replId">
        <pc:chgData name="haynesl@ballardspahr.com" userId="S::urn:spo:guest#haynesl@ballardspahr.com::" providerId="AD" clId="Web-{77BA4CAB-61A0-D883-AADA-057033FFBDC9}" dt="2025-07-16T18:59:38.013" v="182"/>
        <pc:sldMkLst>
          <pc:docMk/>
          <pc:sldMk cId="144751561" sldId="402"/>
        </pc:sldMkLst>
        <pc:spChg chg="mod">
          <ac:chgData name="haynesl@ballardspahr.com" userId="S::urn:spo:guest#haynesl@ballardspahr.com::" providerId="AD" clId="Web-{77BA4CAB-61A0-D883-AADA-057033FFBDC9}" dt="2025-07-16T18:04:31.228" v="121" actId="20577"/>
          <ac:spMkLst>
            <pc:docMk/>
            <pc:sldMk cId="144751561" sldId="402"/>
            <ac:spMk id="2" creationId="{CDC93907-0023-5BC9-18EF-732ED2B1FD94}"/>
          </ac:spMkLst>
        </pc:spChg>
        <pc:grpChg chg="mod">
          <ac:chgData name="haynesl@ballardspahr.com" userId="S::urn:spo:guest#haynesl@ballardspahr.com::" providerId="AD" clId="Web-{77BA4CAB-61A0-D883-AADA-057033FFBDC9}" dt="2025-07-16T18:05:10.540" v="133" actId="1076"/>
          <ac:grpSpMkLst>
            <pc:docMk/>
            <pc:sldMk cId="144751561" sldId="402"/>
            <ac:grpSpMk id="9" creationId="{3D6625EB-7384-CDE0-0620-76CED80B8C3A}"/>
          </ac:grpSpMkLst>
        </pc:grpChg>
        <pc:picChg chg="add mod ord">
          <ac:chgData name="haynesl@ballardspahr.com" userId="S::urn:spo:guest#haynesl@ballardspahr.com::" providerId="AD" clId="Web-{77BA4CAB-61A0-D883-AADA-057033FFBDC9}" dt="2025-07-16T18:59:38.013" v="182"/>
          <ac:picMkLst>
            <pc:docMk/>
            <pc:sldMk cId="144751561" sldId="402"/>
            <ac:picMk id="12" creationId="{AD0AA05C-2C9D-58DF-2370-B9671AA88453}"/>
          </ac:picMkLst>
        </pc:picChg>
      </pc:sldChg>
      <pc:sldChg chg="addSp delSp modSp add replId">
        <pc:chgData name="haynesl@ballardspahr.com" userId="S::urn:spo:guest#haynesl@ballardspahr.com::" providerId="AD" clId="Web-{77BA4CAB-61A0-D883-AADA-057033FFBDC9}" dt="2025-07-16T18:45:32.483" v="174"/>
        <pc:sldMkLst>
          <pc:docMk/>
          <pc:sldMk cId="592555242" sldId="403"/>
        </pc:sldMkLst>
        <pc:spChg chg="mod">
          <ac:chgData name="haynesl@ballardspahr.com" userId="S::urn:spo:guest#haynesl@ballardspahr.com::" providerId="AD" clId="Web-{77BA4CAB-61A0-D883-AADA-057033FFBDC9}" dt="2025-07-16T18:04:31.321" v="122" actId="20577"/>
          <ac:spMkLst>
            <pc:docMk/>
            <pc:sldMk cId="592555242" sldId="403"/>
            <ac:spMk id="2" creationId="{CCD944D8-7DB9-3DD8-0B91-E0555AB06249}"/>
          </ac:spMkLst>
        </pc:spChg>
        <pc:grpChg chg="mod">
          <ac:chgData name="haynesl@ballardspahr.com" userId="S::urn:spo:guest#haynesl@ballardspahr.com::" providerId="AD" clId="Web-{77BA4CAB-61A0-D883-AADA-057033FFBDC9}" dt="2025-07-16T18:05:55.790" v="142" actId="1076"/>
          <ac:grpSpMkLst>
            <pc:docMk/>
            <pc:sldMk cId="592555242" sldId="403"/>
            <ac:grpSpMk id="12" creationId="{E56D9B9B-5CD1-0C07-4BDC-6F0C9D954190}"/>
          </ac:grpSpMkLst>
        </pc:grpChg>
        <pc:picChg chg="add mod ord">
          <ac:chgData name="haynesl@ballardspahr.com" userId="S::urn:spo:guest#haynesl@ballardspahr.com::" providerId="AD" clId="Web-{77BA4CAB-61A0-D883-AADA-057033FFBDC9}" dt="2025-07-16T18:45:32.483" v="174"/>
          <ac:picMkLst>
            <pc:docMk/>
            <pc:sldMk cId="592555242" sldId="403"/>
            <ac:picMk id="6" creationId="{C0D06D52-C8E9-520B-D95E-33AD41541834}"/>
          </ac:picMkLst>
        </pc:picChg>
      </pc:sldChg>
      <pc:sldChg chg="addSp delSp modSp add replId">
        <pc:chgData name="haynesl@ballardspahr.com" userId="S::urn:spo:guest#haynesl@ballardspahr.com::" providerId="AD" clId="Web-{77BA4CAB-61A0-D883-AADA-057033FFBDC9}" dt="2025-07-16T18:51:45.889" v="179"/>
        <pc:sldMkLst>
          <pc:docMk/>
          <pc:sldMk cId="4102212569" sldId="404"/>
        </pc:sldMkLst>
        <pc:spChg chg="mod">
          <ac:chgData name="haynesl@ballardspahr.com" userId="S::urn:spo:guest#haynesl@ballardspahr.com::" providerId="AD" clId="Web-{77BA4CAB-61A0-D883-AADA-057033FFBDC9}" dt="2025-07-16T18:04:38.540" v="123" actId="20577"/>
          <ac:spMkLst>
            <pc:docMk/>
            <pc:sldMk cId="4102212569" sldId="404"/>
            <ac:spMk id="2" creationId="{55412A1A-03CD-1596-CCEB-D6684FEA931B}"/>
          </ac:spMkLst>
        </pc:spChg>
        <pc:grpChg chg="mod">
          <ac:chgData name="haynesl@ballardspahr.com" userId="S::urn:spo:guest#haynesl@ballardspahr.com::" providerId="AD" clId="Web-{77BA4CAB-61A0-D883-AADA-057033FFBDC9}" dt="2025-07-16T18:06:13.009" v="146" actId="1076"/>
          <ac:grpSpMkLst>
            <pc:docMk/>
            <pc:sldMk cId="4102212569" sldId="404"/>
            <ac:grpSpMk id="19" creationId="{327F19CC-AAEB-07D8-7A55-90A8690D7592}"/>
          </ac:grpSpMkLst>
        </pc:grpChg>
        <pc:picChg chg="add mod ord">
          <ac:chgData name="haynesl@ballardspahr.com" userId="S::urn:spo:guest#haynesl@ballardspahr.com::" providerId="AD" clId="Web-{77BA4CAB-61A0-D883-AADA-057033FFBDC9}" dt="2025-07-16T18:51:45.889" v="179"/>
          <ac:picMkLst>
            <pc:docMk/>
            <pc:sldMk cId="4102212569" sldId="404"/>
            <ac:picMk id="12" creationId="{C9F4DB09-BFD3-6C4C-B19C-39846BC4189C}"/>
          </ac:picMkLst>
        </pc:picChg>
      </pc:sldChg>
      <pc:sldChg chg="addSp delSp modSp add replId">
        <pc:chgData name="haynesl@ballardspahr.com" userId="S::urn:spo:guest#haynesl@ballardspahr.com::" providerId="AD" clId="Web-{77BA4CAB-61A0-D883-AADA-057033FFBDC9}" dt="2025-07-16T18:56:12.873" v="180"/>
        <pc:sldMkLst>
          <pc:docMk/>
          <pc:sldMk cId="3027082963" sldId="405"/>
        </pc:sldMkLst>
        <pc:grpChg chg="mod">
          <ac:chgData name="haynesl@ballardspahr.com" userId="S::urn:spo:guest#haynesl@ballardspahr.com::" providerId="AD" clId="Web-{77BA4CAB-61A0-D883-AADA-057033FFBDC9}" dt="2025-07-16T18:06:27.587" v="152" actId="1076"/>
          <ac:grpSpMkLst>
            <pc:docMk/>
            <pc:sldMk cId="3027082963" sldId="405"/>
            <ac:grpSpMk id="22" creationId="{27151330-D867-8B58-339B-87BECAB5F1E5}"/>
          </ac:grpSpMkLst>
        </pc:grpChg>
        <pc:picChg chg="add mod ord">
          <ac:chgData name="haynesl@ballardspahr.com" userId="S::urn:spo:guest#haynesl@ballardspahr.com::" providerId="AD" clId="Web-{77BA4CAB-61A0-D883-AADA-057033FFBDC9}" dt="2025-07-16T18:56:12.873" v="180"/>
          <ac:picMkLst>
            <pc:docMk/>
            <pc:sldMk cId="3027082963" sldId="405"/>
            <ac:picMk id="6" creationId="{6D8FE121-D1A0-8735-95AA-816E531C25FA}"/>
          </ac:picMkLst>
        </pc:picChg>
      </pc:sldChg>
      <pc:sldChg chg="delSp modSp add">
        <pc:chgData name="haynesl@ballardspahr.com" userId="S::urn:spo:guest#haynesl@ballardspahr.com::" providerId="AD" clId="Web-{77BA4CAB-61A0-D883-AADA-057033FFBDC9}" dt="2025-07-16T18:07:33.899" v="161" actId="1076"/>
        <pc:sldMkLst>
          <pc:docMk/>
          <pc:sldMk cId="866150109" sldId="406"/>
        </pc:sldMkLst>
        <pc:spChg chg="mod">
          <ac:chgData name="haynesl@ballardspahr.com" userId="S::urn:spo:guest#haynesl@ballardspahr.com::" providerId="AD" clId="Web-{77BA4CAB-61A0-D883-AADA-057033FFBDC9}" dt="2025-07-16T18:07:33.899" v="161" actId="1076"/>
          <ac:spMkLst>
            <pc:docMk/>
            <pc:sldMk cId="866150109" sldId="406"/>
            <ac:spMk id="2" creationId="{6223B043-950A-47DD-8BBD-8346F979291A}"/>
          </ac:spMkLst>
        </pc:spChg>
        <pc:spChg chg="mod">
          <ac:chgData name="haynesl@ballardspahr.com" userId="S::urn:spo:guest#haynesl@ballardspahr.com::" providerId="AD" clId="Web-{77BA4CAB-61A0-D883-AADA-057033FFBDC9}" dt="2025-07-16T18:07:29.759" v="160" actId="20577"/>
          <ac:spMkLst>
            <pc:docMk/>
            <pc:sldMk cId="866150109" sldId="406"/>
            <ac:spMk id="3" creationId="{BB930E1C-9DEC-B0CD-72E4-D7CC5C89BE74}"/>
          </ac:spMkLst>
        </pc:spChg>
      </pc:sldChg>
    </pc:docChg>
  </pc:docChgLst>
  <pc:docChgLst>
    <pc:chgData name="cbare@fbtlaw.com" userId="S::urn:spo:guest#cbare@fbtlaw.com::" providerId="AD" clId="Web-{F81FEF4D-DAF0-7B78-8CB8-0A2D6660BC78}"/>
    <pc:docChg chg="modSld">
      <pc:chgData name="cbare@fbtlaw.com" userId="S::urn:spo:guest#cbare@fbtlaw.com::" providerId="AD" clId="Web-{F81FEF4D-DAF0-7B78-8CB8-0A2D6660BC78}" dt="2025-07-29T18:05:16.246" v="51"/>
      <pc:docMkLst>
        <pc:docMk/>
      </pc:docMkLst>
      <pc:sldChg chg="addSp delSp modSp mod modClrScheme chgLayout">
        <pc:chgData name="cbare@fbtlaw.com" userId="S::urn:spo:guest#cbare@fbtlaw.com::" providerId="AD" clId="Web-{F81FEF4D-DAF0-7B78-8CB8-0A2D6660BC78}" dt="2025-07-29T18:05:16.246" v="51"/>
        <pc:sldMkLst>
          <pc:docMk/>
          <pc:sldMk cId="2255078490" sldId="409"/>
        </pc:sldMkLst>
        <pc:spChg chg="del mod ord">
          <ac:chgData name="cbare@fbtlaw.com" userId="S::urn:spo:guest#cbare@fbtlaw.com::" providerId="AD" clId="Web-{F81FEF4D-DAF0-7B78-8CB8-0A2D6660BC78}" dt="2025-07-29T18:03:01.308" v="49"/>
          <ac:spMkLst>
            <pc:docMk/>
            <pc:sldMk cId="2255078490" sldId="409"/>
            <ac:spMk id="2" creationId="{84024810-B595-19AA-9054-B851B84294C8}"/>
          </ac:spMkLst>
        </pc:spChg>
        <pc:spChg chg="del">
          <ac:chgData name="cbare@fbtlaw.com" userId="S::urn:spo:guest#cbare@fbtlaw.com::" providerId="AD" clId="Web-{F81FEF4D-DAF0-7B78-8CB8-0A2D6660BC78}" dt="2025-07-29T17:53:23.297" v="26"/>
          <ac:spMkLst>
            <pc:docMk/>
            <pc:sldMk cId="2255078490" sldId="409"/>
            <ac:spMk id="4" creationId="{5CA2C17E-17CD-AF53-2889-07163F17162A}"/>
          </ac:spMkLst>
        </pc:spChg>
        <pc:spChg chg="add mod ord">
          <ac:chgData name="cbare@fbtlaw.com" userId="S::urn:spo:guest#cbare@fbtlaw.com::" providerId="AD" clId="Web-{F81FEF4D-DAF0-7B78-8CB8-0A2D6660BC78}" dt="2025-07-29T17:53:58.955" v="29" actId="20577"/>
          <ac:spMkLst>
            <pc:docMk/>
            <pc:sldMk cId="2255078490" sldId="409"/>
            <ac:spMk id="6" creationId="{BD76FD3A-3E4F-5F6B-C440-909CD7264790}"/>
          </ac:spMkLst>
        </pc:spChg>
        <pc:spChg chg="add mod ord">
          <ac:chgData name="cbare@fbtlaw.com" userId="S::urn:spo:guest#cbare@fbtlaw.com::" providerId="AD" clId="Web-{F81FEF4D-DAF0-7B78-8CB8-0A2D6660BC78}" dt="2025-07-29T18:02:51.573" v="48" actId="20577"/>
          <ac:spMkLst>
            <pc:docMk/>
            <pc:sldMk cId="2255078490" sldId="409"/>
            <ac:spMk id="7" creationId="{8C451B75-8CE5-08D7-9B95-12DD361E3006}"/>
          </ac:spMkLst>
        </pc:spChg>
        <pc:spChg chg="add mod">
          <ac:chgData name="cbare@fbtlaw.com" userId="S::urn:spo:guest#cbare@fbtlaw.com::" providerId="AD" clId="Web-{F81FEF4D-DAF0-7B78-8CB8-0A2D6660BC78}" dt="2025-07-29T18:03:01.308" v="49"/>
          <ac:spMkLst>
            <pc:docMk/>
            <pc:sldMk cId="2255078490" sldId="409"/>
            <ac:spMk id="11" creationId="{78C282A3-7A77-CA0E-2E22-BB82AD74D85E}"/>
          </ac:spMkLst>
        </pc:spChg>
        <pc:spChg chg="add del">
          <ac:chgData name="cbare@fbtlaw.com" userId="S::urn:spo:guest#cbare@fbtlaw.com::" providerId="AD" clId="Web-{F81FEF4D-DAF0-7B78-8CB8-0A2D6660BC78}" dt="2025-07-29T17:54:45.831" v="38"/>
          <ac:spMkLst>
            <pc:docMk/>
            <pc:sldMk cId="2255078490" sldId="409"/>
            <ac:spMk id="39" creationId="{924330C0-FDBB-276D-79A5-5783FAD62E12}"/>
          </ac:spMkLst>
        </pc:spChg>
        <pc:picChg chg="add del mod modCrop">
          <ac:chgData name="cbare@fbtlaw.com" userId="S::urn:spo:guest#cbare@fbtlaw.com::" providerId="AD" clId="Web-{F81FEF4D-DAF0-7B78-8CB8-0A2D6660BC78}" dt="2025-07-29T17:55:42.755" v="39"/>
          <ac:picMkLst>
            <pc:docMk/>
            <pc:sldMk cId="2255078490" sldId="409"/>
            <ac:picMk id="3" creationId="{32AACCF2-82B7-A6FC-2A76-7ED0E8230D32}"/>
          </ac:picMkLst>
        </pc:picChg>
        <pc:picChg chg="add del mod">
          <ac:chgData name="cbare@fbtlaw.com" userId="S::urn:spo:guest#cbare@fbtlaw.com::" providerId="AD" clId="Web-{F81FEF4D-DAF0-7B78-8CB8-0A2D6660BC78}" dt="2025-07-29T17:58:57.836" v="43"/>
          <ac:picMkLst>
            <pc:docMk/>
            <pc:sldMk cId="2255078490" sldId="409"/>
            <ac:picMk id="8" creationId="{4E76C284-B5FC-D024-4F67-5C7C449E7C2C}"/>
          </ac:picMkLst>
        </pc:picChg>
        <pc:picChg chg="add mod">
          <ac:chgData name="cbare@fbtlaw.com" userId="S::urn:spo:guest#cbare@fbtlaw.com::" providerId="AD" clId="Web-{F81FEF4D-DAF0-7B78-8CB8-0A2D6660BC78}" dt="2025-07-29T18:05:16.246" v="51"/>
          <ac:picMkLst>
            <pc:docMk/>
            <pc:sldMk cId="2255078490" sldId="409"/>
            <ac:picMk id="9" creationId="{6B63FA3D-40F9-C8CB-AA8B-C53C0604C569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F7EB0C-2594-554A-A41D-3868BB50E187}" type="datetimeFigureOut">
              <a:rPr lang="en-US" smtClean="0"/>
              <a:t>8/8/2025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46F972-F2E9-8B49-A075-934B5E70BA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09887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0175CCE-7D98-9A47-EB0A-E41BDF4A6E8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9558" r="9558"/>
          <a:stretch/>
        </p:blipFill>
        <p:spPr>
          <a:xfrm>
            <a:off x="1878294" y="1382812"/>
            <a:ext cx="8435411" cy="547518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110A38B-7721-703C-5A27-5D6803F59DA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815392" y="2772180"/>
            <a:ext cx="6561214" cy="1785105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lnSpc>
                <a:spcPct val="100000"/>
              </a:lnSpc>
              <a:defRPr sz="4500" spc="-150">
                <a:solidFill>
                  <a:schemeClr val="bg1"/>
                </a:solidFill>
                <a:latin typeface="Rajdhani Semibold" panose="02000000000000000000" pitchFamily="2" charset="77"/>
                <a:cs typeface="Rajdhani Semibold" panose="02000000000000000000" pitchFamily="2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66861AE-EEE5-A4C4-90EE-943F3AA4F8E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878292" y="5458039"/>
            <a:ext cx="8435411" cy="714644"/>
          </a:xfrm>
        </p:spPr>
        <p:txBody>
          <a:bodyPr>
            <a:normAutofit/>
          </a:bodyPr>
          <a:lstStyle>
            <a:lvl1pPr marL="0" indent="0" algn="ctr">
              <a:buNone/>
              <a:defRPr sz="1600" b="1" i="0" spc="300">
                <a:solidFill>
                  <a:srgbClr val="A30134"/>
                </a:solidFill>
                <a:latin typeface="Poppins SemiBold" pitchFamily="2" charset="77"/>
                <a:cs typeface="Poppins SemiBold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9166FB1-2372-0B5D-E125-068F120C68D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t="691" b="691"/>
          <a:stretch/>
        </p:blipFill>
        <p:spPr>
          <a:xfrm>
            <a:off x="5292057" y="592627"/>
            <a:ext cx="1607885" cy="1585656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716149F-A17D-A5FE-F42D-6E7F1BE7F149}"/>
              </a:ext>
            </a:extLst>
          </p:cNvPr>
          <p:cNvSpPr/>
          <p:nvPr userDrawn="1"/>
        </p:nvSpPr>
        <p:spPr>
          <a:xfrm>
            <a:off x="11355184" y="0"/>
            <a:ext cx="836815" cy="8395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46447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Pic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A5BBAEB-5D3B-78C5-1F05-21EC9CB5A29F}"/>
              </a:ext>
            </a:extLst>
          </p:cNvPr>
          <p:cNvSpPr/>
          <p:nvPr userDrawn="1"/>
        </p:nvSpPr>
        <p:spPr>
          <a:xfrm>
            <a:off x="0" y="0"/>
            <a:ext cx="12192000" cy="465745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2AABFDBC-BEA1-1856-F759-E79ECD87271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0"/>
            <a:ext cx="12192000" cy="4657458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F8C97EA-D384-416B-7027-0893B3E51746}"/>
              </a:ext>
            </a:extLst>
          </p:cNvPr>
          <p:cNvSpPr/>
          <p:nvPr userDrawn="1"/>
        </p:nvSpPr>
        <p:spPr>
          <a:xfrm>
            <a:off x="11502639" y="0"/>
            <a:ext cx="689360" cy="687222"/>
          </a:xfrm>
          <a:prstGeom prst="rect">
            <a:avLst/>
          </a:prstGeom>
          <a:solidFill>
            <a:srgbClr val="A30134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 Placeholder 100">
            <a:extLst>
              <a:ext uri="{FF2B5EF4-FFF2-40B4-BE49-F238E27FC236}">
                <a16:creationId xmlns:a16="http://schemas.microsoft.com/office/drawing/2014/main" id="{AC931EC8-7F3D-812F-7F68-1A29EE3723E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1488738" y="58189"/>
            <a:ext cx="506527" cy="629032"/>
          </a:xfrm>
        </p:spPr>
        <p:txBody>
          <a:bodyPr lIns="0" tIns="0" rIns="0" bIns="0" anchor="ctr">
            <a:noAutofit/>
          </a:bodyPr>
          <a:lstStyle>
            <a:lvl1pPr marL="0" indent="0" algn="r">
              <a:lnSpc>
                <a:spcPct val="100000"/>
              </a:lnSpc>
              <a:buNone/>
              <a:defRPr sz="2000">
                <a:solidFill>
                  <a:schemeClr val="bg1"/>
                </a:solidFill>
              </a:defRPr>
            </a:lvl1pPr>
            <a:lvl2pPr marL="457200" indent="0" algn="r">
              <a:buNone/>
              <a:defRPr sz="2000">
                <a:solidFill>
                  <a:schemeClr val="bg1"/>
                </a:solidFill>
              </a:defRPr>
            </a:lvl2pPr>
            <a:lvl3pPr marL="914400" indent="0" algn="r">
              <a:buNone/>
              <a:defRPr sz="2000">
                <a:solidFill>
                  <a:schemeClr val="bg1"/>
                </a:solidFill>
              </a:defRPr>
            </a:lvl3pPr>
            <a:lvl4pPr marL="1371600" indent="0" algn="r">
              <a:buNone/>
              <a:defRPr sz="2000">
                <a:solidFill>
                  <a:schemeClr val="bg1"/>
                </a:solidFill>
              </a:defRPr>
            </a:lvl4pPr>
            <a:lvl5pPr marL="1828800" indent="0" algn="r">
              <a:buNone/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00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0948538-84B6-1A71-4CA2-8700D2AB905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7487" y="523278"/>
            <a:ext cx="6160353" cy="1325563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consectetur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000250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Pic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FD13047-176A-4CCE-AFDD-FA96040257A2}"/>
              </a:ext>
            </a:extLst>
          </p:cNvPr>
          <p:cNvSpPr/>
          <p:nvPr userDrawn="1"/>
        </p:nvSpPr>
        <p:spPr>
          <a:xfrm>
            <a:off x="5136023" y="871405"/>
            <a:ext cx="7056466" cy="522174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F8C97EA-D384-416B-7027-0893B3E51746}"/>
              </a:ext>
            </a:extLst>
          </p:cNvPr>
          <p:cNvSpPr/>
          <p:nvPr userDrawn="1"/>
        </p:nvSpPr>
        <p:spPr>
          <a:xfrm>
            <a:off x="11502639" y="0"/>
            <a:ext cx="689360" cy="687222"/>
          </a:xfrm>
          <a:prstGeom prst="rect">
            <a:avLst/>
          </a:prstGeom>
          <a:solidFill>
            <a:srgbClr val="A30134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 Placeholder 100">
            <a:extLst>
              <a:ext uri="{FF2B5EF4-FFF2-40B4-BE49-F238E27FC236}">
                <a16:creationId xmlns:a16="http://schemas.microsoft.com/office/drawing/2014/main" id="{AC931EC8-7F3D-812F-7F68-1A29EE3723E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1488738" y="58189"/>
            <a:ext cx="506527" cy="629032"/>
          </a:xfrm>
        </p:spPr>
        <p:txBody>
          <a:bodyPr lIns="0" tIns="0" rIns="0" bIns="0" anchor="ctr">
            <a:noAutofit/>
          </a:bodyPr>
          <a:lstStyle>
            <a:lvl1pPr marL="0" indent="0" algn="r">
              <a:lnSpc>
                <a:spcPct val="100000"/>
              </a:lnSpc>
              <a:buNone/>
              <a:defRPr sz="2000">
                <a:solidFill>
                  <a:schemeClr val="bg1"/>
                </a:solidFill>
              </a:defRPr>
            </a:lvl1pPr>
            <a:lvl2pPr marL="457200" indent="0" algn="r">
              <a:buNone/>
              <a:defRPr sz="2000">
                <a:solidFill>
                  <a:schemeClr val="bg1"/>
                </a:solidFill>
              </a:defRPr>
            </a:lvl2pPr>
            <a:lvl3pPr marL="914400" indent="0" algn="r">
              <a:buNone/>
              <a:defRPr sz="2000">
                <a:solidFill>
                  <a:schemeClr val="bg1"/>
                </a:solidFill>
              </a:defRPr>
            </a:lvl3pPr>
            <a:lvl4pPr marL="1371600" indent="0" algn="r">
              <a:buNone/>
              <a:defRPr sz="2000">
                <a:solidFill>
                  <a:schemeClr val="bg1"/>
                </a:solidFill>
              </a:defRPr>
            </a:lvl4pPr>
            <a:lvl5pPr marL="1828800" indent="0" algn="r">
              <a:buNone/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00</a:t>
            </a:r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2AABFDBC-BEA1-1856-F759-E79ECD87271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36267" y="871404"/>
            <a:ext cx="7055977" cy="5221747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36668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00">
            <a:extLst>
              <a:ext uri="{FF2B5EF4-FFF2-40B4-BE49-F238E27FC236}">
                <a16:creationId xmlns:a16="http://schemas.microsoft.com/office/drawing/2014/main" id="{3395CB18-F4F6-2DB6-2C43-C92CD39ACA3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1488738" y="58189"/>
            <a:ext cx="506527" cy="629032"/>
          </a:xfrm>
        </p:spPr>
        <p:txBody>
          <a:bodyPr lIns="0" tIns="0" rIns="0" bIns="0" anchor="ctr">
            <a:noAutofit/>
          </a:bodyPr>
          <a:lstStyle>
            <a:lvl1pPr marL="0" indent="0" algn="r">
              <a:lnSpc>
                <a:spcPct val="100000"/>
              </a:lnSpc>
              <a:buNone/>
              <a:defRPr sz="2000">
                <a:solidFill>
                  <a:schemeClr val="bg1"/>
                </a:solidFill>
              </a:defRPr>
            </a:lvl1pPr>
            <a:lvl2pPr marL="457200" indent="0" algn="r">
              <a:buNone/>
              <a:defRPr sz="2000">
                <a:solidFill>
                  <a:schemeClr val="bg1"/>
                </a:solidFill>
              </a:defRPr>
            </a:lvl2pPr>
            <a:lvl3pPr marL="914400" indent="0" algn="r">
              <a:buNone/>
              <a:defRPr sz="2000">
                <a:solidFill>
                  <a:schemeClr val="bg1"/>
                </a:solidFill>
              </a:defRPr>
            </a:lvl3pPr>
            <a:lvl4pPr marL="1371600" indent="0" algn="r">
              <a:buNone/>
              <a:defRPr sz="2000">
                <a:solidFill>
                  <a:schemeClr val="bg1"/>
                </a:solidFill>
              </a:defRPr>
            </a:lvl4pPr>
            <a:lvl5pPr marL="1828800" indent="0" algn="r">
              <a:buNone/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00</a:t>
            </a:r>
          </a:p>
        </p:txBody>
      </p:sp>
    </p:spTree>
    <p:extLst>
      <p:ext uri="{BB962C8B-B14F-4D97-AF65-F5344CB8AC3E}">
        <p14:creationId xmlns:p14="http://schemas.microsoft.com/office/powerpoint/2010/main" val="33411535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speak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024D716-556D-FC9B-93DD-5EB65E413BF6}"/>
              </a:ext>
            </a:extLst>
          </p:cNvPr>
          <p:cNvSpPr/>
          <p:nvPr userDrawn="1"/>
        </p:nvSpPr>
        <p:spPr>
          <a:xfrm>
            <a:off x="7875791" y="1736971"/>
            <a:ext cx="2642075" cy="251615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B0B1342-8A50-B106-DC9B-5CC8D03DFB98}"/>
              </a:ext>
            </a:extLst>
          </p:cNvPr>
          <p:cNvSpPr/>
          <p:nvPr userDrawn="1"/>
        </p:nvSpPr>
        <p:spPr>
          <a:xfrm>
            <a:off x="0" y="6702037"/>
            <a:ext cx="12191999" cy="168779"/>
          </a:xfrm>
          <a:prstGeom prst="rect">
            <a:avLst/>
          </a:prstGeom>
          <a:solidFill>
            <a:srgbClr val="A30134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F356B64-0479-7EE9-924D-531CC85574CD}"/>
              </a:ext>
            </a:extLst>
          </p:cNvPr>
          <p:cNvSpPr/>
          <p:nvPr userDrawn="1"/>
        </p:nvSpPr>
        <p:spPr>
          <a:xfrm>
            <a:off x="4774961" y="1728591"/>
            <a:ext cx="2642075" cy="251615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F889F58-CF28-18EE-6B9A-85C1B6635926}"/>
              </a:ext>
            </a:extLst>
          </p:cNvPr>
          <p:cNvSpPr/>
          <p:nvPr userDrawn="1"/>
        </p:nvSpPr>
        <p:spPr>
          <a:xfrm>
            <a:off x="1616267" y="1728590"/>
            <a:ext cx="2642075" cy="251615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F8C97EA-D384-416B-7027-0893B3E51746}"/>
              </a:ext>
            </a:extLst>
          </p:cNvPr>
          <p:cNvSpPr/>
          <p:nvPr userDrawn="1"/>
        </p:nvSpPr>
        <p:spPr>
          <a:xfrm>
            <a:off x="11502639" y="0"/>
            <a:ext cx="689360" cy="687222"/>
          </a:xfrm>
          <a:prstGeom prst="rect">
            <a:avLst/>
          </a:prstGeom>
          <a:solidFill>
            <a:srgbClr val="A30134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 Placeholder 100">
            <a:extLst>
              <a:ext uri="{FF2B5EF4-FFF2-40B4-BE49-F238E27FC236}">
                <a16:creationId xmlns:a16="http://schemas.microsoft.com/office/drawing/2014/main" id="{AC931EC8-7F3D-812F-7F68-1A29EE3723E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1488738" y="58189"/>
            <a:ext cx="506527" cy="629032"/>
          </a:xfrm>
        </p:spPr>
        <p:txBody>
          <a:bodyPr lIns="0" tIns="0" rIns="0" bIns="0" anchor="ctr">
            <a:noAutofit/>
          </a:bodyPr>
          <a:lstStyle>
            <a:lvl1pPr marL="0" indent="0" algn="r">
              <a:lnSpc>
                <a:spcPct val="100000"/>
              </a:lnSpc>
              <a:buNone/>
              <a:defRPr sz="2000">
                <a:solidFill>
                  <a:schemeClr val="bg1"/>
                </a:solidFill>
              </a:defRPr>
            </a:lvl1pPr>
            <a:lvl2pPr marL="457200" indent="0" algn="r">
              <a:buNone/>
              <a:defRPr sz="2000">
                <a:solidFill>
                  <a:schemeClr val="bg1"/>
                </a:solidFill>
              </a:defRPr>
            </a:lvl2pPr>
            <a:lvl3pPr marL="914400" indent="0" algn="r">
              <a:buNone/>
              <a:defRPr sz="2000">
                <a:solidFill>
                  <a:schemeClr val="bg1"/>
                </a:solidFill>
              </a:defRPr>
            </a:lvl3pPr>
            <a:lvl4pPr marL="1371600" indent="0" algn="r">
              <a:buNone/>
              <a:defRPr sz="2000">
                <a:solidFill>
                  <a:schemeClr val="bg1"/>
                </a:solidFill>
              </a:defRPr>
            </a:lvl4pPr>
            <a:lvl5pPr marL="1828800" indent="0" algn="r">
              <a:buNone/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00</a:t>
            </a:r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2AABFDBC-BEA1-1856-F759-E79ECD87271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616268" y="1741338"/>
            <a:ext cx="2642075" cy="2489059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C7E76771-5678-6041-9C54-59B54AC1E301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4774961" y="1736971"/>
            <a:ext cx="2642075" cy="2489059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8540BE69-117A-69AA-EBC4-D953DCE9FB68}"/>
              </a:ext>
            </a:extLst>
          </p:cNvPr>
          <p:cNvSpPr/>
          <p:nvPr userDrawn="1"/>
        </p:nvSpPr>
        <p:spPr>
          <a:xfrm>
            <a:off x="2599747" y="3886786"/>
            <a:ext cx="687224" cy="687224"/>
          </a:xfrm>
          <a:prstGeom prst="ellipse">
            <a:avLst/>
          </a:prstGeom>
          <a:solidFill>
            <a:srgbClr val="A3013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2D4E4C05-105C-6338-8182-0FA7A6B3483D}"/>
              </a:ext>
            </a:extLst>
          </p:cNvPr>
          <p:cNvSpPr/>
          <p:nvPr userDrawn="1"/>
        </p:nvSpPr>
        <p:spPr>
          <a:xfrm>
            <a:off x="5752386" y="3870071"/>
            <a:ext cx="687224" cy="687224"/>
          </a:xfrm>
          <a:prstGeom prst="ellipse">
            <a:avLst/>
          </a:prstGeom>
          <a:solidFill>
            <a:srgbClr val="A3013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CAF5D6CC-74C8-1DE1-6DFA-0B6A44217049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7875792" y="1736971"/>
            <a:ext cx="2642075" cy="2489059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B47B0D4F-D498-7BC8-658F-EF3BCD33F206}"/>
              </a:ext>
            </a:extLst>
          </p:cNvPr>
          <p:cNvSpPr/>
          <p:nvPr userDrawn="1"/>
        </p:nvSpPr>
        <p:spPr>
          <a:xfrm>
            <a:off x="8853218" y="3882419"/>
            <a:ext cx="687224" cy="687224"/>
          </a:xfrm>
          <a:prstGeom prst="ellipse">
            <a:avLst/>
          </a:prstGeom>
          <a:solidFill>
            <a:srgbClr val="A3013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5" name="Title 2">
            <a:extLst>
              <a:ext uri="{FF2B5EF4-FFF2-40B4-BE49-F238E27FC236}">
                <a16:creationId xmlns:a16="http://schemas.microsoft.com/office/drawing/2014/main" id="{799FF7D5-464E-CFB3-2460-CD6B90B9E6C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641096"/>
            <a:ext cx="12192000" cy="689993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lang="en-US" sz="3600" b="1" i="0" kern="1200" smtClean="0">
                <a:solidFill>
                  <a:schemeClr val="tx1"/>
                </a:solidFill>
                <a:latin typeface="Rajdhani Semibold" panose="02000000000000000000" pitchFamily="2" charset="77"/>
                <a:ea typeface="+mj-ea"/>
                <a:cs typeface="Rajdhani Semibold" panose="02000000000000000000" pitchFamily="2" charset="77"/>
              </a:defRPr>
            </a:lvl1pPr>
          </a:lstStyle>
          <a:p>
            <a:r>
              <a:rPr lang="en-US" dirty="0"/>
              <a:t>SPEAKERS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66B31CA0-651D-E2BF-4EBA-E5691BD4997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674127" y="4766617"/>
            <a:ext cx="2585706" cy="275554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90000"/>
              </a:lnSpc>
              <a:buNone/>
              <a:defRPr lang="en-US" sz="1400" b="1" kern="1200" dirty="0" smtClean="0">
                <a:solidFill>
                  <a:schemeClr val="tx1"/>
                </a:solidFill>
                <a:latin typeface="Rajdhani Semibold" panose="02000000000000000000" pitchFamily="2" charset="77"/>
                <a:ea typeface="+mn-ea"/>
                <a:cs typeface="Rajdhani Semibold" panose="02000000000000000000" pitchFamily="2" charset="77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5" indent="0">
              <a:buNone/>
              <a:defRPr/>
            </a:lvl4pPr>
            <a:lvl5pPr marL="2438339" indent="0">
              <a:buNone/>
              <a:defRPr/>
            </a:lvl5pPr>
          </a:lstStyle>
          <a:p>
            <a:pPr lvl="0"/>
            <a:r>
              <a:rPr lang="en-US" dirty="0"/>
              <a:t>Name Goes Here</a:t>
            </a:r>
          </a:p>
        </p:txBody>
      </p:sp>
      <p:sp>
        <p:nvSpPr>
          <p:cNvPr id="12" name="Text Placeholder 12">
            <a:extLst>
              <a:ext uri="{FF2B5EF4-FFF2-40B4-BE49-F238E27FC236}">
                <a16:creationId xmlns:a16="http://schemas.microsoft.com/office/drawing/2014/main" id="{58B9D85E-AB19-F339-DD2C-DF7F093814A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674125" y="5112624"/>
            <a:ext cx="2585706" cy="95251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buNone/>
              <a:defRPr lang="en-US" sz="1100" kern="1200" dirty="0" smtClean="0">
                <a:solidFill>
                  <a:schemeClr val="bg2">
                    <a:lumMod val="50000"/>
                  </a:schemeClr>
                </a:solidFill>
                <a:latin typeface="Poppins" pitchFamily="2" charset="77"/>
                <a:ea typeface="+mn-ea"/>
                <a:cs typeface="Poppins" pitchFamily="2" charset="77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5" indent="0">
              <a:buNone/>
              <a:defRPr/>
            </a:lvl4pPr>
            <a:lvl5pPr marL="2438339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9C0CBBC-0F08-E3FF-CFFA-CA2915AFA30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803146" y="4766617"/>
            <a:ext cx="2585706" cy="275554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90000"/>
              </a:lnSpc>
              <a:buNone/>
              <a:defRPr lang="en-US" sz="1400" b="1" kern="1200" dirty="0" smtClean="0">
                <a:solidFill>
                  <a:schemeClr val="tx1"/>
                </a:solidFill>
                <a:latin typeface="Rajdhani Semibold" panose="02000000000000000000" pitchFamily="2" charset="77"/>
                <a:ea typeface="+mn-ea"/>
                <a:cs typeface="Rajdhani Semibold" panose="02000000000000000000" pitchFamily="2" charset="77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5" indent="0">
              <a:buNone/>
              <a:defRPr/>
            </a:lvl4pPr>
            <a:lvl5pPr marL="2438339" indent="0">
              <a:buNone/>
              <a:defRPr/>
            </a:lvl5pPr>
          </a:lstStyle>
          <a:p>
            <a:pPr lvl="0"/>
            <a:r>
              <a:rPr lang="en-US" dirty="0"/>
              <a:t>Name Goes Here</a:t>
            </a:r>
          </a:p>
        </p:txBody>
      </p:sp>
      <p:sp>
        <p:nvSpPr>
          <p:cNvPr id="15" name="Text Placeholder 12">
            <a:extLst>
              <a:ext uri="{FF2B5EF4-FFF2-40B4-BE49-F238E27FC236}">
                <a16:creationId xmlns:a16="http://schemas.microsoft.com/office/drawing/2014/main" id="{934E05DD-D03A-BF36-BA3C-378716C3CA05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4803144" y="5112624"/>
            <a:ext cx="2585706" cy="95251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buNone/>
              <a:defRPr lang="en-US" sz="1100" kern="1200" dirty="0" smtClean="0">
                <a:solidFill>
                  <a:schemeClr val="bg2">
                    <a:lumMod val="50000"/>
                  </a:schemeClr>
                </a:solidFill>
                <a:latin typeface="Poppins" pitchFamily="2" charset="77"/>
                <a:ea typeface="+mn-ea"/>
                <a:cs typeface="Poppins" pitchFamily="2" charset="77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5" indent="0">
              <a:buNone/>
              <a:defRPr/>
            </a:lvl4pPr>
            <a:lvl5pPr marL="2438339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12">
            <a:extLst>
              <a:ext uri="{FF2B5EF4-FFF2-40B4-BE49-F238E27FC236}">
                <a16:creationId xmlns:a16="http://schemas.microsoft.com/office/drawing/2014/main" id="{F63FC638-940E-B78B-DE34-46C18F5639F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932163" y="4766617"/>
            <a:ext cx="2585706" cy="275554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90000"/>
              </a:lnSpc>
              <a:buNone/>
              <a:defRPr lang="en-US" sz="1400" b="1" kern="1200" dirty="0" smtClean="0">
                <a:solidFill>
                  <a:schemeClr val="tx1"/>
                </a:solidFill>
                <a:latin typeface="Rajdhani Semibold" panose="02000000000000000000" pitchFamily="2" charset="77"/>
                <a:ea typeface="+mn-ea"/>
                <a:cs typeface="Rajdhani Semibold" panose="02000000000000000000" pitchFamily="2" charset="77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5" indent="0">
              <a:buNone/>
              <a:defRPr/>
            </a:lvl4pPr>
            <a:lvl5pPr marL="2438339" indent="0">
              <a:buNone/>
              <a:defRPr/>
            </a:lvl5pPr>
          </a:lstStyle>
          <a:p>
            <a:pPr lvl="0"/>
            <a:r>
              <a:rPr lang="en-US" dirty="0"/>
              <a:t>Name Goes Here</a:t>
            </a:r>
          </a:p>
        </p:txBody>
      </p:sp>
      <p:sp>
        <p:nvSpPr>
          <p:cNvPr id="17" name="Text Placeholder 12">
            <a:extLst>
              <a:ext uri="{FF2B5EF4-FFF2-40B4-BE49-F238E27FC236}">
                <a16:creationId xmlns:a16="http://schemas.microsoft.com/office/drawing/2014/main" id="{4F16A6D6-E474-50A9-5DB6-A9C027D94C69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7932161" y="5112624"/>
            <a:ext cx="2585706" cy="95251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buNone/>
              <a:defRPr lang="en-US" sz="1100" kern="1200" dirty="0" smtClean="0">
                <a:solidFill>
                  <a:schemeClr val="bg2">
                    <a:lumMod val="50000"/>
                  </a:schemeClr>
                </a:solidFill>
                <a:latin typeface="Poppins" pitchFamily="2" charset="77"/>
                <a:ea typeface="+mn-ea"/>
                <a:cs typeface="Poppins" pitchFamily="2" charset="77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5" indent="0">
              <a:buNone/>
              <a:defRPr/>
            </a:lvl4pPr>
            <a:lvl5pPr marL="2438339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608522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speak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B0B1342-8A50-B106-DC9B-5CC8D03DFB98}"/>
              </a:ext>
            </a:extLst>
          </p:cNvPr>
          <p:cNvSpPr/>
          <p:nvPr userDrawn="1"/>
        </p:nvSpPr>
        <p:spPr>
          <a:xfrm>
            <a:off x="0" y="6702037"/>
            <a:ext cx="12191999" cy="168779"/>
          </a:xfrm>
          <a:prstGeom prst="rect">
            <a:avLst/>
          </a:prstGeom>
          <a:solidFill>
            <a:srgbClr val="A30134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F889F58-CF28-18EE-6B9A-85C1B6635926}"/>
              </a:ext>
            </a:extLst>
          </p:cNvPr>
          <p:cNvSpPr/>
          <p:nvPr userDrawn="1"/>
        </p:nvSpPr>
        <p:spPr>
          <a:xfrm>
            <a:off x="1140780" y="2167434"/>
            <a:ext cx="2181268" cy="207730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F8C97EA-D384-416B-7027-0893B3E51746}"/>
              </a:ext>
            </a:extLst>
          </p:cNvPr>
          <p:cNvSpPr/>
          <p:nvPr userDrawn="1"/>
        </p:nvSpPr>
        <p:spPr>
          <a:xfrm>
            <a:off x="11502639" y="0"/>
            <a:ext cx="689360" cy="687222"/>
          </a:xfrm>
          <a:prstGeom prst="rect">
            <a:avLst/>
          </a:prstGeom>
          <a:solidFill>
            <a:srgbClr val="A30134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 Placeholder 100">
            <a:extLst>
              <a:ext uri="{FF2B5EF4-FFF2-40B4-BE49-F238E27FC236}">
                <a16:creationId xmlns:a16="http://schemas.microsoft.com/office/drawing/2014/main" id="{AC931EC8-7F3D-812F-7F68-1A29EE3723E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1488738" y="58189"/>
            <a:ext cx="506527" cy="629032"/>
          </a:xfrm>
        </p:spPr>
        <p:txBody>
          <a:bodyPr lIns="0" tIns="0" rIns="0" bIns="0" anchor="ctr">
            <a:noAutofit/>
          </a:bodyPr>
          <a:lstStyle>
            <a:lvl1pPr marL="0" indent="0" algn="r">
              <a:lnSpc>
                <a:spcPct val="100000"/>
              </a:lnSpc>
              <a:buNone/>
              <a:defRPr sz="2000">
                <a:solidFill>
                  <a:schemeClr val="bg1"/>
                </a:solidFill>
              </a:defRPr>
            </a:lvl1pPr>
            <a:lvl2pPr marL="457200" indent="0" algn="r">
              <a:buNone/>
              <a:defRPr sz="2000">
                <a:solidFill>
                  <a:schemeClr val="bg1"/>
                </a:solidFill>
              </a:defRPr>
            </a:lvl2pPr>
            <a:lvl3pPr marL="914400" indent="0" algn="r">
              <a:buNone/>
              <a:defRPr sz="2000">
                <a:solidFill>
                  <a:schemeClr val="bg1"/>
                </a:solidFill>
              </a:defRPr>
            </a:lvl3pPr>
            <a:lvl4pPr marL="1371600" indent="0" algn="r">
              <a:buNone/>
              <a:defRPr sz="2000">
                <a:solidFill>
                  <a:schemeClr val="bg1"/>
                </a:solidFill>
              </a:defRPr>
            </a:lvl4pPr>
            <a:lvl5pPr marL="1828800" indent="0" algn="r">
              <a:buNone/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00</a:t>
            </a:r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2AABFDBC-BEA1-1856-F759-E79ECD87271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140780" y="2175458"/>
            <a:ext cx="2181267" cy="2054939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8540BE69-117A-69AA-EBC4-D953DCE9FB68}"/>
              </a:ext>
            </a:extLst>
          </p:cNvPr>
          <p:cNvSpPr/>
          <p:nvPr userDrawn="1"/>
        </p:nvSpPr>
        <p:spPr>
          <a:xfrm>
            <a:off x="1921864" y="4020161"/>
            <a:ext cx="484829" cy="484829"/>
          </a:xfrm>
          <a:prstGeom prst="ellipse">
            <a:avLst/>
          </a:prstGeom>
          <a:solidFill>
            <a:srgbClr val="A3013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5" name="Title 2">
            <a:extLst>
              <a:ext uri="{FF2B5EF4-FFF2-40B4-BE49-F238E27FC236}">
                <a16:creationId xmlns:a16="http://schemas.microsoft.com/office/drawing/2014/main" id="{799FF7D5-464E-CFB3-2460-CD6B90B9E6C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641096"/>
            <a:ext cx="12192000" cy="689993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lang="en-US" sz="3600" b="1" i="0" kern="1200" smtClean="0">
                <a:solidFill>
                  <a:schemeClr val="tx1"/>
                </a:solidFill>
                <a:latin typeface="Rajdhani Semibold" panose="02000000000000000000" pitchFamily="2" charset="77"/>
                <a:ea typeface="+mj-ea"/>
                <a:cs typeface="Rajdhani Semibold" panose="02000000000000000000" pitchFamily="2" charset="77"/>
              </a:defRPr>
            </a:lvl1pPr>
          </a:lstStyle>
          <a:p>
            <a:r>
              <a:rPr lang="en-US" dirty="0"/>
              <a:t>SPEAKERS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66B31CA0-651D-E2BF-4EBA-E5691BD4997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140780" y="4766617"/>
            <a:ext cx="2181267" cy="275554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90000"/>
              </a:lnSpc>
              <a:buNone/>
              <a:defRPr lang="en-US" sz="1400" b="1" kern="1200" dirty="0" smtClean="0">
                <a:solidFill>
                  <a:schemeClr val="tx1"/>
                </a:solidFill>
                <a:latin typeface="Rajdhani Semibold" panose="02000000000000000000" pitchFamily="2" charset="77"/>
                <a:ea typeface="+mn-ea"/>
                <a:cs typeface="Rajdhani Semibold" panose="02000000000000000000" pitchFamily="2" charset="77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5" indent="0">
              <a:buNone/>
              <a:defRPr/>
            </a:lvl4pPr>
            <a:lvl5pPr marL="2438339" indent="0">
              <a:buNone/>
              <a:defRPr/>
            </a:lvl5pPr>
          </a:lstStyle>
          <a:p>
            <a:pPr lvl="0"/>
            <a:r>
              <a:rPr lang="en-US" dirty="0"/>
              <a:t>Name Goes Here</a:t>
            </a:r>
          </a:p>
        </p:txBody>
      </p:sp>
      <p:sp>
        <p:nvSpPr>
          <p:cNvPr id="12" name="Text Placeholder 12">
            <a:extLst>
              <a:ext uri="{FF2B5EF4-FFF2-40B4-BE49-F238E27FC236}">
                <a16:creationId xmlns:a16="http://schemas.microsoft.com/office/drawing/2014/main" id="{58B9D85E-AB19-F339-DD2C-DF7F093814A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140778" y="5112624"/>
            <a:ext cx="2181267" cy="95251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buNone/>
              <a:defRPr lang="en-US" sz="1100" kern="1200" dirty="0" smtClean="0">
                <a:solidFill>
                  <a:schemeClr val="bg2">
                    <a:lumMod val="50000"/>
                  </a:schemeClr>
                </a:solidFill>
                <a:latin typeface="Poppins" pitchFamily="2" charset="77"/>
                <a:ea typeface="+mn-ea"/>
                <a:cs typeface="Poppins" pitchFamily="2" charset="77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5" indent="0">
              <a:buNone/>
              <a:defRPr/>
            </a:lvl4pPr>
            <a:lvl5pPr marL="2438339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ADE20ED0-4A31-12EC-F794-51AFC9D0D39C}"/>
              </a:ext>
            </a:extLst>
          </p:cNvPr>
          <p:cNvSpPr/>
          <p:nvPr userDrawn="1"/>
        </p:nvSpPr>
        <p:spPr>
          <a:xfrm>
            <a:off x="3695277" y="2181778"/>
            <a:ext cx="2181268" cy="207730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Picture Placeholder 2">
            <a:extLst>
              <a:ext uri="{FF2B5EF4-FFF2-40B4-BE49-F238E27FC236}">
                <a16:creationId xmlns:a16="http://schemas.microsoft.com/office/drawing/2014/main" id="{F18724FF-8450-19CD-1AC7-563BE8FA13F0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3695277" y="2189802"/>
            <a:ext cx="2181267" cy="2054939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25E30047-C461-59C3-663C-D0AA5FC7BBD4}"/>
              </a:ext>
            </a:extLst>
          </p:cNvPr>
          <p:cNvSpPr/>
          <p:nvPr userDrawn="1"/>
        </p:nvSpPr>
        <p:spPr>
          <a:xfrm>
            <a:off x="4476361" y="4034505"/>
            <a:ext cx="484829" cy="484829"/>
          </a:xfrm>
          <a:prstGeom prst="ellipse">
            <a:avLst/>
          </a:prstGeom>
          <a:solidFill>
            <a:srgbClr val="A3013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29" name="Text Placeholder 12">
            <a:extLst>
              <a:ext uri="{FF2B5EF4-FFF2-40B4-BE49-F238E27FC236}">
                <a16:creationId xmlns:a16="http://schemas.microsoft.com/office/drawing/2014/main" id="{4F9E9DAC-8B99-C025-B898-5340E13CA1B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695277" y="4780961"/>
            <a:ext cx="2181267" cy="275554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90000"/>
              </a:lnSpc>
              <a:buNone/>
              <a:defRPr lang="en-US" sz="1400" b="1" kern="1200" dirty="0" smtClean="0">
                <a:solidFill>
                  <a:schemeClr val="tx1"/>
                </a:solidFill>
                <a:latin typeface="Rajdhani Semibold" panose="02000000000000000000" pitchFamily="2" charset="77"/>
                <a:ea typeface="+mn-ea"/>
                <a:cs typeface="Rajdhani Semibold" panose="02000000000000000000" pitchFamily="2" charset="77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5" indent="0">
              <a:buNone/>
              <a:defRPr/>
            </a:lvl4pPr>
            <a:lvl5pPr marL="2438339" indent="0">
              <a:buNone/>
              <a:defRPr/>
            </a:lvl5pPr>
          </a:lstStyle>
          <a:p>
            <a:pPr lvl="0"/>
            <a:r>
              <a:rPr lang="en-US" dirty="0"/>
              <a:t>Name Goes Here</a:t>
            </a:r>
          </a:p>
        </p:txBody>
      </p:sp>
      <p:sp>
        <p:nvSpPr>
          <p:cNvPr id="30" name="Text Placeholder 12">
            <a:extLst>
              <a:ext uri="{FF2B5EF4-FFF2-40B4-BE49-F238E27FC236}">
                <a16:creationId xmlns:a16="http://schemas.microsoft.com/office/drawing/2014/main" id="{4DFACC6C-7982-81BE-34E9-65AD89FC8F9C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3695275" y="5126968"/>
            <a:ext cx="2181267" cy="95251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buNone/>
              <a:defRPr lang="en-US" sz="1100" kern="1200" dirty="0" smtClean="0">
                <a:solidFill>
                  <a:schemeClr val="bg2">
                    <a:lumMod val="50000"/>
                  </a:schemeClr>
                </a:solidFill>
                <a:latin typeface="Poppins" pitchFamily="2" charset="77"/>
                <a:ea typeface="+mn-ea"/>
                <a:cs typeface="Poppins" pitchFamily="2" charset="77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5" indent="0">
              <a:buNone/>
              <a:defRPr/>
            </a:lvl4pPr>
            <a:lvl5pPr marL="2438339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C67FF1DD-CD60-4476-04EE-1A599164723D}"/>
              </a:ext>
            </a:extLst>
          </p:cNvPr>
          <p:cNvSpPr/>
          <p:nvPr userDrawn="1"/>
        </p:nvSpPr>
        <p:spPr>
          <a:xfrm>
            <a:off x="6249776" y="2181778"/>
            <a:ext cx="2181268" cy="207730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Picture Placeholder 2">
            <a:extLst>
              <a:ext uri="{FF2B5EF4-FFF2-40B4-BE49-F238E27FC236}">
                <a16:creationId xmlns:a16="http://schemas.microsoft.com/office/drawing/2014/main" id="{F0D5668E-FDAB-4CF4-0DE8-36BCA07E72A2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6249776" y="2189802"/>
            <a:ext cx="2181267" cy="2054939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F77257BE-4824-BEC3-C245-2BD0A5989BCF}"/>
              </a:ext>
            </a:extLst>
          </p:cNvPr>
          <p:cNvSpPr/>
          <p:nvPr userDrawn="1"/>
        </p:nvSpPr>
        <p:spPr>
          <a:xfrm>
            <a:off x="7030860" y="4034505"/>
            <a:ext cx="484829" cy="484829"/>
          </a:xfrm>
          <a:prstGeom prst="ellipse">
            <a:avLst/>
          </a:prstGeom>
          <a:solidFill>
            <a:srgbClr val="A3013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34" name="Text Placeholder 12">
            <a:extLst>
              <a:ext uri="{FF2B5EF4-FFF2-40B4-BE49-F238E27FC236}">
                <a16:creationId xmlns:a16="http://schemas.microsoft.com/office/drawing/2014/main" id="{BAEDB051-A4BE-9604-D4C9-760C5DF03B0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249776" y="4780961"/>
            <a:ext cx="2181267" cy="275554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90000"/>
              </a:lnSpc>
              <a:buNone/>
              <a:defRPr lang="en-US" sz="1400" b="1" kern="1200" dirty="0" smtClean="0">
                <a:solidFill>
                  <a:schemeClr val="tx1"/>
                </a:solidFill>
                <a:latin typeface="Rajdhani Semibold" panose="02000000000000000000" pitchFamily="2" charset="77"/>
                <a:ea typeface="+mn-ea"/>
                <a:cs typeface="Rajdhani Semibold" panose="02000000000000000000" pitchFamily="2" charset="77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5" indent="0">
              <a:buNone/>
              <a:defRPr/>
            </a:lvl4pPr>
            <a:lvl5pPr marL="2438339" indent="0">
              <a:buNone/>
              <a:defRPr/>
            </a:lvl5pPr>
          </a:lstStyle>
          <a:p>
            <a:pPr lvl="0"/>
            <a:r>
              <a:rPr lang="en-US" dirty="0"/>
              <a:t>Name Goes Here</a:t>
            </a:r>
          </a:p>
        </p:txBody>
      </p:sp>
      <p:sp>
        <p:nvSpPr>
          <p:cNvPr id="35" name="Text Placeholder 12">
            <a:extLst>
              <a:ext uri="{FF2B5EF4-FFF2-40B4-BE49-F238E27FC236}">
                <a16:creationId xmlns:a16="http://schemas.microsoft.com/office/drawing/2014/main" id="{CC963A03-58FE-BF09-4D19-6F61DE13D767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6249774" y="5126968"/>
            <a:ext cx="2181267" cy="95251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buNone/>
              <a:defRPr lang="en-US" sz="1100" kern="1200" dirty="0" smtClean="0">
                <a:solidFill>
                  <a:schemeClr val="bg2">
                    <a:lumMod val="50000"/>
                  </a:schemeClr>
                </a:solidFill>
                <a:latin typeface="Poppins" pitchFamily="2" charset="77"/>
                <a:ea typeface="+mn-ea"/>
                <a:cs typeface="Poppins" pitchFamily="2" charset="77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5" indent="0">
              <a:buNone/>
              <a:defRPr/>
            </a:lvl4pPr>
            <a:lvl5pPr marL="2438339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AFA33B0-5333-5103-B25E-5A794918E58F}"/>
              </a:ext>
            </a:extLst>
          </p:cNvPr>
          <p:cNvSpPr/>
          <p:nvPr userDrawn="1"/>
        </p:nvSpPr>
        <p:spPr>
          <a:xfrm>
            <a:off x="8804272" y="2181778"/>
            <a:ext cx="2181268" cy="207730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Picture Placeholder 2">
            <a:extLst>
              <a:ext uri="{FF2B5EF4-FFF2-40B4-BE49-F238E27FC236}">
                <a16:creationId xmlns:a16="http://schemas.microsoft.com/office/drawing/2014/main" id="{246A3B90-092D-3F29-DA4B-A5522A46FA4C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8804272" y="2189802"/>
            <a:ext cx="2181267" cy="2054939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B09595FF-06BA-4243-CD9B-25D46AD3B594}"/>
              </a:ext>
            </a:extLst>
          </p:cNvPr>
          <p:cNvSpPr/>
          <p:nvPr userDrawn="1"/>
        </p:nvSpPr>
        <p:spPr>
          <a:xfrm>
            <a:off x="9585356" y="4034505"/>
            <a:ext cx="484829" cy="484829"/>
          </a:xfrm>
          <a:prstGeom prst="ellipse">
            <a:avLst/>
          </a:prstGeom>
          <a:solidFill>
            <a:srgbClr val="A3013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39" name="Text Placeholder 12">
            <a:extLst>
              <a:ext uri="{FF2B5EF4-FFF2-40B4-BE49-F238E27FC236}">
                <a16:creationId xmlns:a16="http://schemas.microsoft.com/office/drawing/2014/main" id="{620BDE35-2A95-C8AE-AE78-5C3FCC3F076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804272" y="4780961"/>
            <a:ext cx="2181267" cy="275554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90000"/>
              </a:lnSpc>
              <a:buNone/>
              <a:defRPr lang="en-US" sz="1400" b="1" kern="1200" dirty="0" smtClean="0">
                <a:solidFill>
                  <a:schemeClr val="tx1"/>
                </a:solidFill>
                <a:latin typeface="Rajdhani Semibold" panose="02000000000000000000" pitchFamily="2" charset="77"/>
                <a:ea typeface="+mn-ea"/>
                <a:cs typeface="Rajdhani Semibold" panose="02000000000000000000" pitchFamily="2" charset="77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5" indent="0">
              <a:buNone/>
              <a:defRPr/>
            </a:lvl4pPr>
            <a:lvl5pPr marL="2438339" indent="0">
              <a:buNone/>
              <a:defRPr/>
            </a:lvl5pPr>
          </a:lstStyle>
          <a:p>
            <a:pPr lvl="0"/>
            <a:r>
              <a:rPr lang="en-US" dirty="0"/>
              <a:t>Name Goes Here</a:t>
            </a:r>
          </a:p>
        </p:txBody>
      </p:sp>
      <p:sp>
        <p:nvSpPr>
          <p:cNvPr id="40" name="Text Placeholder 12">
            <a:extLst>
              <a:ext uri="{FF2B5EF4-FFF2-40B4-BE49-F238E27FC236}">
                <a16:creationId xmlns:a16="http://schemas.microsoft.com/office/drawing/2014/main" id="{E0579043-51C6-7B5C-4EB9-725B94C5C39D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8804270" y="5126968"/>
            <a:ext cx="2181267" cy="95251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buNone/>
              <a:defRPr lang="en-US" sz="1100" kern="1200" dirty="0" smtClean="0">
                <a:solidFill>
                  <a:schemeClr val="bg2">
                    <a:lumMod val="50000"/>
                  </a:schemeClr>
                </a:solidFill>
                <a:latin typeface="Poppins" pitchFamily="2" charset="77"/>
                <a:ea typeface="+mn-ea"/>
                <a:cs typeface="Poppins" pitchFamily="2" charset="77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5" indent="0">
              <a:buNone/>
              <a:defRPr/>
            </a:lvl4pPr>
            <a:lvl5pPr marL="2438339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612169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speak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B0B1342-8A50-B106-DC9B-5CC8D03DFB98}"/>
              </a:ext>
            </a:extLst>
          </p:cNvPr>
          <p:cNvSpPr/>
          <p:nvPr userDrawn="1"/>
        </p:nvSpPr>
        <p:spPr>
          <a:xfrm>
            <a:off x="0" y="6702037"/>
            <a:ext cx="12191999" cy="168779"/>
          </a:xfrm>
          <a:prstGeom prst="rect">
            <a:avLst/>
          </a:prstGeom>
          <a:solidFill>
            <a:srgbClr val="A30134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F8C97EA-D384-416B-7027-0893B3E51746}"/>
              </a:ext>
            </a:extLst>
          </p:cNvPr>
          <p:cNvSpPr/>
          <p:nvPr userDrawn="1"/>
        </p:nvSpPr>
        <p:spPr>
          <a:xfrm>
            <a:off x="11502639" y="0"/>
            <a:ext cx="689360" cy="687222"/>
          </a:xfrm>
          <a:prstGeom prst="rect">
            <a:avLst/>
          </a:prstGeom>
          <a:solidFill>
            <a:srgbClr val="A30134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 Placeholder 100">
            <a:extLst>
              <a:ext uri="{FF2B5EF4-FFF2-40B4-BE49-F238E27FC236}">
                <a16:creationId xmlns:a16="http://schemas.microsoft.com/office/drawing/2014/main" id="{AC931EC8-7F3D-812F-7F68-1A29EE3723E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1488738" y="58189"/>
            <a:ext cx="506527" cy="629032"/>
          </a:xfrm>
        </p:spPr>
        <p:txBody>
          <a:bodyPr lIns="0" tIns="0" rIns="0" bIns="0" anchor="ctr">
            <a:noAutofit/>
          </a:bodyPr>
          <a:lstStyle>
            <a:lvl1pPr marL="0" indent="0" algn="r">
              <a:lnSpc>
                <a:spcPct val="100000"/>
              </a:lnSpc>
              <a:buNone/>
              <a:defRPr sz="2000">
                <a:solidFill>
                  <a:schemeClr val="bg1"/>
                </a:solidFill>
              </a:defRPr>
            </a:lvl1pPr>
            <a:lvl2pPr marL="457200" indent="0" algn="r">
              <a:buNone/>
              <a:defRPr sz="2000">
                <a:solidFill>
                  <a:schemeClr val="bg1"/>
                </a:solidFill>
              </a:defRPr>
            </a:lvl2pPr>
            <a:lvl3pPr marL="914400" indent="0" algn="r">
              <a:buNone/>
              <a:defRPr sz="2000">
                <a:solidFill>
                  <a:schemeClr val="bg1"/>
                </a:solidFill>
              </a:defRPr>
            </a:lvl3pPr>
            <a:lvl4pPr marL="1371600" indent="0" algn="r">
              <a:buNone/>
              <a:defRPr sz="2000">
                <a:solidFill>
                  <a:schemeClr val="bg1"/>
                </a:solidFill>
              </a:defRPr>
            </a:lvl4pPr>
            <a:lvl5pPr marL="1828800" indent="0" algn="r">
              <a:buNone/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00</a:t>
            </a:r>
          </a:p>
        </p:txBody>
      </p:sp>
      <p:sp>
        <p:nvSpPr>
          <p:cNvPr id="5" name="Title 2">
            <a:extLst>
              <a:ext uri="{FF2B5EF4-FFF2-40B4-BE49-F238E27FC236}">
                <a16:creationId xmlns:a16="http://schemas.microsoft.com/office/drawing/2014/main" id="{799FF7D5-464E-CFB3-2460-CD6B90B9E6C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76981" y="3123043"/>
            <a:ext cx="3319531" cy="689993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lang="en-US" sz="4400" b="1" i="0" kern="1200" smtClean="0">
                <a:solidFill>
                  <a:schemeClr val="tx1"/>
                </a:solidFill>
                <a:latin typeface="Rajdhani Semibold" panose="02000000000000000000" pitchFamily="2" charset="77"/>
                <a:ea typeface="+mj-ea"/>
                <a:cs typeface="Rajdhani Semibold" panose="02000000000000000000" pitchFamily="2" charset="77"/>
              </a:defRPr>
            </a:lvl1pPr>
          </a:lstStyle>
          <a:p>
            <a:r>
              <a:rPr lang="en-US" dirty="0"/>
              <a:t>SPEAKERS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ADE20ED0-4A31-12EC-F794-51AFC9D0D39C}"/>
              </a:ext>
            </a:extLst>
          </p:cNvPr>
          <p:cNvSpPr/>
          <p:nvPr userDrawn="1"/>
        </p:nvSpPr>
        <p:spPr>
          <a:xfrm>
            <a:off x="4871840" y="819822"/>
            <a:ext cx="1706018" cy="162123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Picture Placeholder 2">
            <a:extLst>
              <a:ext uri="{FF2B5EF4-FFF2-40B4-BE49-F238E27FC236}">
                <a16:creationId xmlns:a16="http://schemas.microsoft.com/office/drawing/2014/main" id="{F18724FF-8450-19CD-1AC7-563BE8FA13F0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4871839" y="819822"/>
            <a:ext cx="1706018" cy="1606891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9" name="Text Placeholder 12">
            <a:extLst>
              <a:ext uri="{FF2B5EF4-FFF2-40B4-BE49-F238E27FC236}">
                <a16:creationId xmlns:a16="http://schemas.microsoft.com/office/drawing/2014/main" id="{4F9E9DAC-8B99-C025-B898-5340E13CA1B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871840" y="2584982"/>
            <a:ext cx="1706018" cy="27555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lnSpc>
                <a:spcPct val="90000"/>
              </a:lnSpc>
              <a:buNone/>
              <a:defRPr lang="en-US" sz="1200" b="1" kern="1200" dirty="0" smtClean="0">
                <a:solidFill>
                  <a:schemeClr val="tx1"/>
                </a:solidFill>
                <a:latin typeface="Rajdhani Semibold" panose="02000000000000000000" pitchFamily="2" charset="77"/>
                <a:ea typeface="+mn-ea"/>
                <a:cs typeface="Rajdhani Semibold" panose="02000000000000000000" pitchFamily="2" charset="77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5" indent="0">
              <a:buNone/>
              <a:defRPr/>
            </a:lvl4pPr>
            <a:lvl5pPr marL="2438339" indent="0">
              <a:buNone/>
              <a:defRPr/>
            </a:lvl5pPr>
          </a:lstStyle>
          <a:p>
            <a:pPr lvl="0"/>
            <a:r>
              <a:rPr lang="en-US" dirty="0"/>
              <a:t>Name Goes Here</a:t>
            </a:r>
          </a:p>
        </p:txBody>
      </p:sp>
      <p:sp>
        <p:nvSpPr>
          <p:cNvPr id="30" name="Text Placeholder 12">
            <a:extLst>
              <a:ext uri="{FF2B5EF4-FFF2-40B4-BE49-F238E27FC236}">
                <a16:creationId xmlns:a16="http://schemas.microsoft.com/office/drawing/2014/main" id="{4DFACC6C-7982-81BE-34E9-65AD89FC8F9C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871838" y="2845646"/>
            <a:ext cx="1706018" cy="69200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lnSpc>
                <a:spcPct val="120000"/>
              </a:lnSpc>
              <a:buNone/>
              <a:defRPr lang="en-US" sz="900" kern="1200" dirty="0" smtClean="0">
                <a:solidFill>
                  <a:schemeClr val="bg2">
                    <a:lumMod val="50000"/>
                  </a:schemeClr>
                </a:solidFill>
                <a:latin typeface="Poppins" pitchFamily="2" charset="77"/>
                <a:ea typeface="+mn-ea"/>
                <a:cs typeface="Poppins" pitchFamily="2" charset="77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5" indent="0">
              <a:buNone/>
              <a:defRPr/>
            </a:lvl4pPr>
            <a:lvl5pPr marL="2438339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C67FF1DD-CD60-4476-04EE-1A599164723D}"/>
              </a:ext>
            </a:extLst>
          </p:cNvPr>
          <p:cNvSpPr/>
          <p:nvPr userDrawn="1"/>
        </p:nvSpPr>
        <p:spPr>
          <a:xfrm>
            <a:off x="7163389" y="819820"/>
            <a:ext cx="1706019" cy="162123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Picture Placeholder 2">
            <a:extLst>
              <a:ext uri="{FF2B5EF4-FFF2-40B4-BE49-F238E27FC236}">
                <a16:creationId xmlns:a16="http://schemas.microsoft.com/office/drawing/2014/main" id="{F0D5668E-FDAB-4CF4-0DE8-36BCA07E72A2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7163390" y="819822"/>
            <a:ext cx="1706564" cy="160689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4" name="Text Placeholder 12">
            <a:extLst>
              <a:ext uri="{FF2B5EF4-FFF2-40B4-BE49-F238E27FC236}">
                <a16:creationId xmlns:a16="http://schemas.microsoft.com/office/drawing/2014/main" id="{BAEDB051-A4BE-9604-D4C9-760C5DF03B0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7163390" y="2584982"/>
            <a:ext cx="1706018" cy="27555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lnSpc>
                <a:spcPct val="90000"/>
              </a:lnSpc>
              <a:buNone/>
              <a:defRPr lang="en-US" sz="1200" b="1" kern="1200" dirty="0" smtClean="0">
                <a:solidFill>
                  <a:schemeClr val="tx1"/>
                </a:solidFill>
                <a:latin typeface="Rajdhani Semibold" panose="02000000000000000000" pitchFamily="2" charset="77"/>
                <a:ea typeface="+mn-ea"/>
                <a:cs typeface="Rajdhani Semibold" panose="02000000000000000000" pitchFamily="2" charset="77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5" indent="0">
              <a:buNone/>
              <a:defRPr/>
            </a:lvl4pPr>
            <a:lvl5pPr marL="2438339" indent="0">
              <a:buNone/>
              <a:defRPr/>
            </a:lvl5pPr>
          </a:lstStyle>
          <a:p>
            <a:pPr lvl="0"/>
            <a:r>
              <a:rPr lang="en-US" dirty="0"/>
              <a:t>Name Goes Here</a:t>
            </a:r>
          </a:p>
        </p:txBody>
      </p:sp>
      <p:sp>
        <p:nvSpPr>
          <p:cNvPr id="35" name="Text Placeholder 12">
            <a:extLst>
              <a:ext uri="{FF2B5EF4-FFF2-40B4-BE49-F238E27FC236}">
                <a16:creationId xmlns:a16="http://schemas.microsoft.com/office/drawing/2014/main" id="{CC963A03-58FE-BF09-4D19-6F61DE13D767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7163388" y="2845646"/>
            <a:ext cx="1706018" cy="69200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lnSpc>
                <a:spcPct val="120000"/>
              </a:lnSpc>
              <a:buNone/>
              <a:defRPr lang="en-US" sz="900" kern="1200" dirty="0" smtClean="0">
                <a:solidFill>
                  <a:schemeClr val="bg2">
                    <a:lumMod val="50000"/>
                  </a:schemeClr>
                </a:solidFill>
                <a:latin typeface="Poppins" pitchFamily="2" charset="77"/>
                <a:ea typeface="+mn-ea"/>
                <a:cs typeface="Poppins" pitchFamily="2" charset="77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5" indent="0">
              <a:buNone/>
              <a:defRPr/>
            </a:lvl4pPr>
            <a:lvl5pPr marL="2438339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AFA33B0-5333-5103-B25E-5A794918E58F}"/>
              </a:ext>
            </a:extLst>
          </p:cNvPr>
          <p:cNvSpPr/>
          <p:nvPr userDrawn="1"/>
        </p:nvSpPr>
        <p:spPr>
          <a:xfrm>
            <a:off x="9449661" y="805478"/>
            <a:ext cx="1706019" cy="163557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Picture Placeholder 2">
            <a:extLst>
              <a:ext uri="{FF2B5EF4-FFF2-40B4-BE49-F238E27FC236}">
                <a16:creationId xmlns:a16="http://schemas.microsoft.com/office/drawing/2014/main" id="{246A3B90-092D-3F29-DA4B-A5522A46FA4C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9449662" y="819820"/>
            <a:ext cx="1688003" cy="1606894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9" name="Text Placeholder 12">
            <a:extLst>
              <a:ext uri="{FF2B5EF4-FFF2-40B4-BE49-F238E27FC236}">
                <a16:creationId xmlns:a16="http://schemas.microsoft.com/office/drawing/2014/main" id="{620BDE35-2A95-C8AE-AE78-5C3FCC3F076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9449662" y="2584982"/>
            <a:ext cx="1706018" cy="27555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lnSpc>
                <a:spcPct val="90000"/>
              </a:lnSpc>
              <a:buNone/>
              <a:defRPr lang="en-US" sz="1200" b="1" kern="1200" dirty="0" smtClean="0">
                <a:solidFill>
                  <a:schemeClr val="tx1"/>
                </a:solidFill>
                <a:latin typeface="Rajdhani Semibold" panose="02000000000000000000" pitchFamily="2" charset="77"/>
                <a:ea typeface="+mn-ea"/>
                <a:cs typeface="Rajdhani Semibold" panose="02000000000000000000" pitchFamily="2" charset="77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5" indent="0">
              <a:buNone/>
              <a:defRPr/>
            </a:lvl4pPr>
            <a:lvl5pPr marL="2438339" indent="0">
              <a:buNone/>
              <a:defRPr/>
            </a:lvl5pPr>
          </a:lstStyle>
          <a:p>
            <a:pPr lvl="0"/>
            <a:r>
              <a:rPr lang="en-US" dirty="0"/>
              <a:t>Name Goes Here</a:t>
            </a:r>
          </a:p>
        </p:txBody>
      </p:sp>
      <p:sp>
        <p:nvSpPr>
          <p:cNvPr id="40" name="Text Placeholder 12">
            <a:extLst>
              <a:ext uri="{FF2B5EF4-FFF2-40B4-BE49-F238E27FC236}">
                <a16:creationId xmlns:a16="http://schemas.microsoft.com/office/drawing/2014/main" id="{E0579043-51C6-7B5C-4EB9-725B94C5C39D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9449660" y="2845646"/>
            <a:ext cx="1706018" cy="69200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lnSpc>
                <a:spcPct val="120000"/>
              </a:lnSpc>
              <a:buNone/>
              <a:defRPr lang="en-US" sz="900" kern="1200" dirty="0" smtClean="0">
                <a:solidFill>
                  <a:schemeClr val="bg2">
                    <a:lumMod val="50000"/>
                  </a:schemeClr>
                </a:solidFill>
                <a:latin typeface="Poppins" pitchFamily="2" charset="77"/>
                <a:ea typeface="+mn-ea"/>
                <a:cs typeface="Poppins" pitchFamily="2" charset="77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5" indent="0">
              <a:buNone/>
              <a:defRPr/>
            </a:lvl4pPr>
            <a:lvl5pPr marL="2438339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654DEFB0-331F-7934-7408-4AAA800B355D}"/>
              </a:ext>
            </a:extLst>
          </p:cNvPr>
          <p:cNvSpPr/>
          <p:nvPr userDrawn="1"/>
        </p:nvSpPr>
        <p:spPr>
          <a:xfrm>
            <a:off x="4871840" y="3759801"/>
            <a:ext cx="1706018" cy="162123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E1E5879B-83D6-03DD-D46A-6FCA4A7F6753}"/>
              </a:ext>
            </a:extLst>
          </p:cNvPr>
          <p:cNvSpPr>
            <a:spLocks noGrp="1"/>
          </p:cNvSpPr>
          <p:nvPr>
            <p:ph type="pic" idx="33"/>
          </p:nvPr>
        </p:nvSpPr>
        <p:spPr>
          <a:xfrm>
            <a:off x="4871839" y="3759801"/>
            <a:ext cx="1706018" cy="1606891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5" name="Text Placeholder 12">
            <a:extLst>
              <a:ext uri="{FF2B5EF4-FFF2-40B4-BE49-F238E27FC236}">
                <a16:creationId xmlns:a16="http://schemas.microsoft.com/office/drawing/2014/main" id="{BC9460B2-4489-BD1E-E17B-B18002FE6AD7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4871840" y="5524961"/>
            <a:ext cx="1706018" cy="27555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lnSpc>
                <a:spcPct val="90000"/>
              </a:lnSpc>
              <a:buNone/>
              <a:defRPr lang="en-US" sz="1200" b="1" kern="1200" dirty="0" smtClean="0">
                <a:solidFill>
                  <a:schemeClr val="tx1"/>
                </a:solidFill>
                <a:latin typeface="Rajdhani Semibold" panose="02000000000000000000" pitchFamily="2" charset="77"/>
                <a:ea typeface="+mn-ea"/>
                <a:cs typeface="Rajdhani Semibold" panose="02000000000000000000" pitchFamily="2" charset="77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5" indent="0">
              <a:buNone/>
              <a:defRPr/>
            </a:lvl4pPr>
            <a:lvl5pPr marL="2438339" indent="0">
              <a:buNone/>
              <a:defRPr/>
            </a:lvl5pPr>
          </a:lstStyle>
          <a:p>
            <a:pPr lvl="0"/>
            <a:r>
              <a:rPr lang="en-US" dirty="0"/>
              <a:t>Name Goes Here</a:t>
            </a:r>
          </a:p>
        </p:txBody>
      </p:sp>
      <p:sp>
        <p:nvSpPr>
          <p:cNvPr id="41" name="Text Placeholder 12">
            <a:extLst>
              <a:ext uri="{FF2B5EF4-FFF2-40B4-BE49-F238E27FC236}">
                <a16:creationId xmlns:a16="http://schemas.microsoft.com/office/drawing/2014/main" id="{CFC9083C-8F78-2A60-4EE9-B386ED64C0C9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4871838" y="5785625"/>
            <a:ext cx="1706018" cy="69200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lnSpc>
                <a:spcPct val="120000"/>
              </a:lnSpc>
              <a:buNone/>
              <a:defRPr lang="en-US" sz="900" kern="1200" dirty="0" smtClean="0">
                <a:solidFill>
                  <a:schemeClr val="bg2">
                    <a:lumMod val="50000"/>
                  </a:schemeClr>
                </a:solidFill>
                <a:latin typeface="Poppins" pitchFamily="2" charset="77"/>
                <a:ea typeface="+mn-ea"/>
                <a:cs typeface="Poppins" pitchFamily="2" charset="77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5" indent="0">
              <a:buNone/>
              <a:defRPr/>
            </a:lvl4pPr>
            <a:lvl5pPr marL="2438339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AFD89868-FD98-F0D5-EA39-3BF79DBD5082}"/>
              </a:ext>
            </a:extLst>
          </p:cNvPr>
          <p:cNvSpPr/>
          <p:nvPr userDrawn="1"/>
        </p:nvSpPr>
        <p:spPr>
          <a:xfrm>
            <a:off x="7163389" y="3759799"/>
            <a:ext cx="1706019" cy="162123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Picture Placeholder 2">
            <a:extLst>
              <a:ext uri="{FF2B5EF4-FFF2-40B4-BE49-F238E27FC236}">
                <a16:creationId xmlns:a16="http://schemas.microsoft.com/office/drawing/2014/main" id="{10259BC4-4659-6BEB-F37E-C82D4DC26DE8}"/>
              </a:ext>
            </a:extLst>
          </p:cNvPr>
          <p:cNvSpPr>
            <a:spLocks noGrp="1"/>
          </p:cNvSpPr>
          <p:nvPr>
            <p:ph type="pic" idx="36"/>
          </p:nvPr>
        </p:nvSpPr>
        <p:spPr>
          <a:xfrm>
            <a:off x="7163390" y="3759801"/>
            <a:ext cx="1706564" cy="160689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4" name="Text Placeholder 12">
            <a:extLst>
              <a:ext uri="{FF2B5EF4-FFF2-40B4-BE49-F238E27FC236}">
                <a16:creationId xmlns:a16="http://schemas.microsoft.com/office/drawing/2014/main" id="{A52C527B-5535-35BD-0840-B7E0D097F81C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7163390" y="5524961"/>
            <a:ext cx="1706018" cy="27555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lnSpc>
                <a:spcPct val="90000"/>
              </a:lnSpc>
              <a:buNone/>
              <a:defRPr lang="en-US" sz="1200" b="1" kern="1200" dirty="0" smtClean="0">
                <a:solidFill>
                  <a:schemeClr val="tx1"/>
                </a:solidFill>
                <a:latin typeface="Rajdhani Semibold" panose="02000000000000000000" pitchFamily="2" charset="77"/>
                <a:ea typeface="+mn-ea"/>
                <a:cs typeface="Rajdhani Semibold" panose="02000000000000000000" pitchFamily="2" charset="77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5" indent="0">
              <a:buNone/>
              <a:defRPr/>
            </a:lvl4pPr>
            <a:lvl5pPr marL="2438339" indent="0">
              <a:buNone/>
              <a:defRPr/>
            </a:lvl5pPr>
          </a:lstStyle>
          <a:p>
            <a:pPr lvl="0"/>
            <a:r>
              <a:rPr lang="en-US" dirty="0"/>
              <a:t>Name Goes Here</a:t>
            </a:r>
          </a:p>
        </p:txBody>
      </p:sp>
      <p:sp>
        <p:nvSpPr>
          <p:cNvPr id="45" name="Text Placeholder 12">
            <a:extLst>
              <a:ext uri="{FF2B5EF4-FFF2-40B4-BE49-F238E27FC236}">
                <a16:creationId xmlns:a16="http://schemas.microsoft.com/office/drawing/2014/main" id="{27A56115-94E5-F420-D38B-17F1E81846D3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7163388" y="5785625"/>
            <a:ext cx="1706018" cy="69200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lnSpc>
                <a:spcPct val="120000"/>
              </a:lnSpc>
              <a:buNone/>
              <a:defRPr lang="en-US" sz="900" kern="1200" dirty="0" smtClean="0">
                <a:solidFill>
                  <a:schemeClr val="bg2">
                    <a:lumMod val="50000"/>
                  </a:schemeClr>
                </a:solidFill>
                <a:latin typeface="Poppins" pitchFamily="2" charset="77"/>
                <a:ea typeface="+mn-ea"/>
                <a:cs typeface="Poppins" pitchFamily="2" charset="77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5" indent="0">
              <a:buNone/>
              <a:defRPr/>
            </a:lvl4pPr>
            <a:lvl5pPr marL="2438339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F2A57DB2-E1C7-3D55-2B35-A57A7138540C}"/>
              </a:ext>
            </a:extLst>
          </p:cNvPr>
          <p:cNvSpPr/>
          <p:nvPr userDrawn="1"/>
        </p:nvSpPr>
        <p:spPr>
          <a:xfrm>
            <a:off x="9449661" y="3745457"/>
            <a:ext cx="1706019" cy="163557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Picture Placeholder 2">
            <a:extLst>
              <a:ext uri="{FF2B5EF4-FFF2-40B4-BE49-F238E27FC236}">
                <a16:creationId xmlns:a16="http://schemas.microsoft.com/office/drawing/2014/main" id="{3FE22750-EFD5-AA81-2B1E-5D11B1857E52}"/>
              </a:ext>
            </a:extLst>
          </p:cNvPr>
          <p:cNvSpPr>
            <a:spLocks noGrp="1"/>
          </p:cNvSpPr>
          <p:nvPr>
            <p:ph type="pic" idx="39"/>
          </p:nvPr>
        </p:nvSpPr>
        <p:spPr>
          <a:xfrm>
            <a:off x="9449662" y="3759799"/>
            <a:ext cx="1688003" cy="1606894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8" name="Text Placeholder 12">
            <a:extLst>
              <a:ext uri="{FF2B5EF4-FFF2-40B4-BE49-F238E27FC236}">
                <a16:creationId xmlns:a16="http://schemas.microsoft.com/office/drawing/2014/main" id="{AE37F22D-480E-CE08-A290-B8DEB3EF90A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449662" y="5524961"/>
            <a:ext cx="1706018" cy="27555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lnSpc>
                <a:spcPct val="90000"/>
              </a:lnSpc>
              <a:buNone/>
              <a:defRPr lang="en-US" sz="1200" b="1" kern="1200" dirty="0" smtClean="0">
                <a:solidFill>
                  <a:schemeClr val="tx1"/>
                </a:solidFill>
                <a:latin typeface="Rajdhani Semibold" panose="02000000000000000000" pitchFamily="2" charset="77"/>
                <a:ea typeface="+mn-ea"/>
                <a:cs typeface="Rajdhani Semibold" panose="02000000000000000000" pitchFamily="2" charset="77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5" indent="0">
              <a:buNone/>
              <a:defRPr/>
            </a:lvl4pPr>
            <a:lvl5pPr marL="2438339" indent="0">
              <a:buNone/>
              <a:defRPr/>
            </a:lvl5pPr>
          </a:lstStyle>
          <a:p>
            <a:pPr lvl="0"/>
            <a:r>
              <a:rPr lang="en-US" dirty="0"/>
              <a:t>Name Goes Here</a:t>
            </a:r>
          </a:p>
        </p:txBody>
      </p:sp>
      <p:sp>
        <p:nvSpPr>
          <p:cNvPr id="49" name="Text Placeholder 12">
            <a:extLst>
              <a:ext uri="{FF2B5EF4-FFF2-40B4-BE49-F238E27FC236}">
                <a16:creationId xmlns:a16="http://schemas.microsoft.com/office/drawing/2014/main" id="{96033B51-A0D5-D263-C3C2-89DB0CF59982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9449660" y="5785625"/>
            <a:ext cx="1706018" cy="69200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lnSpc>
                <a:spcPct val="120000"/>
              </a:lnSpc>
              <a:buNone/>
              <a:defRPr lang="en-US" sz="900" kern="1200" dirty="0" smtClean="0">
                <a:solidFill>
                  <a:schemeClr val="bg2">
                    <a:lumMod val="50000"/>
                  </a:schemeClr>
                </a:solidFill>
                <a:latin typeface="Poppins" pitchFamily="2" charset="77"/>
                <a:ea typeface="+mn-ea"/>
                <a:cs typeface="Poppins" pitchFamily="2" charset="77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5" indent="0">
              <a:buNone/>
              <a:defRPr/>
            </a:lvl4pPr>
            <a:lvl5pPr marL="2438339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504486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42BE99D-9988-E77E-91BF-F5BD3143A6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333" r="333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C2D836DE-639C-820E-4496-C84AE859A82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878293" y="4412981"/>
            <a:ext cx="8435411" cy="400110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spc="300">
                <a:solidFill>
                  <a:srgbClr val="A30134"/>
                </a:solidFill>
                <a:latin typeface="Poppins SemiBold" pitchFamily="2" charset="77"/>
                <a:cs typeface="Poppins SemiBold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3D1B7B1-8B7F-F28C-34F1-222BD3A58E3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198" y="2783205"/>
            <a:ext cx="10515600" cy="1325563"/>
          </a:xfrm>
        </p:spPr>
        <p:txBody>
          <a:bodyPr>
            <a:noAutofit/>
          </a:bodyPr>
          <a:lstStyle>
            <a:lvl1pPr algn="ctr">
              <a:defRPr sz="10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Thank You!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461CF65-2970-4D3A-0645-F7ECB248655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t="691" b="691"/>
          <a:stretch/>
        </p:blipFill>
        <p:spPr>
          <a:xfrm>
            <a:off x="5292057" y="592627"/>
            <a:ext cx="1393223" cy="1373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0372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Text Placeholder 62">
            <a:extLst>
              <a:ext uri="{FF2B5EF4-FFF2-40B4-BE49-F238E27FC236}">
                <a16:creationId xmlns:a16="http://schemas.microsoft.com/office/drawing/2014/main" id="{69C64994-CA81-7515-5CCF-F3F8BCB7878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94796" y="687221"/>
            <a:ext cx="3810489" cy="246222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1000" b="1" spc="300">
                <a:solidFill>
                  <a:srgbClr val="A30134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pPr lvl="0"/>
            <a:r>
              <a:rPr lang="en-US" dirty="0"/>
              <a:t>LOREM IPSUM DOLOR</a:t>
            </a:r>
          </a:p>
        </p:txBody>
      </p:sp>
      <p:sp>
        <p:nvSpPr>
          <p:cNvPr id="64" name="Text Placeholder 62">
            <a:extLst>
              <a:ext uri="{FF2B5EF4-FFF2-40B4-BE49-F238E27FC236}">
                <a16:creationId xmlns:a16="http://schemas.microsoft.com/office/drawing/2014/main" id="{080E5E76-8ACC-4197-30DD-EB0FDCA9B17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94796" y="945199"/>
            <a:ext cx="8811693" cy="519373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3000" b="1" i="0" spc="0">
                <a:solidFill>
                  <a:schemeClr val="tx1"/>
                </a:solidFill>
                <a:latin typeface="Rajdhani Semibold" panose="02000000000000000000" pitchFamily="2" charset="77"/>
                <a:cs typeface="Rajdhani Semibold" panose="02000000000000000000" pitchFamily="2" charset="77"/>
              </a:defRPr>
            </a:lvl1pPr>
          </a:lstStyle>
          <a:p>
            <a:pPr lvl="0"/>
            <a:r>
              <a:rPr lang="en-US" dirty="0"/>
              <a:t>Lorem Ipsum Dolor</a:t>
            </a:r>
          </a:p>
        </p:txBody>
      </p:sp>
      <p:sp>
        <p:nvSpPr>
          <p:cNvPr id="101" name="Text Placeholder 100">
            <a:extLst>
              <a:ext uri="{FF2B5EF4-FFF2-40B4-BE49-F238E27FC236}">
                <a16:creationId xmlns:a16="http://schemas.microsoft.com/office/drawing/2014/main" id="{229E309C-C510-D0DC-3675-509756D7154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1488738" y="58189"/>
            <a:ext cx="506527" cy="629032"/>
          </a:xfrm>
        </p:spPr>
        <p:txBody>
          <a:bodyPr lIns="0" tIns="0" rIns="0" bIns="0" anchor="ctr">
            <a:noAutofit/>
          </a:bodyPr>
          <a:lstStyle>
            <a:lvl1pPr marL="0" indent="0" algn="r">
              <a:lnSpc>
                <a:spcPct val="100000"/>
              </a:lnSpc>
              <a:buNone/>
              <a:defRPr sz="2000">
                <a:solidFill>
                  <a:schemeClr val="bg1"/>
                </a:solidFill>
              </a:defRPr>
            </a:lvl1pPr>
            <a:lvl2pPr marL="457200" indent="0" algn="r">
              <a:buNone/>
              <a:defRPr sz="2000">
                <a:solidFill>
                  <a:schemeClr val="bg1"/>
                </a:solidFill>
              </a:defRPr>
            </a:lvl2pPr>
            <a:lvl3pPr marL="914400" indent="0" algn="r">
              <a:buNone/>
              <a:defRPr sz="2000">
                <a:solidFill>
                  <a:schemeClr val="bg1"/>
                </a:solidFill>
              </a:defRPr>
            </a:lvl3pPr>
            <a:lvl4pPr marL="1371600" indent="0" algn="r">
              <a:buNone/>
              <a:defRPr sz="2000">
                <a:solidFill>
                  <a:schemeClr val="bg1"/>
                </a:solidFill>
              </a:defRPr>
            </a:lvl4pPr>
            <a:lvl5pPr marL="1828800" indent="0" algn="r">
              <a:buNone/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00</a:t>
            </a:r>
          </a:p>
        </p:txBody>
      </p:sp>
    </p:spTree>
    <p:extLst>
      <p:ext uri="{BB962C8B-B14F-4D97-AF65-F5344CB8AC3E}">
        <p14:creationId xmlns:p14="http://schemas.microsoft.com/office/powerpoint/2010/main" val="17081969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Left/2 P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94214EA-B17B-93C1-2A64-8334B66616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15673" y="968750"/>
            <a:ext cx="6199187" cy="1325563"/>
          </a:xfrm>
        </p:spPr>
        <p:txBody>
          <a:bodyPr>
            <a:noAutofit/>
          </a:bodyPr>
          <a:lstStyle>
            <a:lvl1pPr>
              <a:defRPr sz="4500"/>
            </a:lvl1pPr>
          </a:lstStyle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consectetur</a:t>
            </a:r>
            <a:r>
              <a:rPr lang="en-US" dirty="0"/>
              <a:t>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32A49CE-657B-4F61-C066-4193FB347A06}"/>
              </a:ext>
            </a:extLst>
          </p:cNvPr>
          <p:cNvSpPr/>
          <p:nvPr userDrawn="1"/>
        </p:nvSpPr>
        <p:spPr>
          <a:xfrm>
            <a:off x="7520298" y="3912549"/>
            <a:ext cx="4671701" cy="294545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C7E76771-5678-6041-9C54-59B54AC1E301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7520297" y="3912549"/>
            <a:ext cx="4671703" cy="2956535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46CABBC-AA27-B546-F0F3-87CAEC64CFA8}"/>
              </a:ext>
            </a:extLst>
          </p:cNvPr>
          <p:cNvSpPr/>
          <p:nvPr userDrawn="1"/>
        </p:nvSpPr>
        <p:spPr>
          <a:xfrm>
            <a:off x="7520299" y="0"/>
            <a:ext cx="4671701" cy="383706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2AABFDBC-BEA1-1856-F759-E79ECD87271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7520297" y="0"/>
            <a:ext cx="4671703" cy="3837063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F8C97EA-D384-416B-7027-0893B3E51746}"/>
              </a:ext>
            </a:extLst>
          </p:cNvPr>
          <p:cNvSpPr/>
          <p:nvPr userDrawn="1"/>
        </p:nvSpPr>
        <p:spPr>
          <a:xfrm>
            <a:off x="11502639" y="0"/>
            <a:ext cx="689360" cy="687222"/>
          </a:xfrm>
          <a:prstGeom prst="rect">
            <a:avLst/>
          </a:prstGeom>
          <a:solidFill>
            <a:srgbClr val="A30134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 Placeholder 100">
            <a:extLst>
              <a:ext uri="{FF2B5EF4-FFF2-40B4-BE49-F238E27FC236}">
                <a16:creationId xmlns:a16="http://schemas.microsoft.com/office/drawing/2014/main" id="{AC931EC8-7F3D-812F-7F68-1A29EE3723E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1488738" y="58189"/>
            <a:ext cx="506527" cy="629032"/>
          </a:xfrm>
        </p:spPr>
        <p:txBody>
          <a:bodyPr lIns="0" tIns="0" rIns="0" bIns="0" anchor="ctr">
            <a:noAutofit/>
          </a:bodyPr>
          <a:lstStyle>
            <a:lvl1pPr marL="0" indent="0" algn="r">
              <a:lnSpc>
                <a:spcPct val="100000"/>
              </a:lnSpc>
              <a:buNone/>
              <a:defRPr sz="2000">
                <a:solidFill>
                  <a:schemeClr val="bg1"/>
                </a:solidFill>
              </a:defRPr>
            </a:lvl1pPr>
            <a:lvl2pPr marL="457200" indent="0" algn="r">
              <a:buNone/>
              <a:defRPr sz="2000">
                <a:solidFill>
                  <a:schemeClr val="bg1"/>
                </a:solidFill>
              </a:defRPr>
            </a:lvl2pPr>
            <a:lvl3pPr marL="914400" indent="0" algn="r">
              <a:buNone/>
              <a:defRPr sz="2000">
                <a:solidFill>
                  <a:schemeClr val="bg1"/>
                </a:solidFill>
              </a:defRPr>
            </a:lvl3pPr>
            <a:lvl4pPr marL="1371600" indent="0" algn="r">
              <a:buNone/>
              <a:defRPr sz="2000">
                <a:solidFill>
                  <a:schemeClr val="bg1"/>
                </a:solidFill>
              </a:defRPr>
            </a:lvl4pPr>
            <a:lvl5pPr marL="1828800" indent="0" algn="r">
              <a:buNone/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00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77BC10DC-BF58-F9A6-62EC-F0ACEC8156A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15673" y="2927350"/>
            <a:ext cx="6199187" cy="37465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1600" b="1" i="0">
                <a:solidFill>
                  <a:srgbClr val="A30134"/>
                </a:solidFill>
                <a:latin typeface="Rajdhani Semibold" panose="02000000000000000000" pitchFamily="2" charset="77"/>
                <a:cs typeface="Rajdhani Semibold" panose="02000000000000000000" pitchFamily="2" charset="77"/>
              </a:defRPr>
            </a:lvl1pPr>
            <a:lvl2pPr marL="457200" indent="0">
              <a:buNone/>
              <a:defRPr sz="1600">
                <a:solidFill>
                  <a:srgbClr val="A30134"/>
                </a:solidFill>
              </a:defRPr>
            </a:lvl2pPr>
            <a:lvl3pPr marL="914400" indent="0">
              <a:buNone/>
              <a:defRPr sz="1600">
                <a:solidFill>
                  <a:srgbClr val="A30134"/>
                </a:solidFill>
              </a:defRPr>
            </a:lvl3pPr>
            <a:lvl4pPr marL="1371600" indent="0">
              <a:buNone/>
              <a:defRPr sz="1600">
                <a:solidFill>
                  <a:srgbClr val="A30134"/>
                </a:solidFill>
              </a:defRPr>
            </a:lvl4pPr>
            <a:lvl5pPr marL="1828800" indent="0">
              <a:buNone/>
              <a:defRPr sz="1600">
                <a:solidFill>
                  <a:srgbClr val="A30134"/>
                </a:solidFill>
              </a:defRPr>
            </a:lvl5pPr>
          </a:lstStyle>
          <a:p>
            <a:pPr lvl="0"/>
            <a:r>
              <a:rPr lang="en-US" dirty="0"/>
              <a:t>LOREM IPSUM</a:t>
            </a:r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C70561ED-191C-8490-695C-069E1FC4413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15674" y="3401568"/>
            <a:ext cx="6199188" cy="2877270"/>
          </a:xfrm>
        </p:spPr>
        <p:txBody>
          <a:bodyPr/>
          <a:lstStyle>
            <a:lvl1pPr>
              <a:defRPr baseline="0">
                <a:latin typeface="Roboto Slab" pitchFamily="2" charset="0"/>
                <a:ea typeface="Roboto Slab" pitchFamily="2" charset="0"/>
              </a:defRPr>
            </a:lvl1pPr>
          </a:lstStyle>
          <a:p>
            <a:pPr>
              <a:lnSpc>
                <a:spcPct val="175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,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consectetur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, sed do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eiusmod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tempor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incididunt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ut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labore et dolore magna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aliqua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. Ut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enim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ad minim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veniam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,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quis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nostrud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exercitation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ullamco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laboris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nisi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ut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aliquip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ex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ea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commodo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consequat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. Duis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aute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irure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dolor in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reprehenderit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in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voluptate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velit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esse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cillum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dolore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eu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fugiat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nulla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pariatur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.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Excepteur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sint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occaecat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cupidatat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non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proident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, sunt in culpa qui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officia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deserunt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mollit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anim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est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laborum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310879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Left/2 Pics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CB6CC3-0B08-CFCD-3CB3-FAC1896632F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15672" y="997045"/>
            <a:ext cx="4157976" cy="1325563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LOREM IPSUM DOLOR SIT AMET.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5A6AE1F-E644-1915-5CC7-32ED3F08BC10}"/>
              </a:ext>
            </a:extLst>
          </p:cNvPr>
          <p:cNvSpPr/>
          <p:nvPr userDrawn="1"/>
        </p:nvSpPr>
        <p:spPr>
          <a:xfrm>
            <a:off x="9131180" y="0"/>
            <a:ext cx="3060819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C7E76771-5678-6041-9C54-59B54AC1E301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9131180" y="0"/>
            <a:ext cx="3060819" cy="6858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2EDC358-311B-388D-14C2-7F5D29701FFF}"/>
              </a:ext>
            </a:extLst>
          </p:cNvPr>
          <p:cNvSpPr/>
          <p:nvPr userDrawn="1"/>
        </p:nvSpPr>
        <p:spPr>
          <a:xfrm>
            <a:off x="5978229" y="0"/>
            <a:ext cx="3060819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2AABFDBC-BEA1-1856-F759-E79ECD87271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978229" y="-1"/>
            <a:ext cx="3060819" cy="6858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F8C97EA-D384-416B-7027-0893B3E51746}"/>
              </a:ext>
            </a:extLst>
          </p:cNvPr>
          <p:cNvSpPr/>
          <p:nvPr userDrawn="1"/>
        </p:nvSpPr>
        <p:spPr>
          <a:xfrm>
            <a:off x="11502639" y="0"/>
            <a:ext cx="689360" cy="687222"/>
          </a:xfrm>
          <a:prstGeom prst="rect">
            <a:avLst/>
          </a:prstGeom>
          <a:solidFill>
            <a:srgbClr val="A30134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 Placeholder 100">
            <a:extLst>
              <a:ext uri="{FF2B5EF4-FFF2-40B4-BE49-F238E27FC236}">
                <a16:creationId xmlns:a16="http://schemas.microsoft.com/office/drawing/2014/main" id="{AC931EC8-7F3D-812F-7F68-1A29EE3723E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1488738" y="58189"/>
            <a:ext cx="506527" cy="629032"/>
          </a:xfrm>
        </p:spPr>
        <p:txBody>
          <a:bodyPr lIns="0" tIns="0" rIns="0" bIns="0" anchor="ctr">
            <a:noAutofit/>
          </a:bodyPr>
          <a:lstStyle>
            <a:lvl1pPr marL="0" indent="0" algn="r">
              <a:lnSpc>
                <a:spcPct val="100000"/>
              </a:lnSpc>
              <a:buNone/>
              <a:defRPr sz="2000">
                <a:solidFill>
                  <a:schemeClr val="bg1"/>
                </a:solidFill>
              </a:defRPr>
            </a:lvl1pPr>
            <a:lvl2pPr marL="457200" indent="0" algn="r">
              <a:buNone/>
              <a:defRPr sz="2000">
                <a:solidFill>
                  <a:schemeClr val="bg1"/>
                </a:solidFill>
              </a:defRPr>
            </a:lvl2pPr>
            <a:lvl3pPr marL="914400" indent="0" algn="r">
              <a:buNone/>
              <a:defRPr sz="2000">
                <a:solidFill>
                  <a:schemeClr val="bg1"/>
                </a:solidFill>
              </a:defRPr>
            </a:lvl3pPr>
            <a:lvl4pPr marL="1371600" indent="0" algn="r">
              <a:buNone/>
              <a:defRPr sz="2000">
                <a:solidFill>
                  <a:schemeClr val="bg1"/>
                </a:solidFill>
              </a:defRPr>
            </a:lvl4pPr>
            <a:lvl5pPr marL="1828800" indent="0" algn="r">
              <a:buNone/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00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77BC10DC-BF58-F9A6-62EC-F0ACEC8156A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15673" y="2560320"/>
            <a:ext cx="4157977" cy="37465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1600" b="1" i="0">
                <a:solidFill>
                  <a:srgbClr val="A30134"/>
                </a:solidFill>
                <a:latin typeface="Rajdhani Semibold" panose="02000000000000000000" pitchFamily="2" charset="77"/>
                <a:cs typeface="Rajdhani Semibold" panose="02000000000000000000" pitchFamily="2" charset="77"/>
              </a:defRPr>
            </a:lvl1pPr>
            <a:lvl2pPr marL="457200" indent="0">
              <a:buNone/>
              <a:defRPr sz="1600">
                <a:solidFill>
                  <a:srgbClr val="A30134"/>
                </a:solidFill>
              </a:defRPr>
            </a:lvl2pPr>
            <a:lvl3pPr marL="914400" indent="0">
              <a:buNone/>
              <a:defRPr sz="1600">
                <a:solidFill>
                  <a:srgbClr val="A30134"/>
                </a:solidFill>
              </a:defRPr>
            </a:lvl3pPr>
            <a:lvl4pPr marL="1371600" indent="0">
              <a:buNone/>
              <a:defRPr sz="1600">
                <a:solidFill>
                  <a:srgbClr val="A30134"/>
                </a:solidFill>
              </a:defRPr>
            </a:lvl4pPr>
            <a:lvl5pPr marL="1828800" indent="0">
              <a:buNone/>
              <a:defRPr sz="1600">
                <a:solidFill>
                  <a:srgbClr val="A30134"/>
                </a:solidFill>
              </a:defRPr>
            </a:lvl5pPr>
          </a:lstStyle>
          <a:p>
            <a:pPr lvl="0"/>
            <a:r>
              <a:rPr lang="en-US" dirty="0"/>
              <a:t>Lorem Ipsum</a:t>
            </a:r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C70561ED-191C-8490-695C-069E1FC4413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15672" y="3035808"/>
            <a:ext cx="4157976" cy="2877270"/>
          </a:xfrm>
        </p:spPr>
        <p:txBody>
          <a:bodyPr/>
          <a:lstStyle/>
          <a:p>
            <a:pPr>
              <a:lnSpc>
                <a:spcPct val="175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,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consectetur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, sed do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eiusmod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tempor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incididunt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ut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labore et dolore magna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aliqua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. Ut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enim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ad minim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veniam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,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quis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nostrud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exercitation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ullamco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laboris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nisi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ut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aliquip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ex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ea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commodo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consequat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. Duis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aute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irure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dolor in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reprehenderit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in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voluptate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velit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esse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cillum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dolore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eu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fugiat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nulla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pariatur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.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Excepteur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sint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occaecat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cupidatat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non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proident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, sunt in culpa qui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officia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deserunt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mollit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anim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est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laborum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cs typeface="Poppins" pitchFamily="2" charset="7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894666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/2 P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DEAA3F-C8AC-CBCA-4A60-CE800F59469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7552" y="4788453"/>
            <a:ext cx="6940296" cy="1325563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consectetur</a:t>
            </a:r>
            <a:r>
              <a:rPr lang="en-US" dirty="0"/>
              <a:t>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01A9FCF-AAB5-2D17-A1F7-15077B2D4C32}"/>
              </a:ext>
            </a:extLst>
          </p:cNvPr>
          <p:cNvSpPr/>
          <p:nvPr userDrawn="1"/>
        </p:nvSpPr>
        <p:spPr>
          <a:xfrm>
            <a:off x="0" y="0"/>
            <a:ext cx="3466742" cy="394711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5A6AE1F-E644-1915-5CC7-32ED3F08BC10}"/>
              </a:ext>
            </a:extLst>
          </p:cNvPr>
          <p:cNvSpPr/>
          <p:nvPr userDrawn="1"/>
        </p:nvSpPr>
        <p:spPr>
          <a:xfrm>
            <a:off x="9131180" y="0"/>
            <a:ext cx="3060819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C7E76771-5678-6041-9C54-59B54AC1E301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9131180" y="0"/>
            <a:ext cx="3060819" cy="6857999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2AABFDBC-BEA1-1856-F759-E79ECD87271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3466742" cy="3947115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F8C97EA-D384-416B-7027-0893B3E51746}"/>
              </a:ext>
            </a:extLst>
          </p:cNvPr>
          <p:cNvSpPr/>
          <p:nvPr userDrawn="1"/>
        </p:nvSpPr>
        <p:spPr>
          <a:xfrm>
            <a:off x="11502639" y="0"/>
            <a:ext cx="689360" cy="687222"/>
          </a:xfrm>
          <a:prstGeom prst="rect">
            <a:avLst/>
          </a:prstGeom>
          <a:solidFill>
            <a:srgbClr val="A30134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 Placeholder 100">
            <a:extLst>
              <a:ext uri="{FF2B5EF4-FFF2-40B4-BE49-F238E27FC236}">
                <a16:creationId xmlns:a16="http://schemas.microsoft.com/office/drawing/2014/main" id="{AC931EC8-7F3D-812F-7F68-1A29EE3723E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1488738" y="58189"/>
            <a:ext cx="506527" cy="629032"/>
          </a:xfrm>
        </p:spPr>
        <p:txBody>
          <a:bodyPr lIns="0" tIns="0" rIns="0" bIns="0" anchor="ctr">
            <a:noAutofit/>
          </a:bodyPr>
          <a:lstStyle>
            <a:lvl1pPr marL="0" indent="0" algn="r">
              <a:lnSpc>
                <a:spcPct val="100000"/>
              </a:lnSpc>
              <a:buNone/>
              <a:defRPr sz="2000">
                <a:solidFill>
                  <a:schemeClr val="bg1"/>
                </a:solidFill>
              </a:defRPr>
            </a:lvl1pPr>
            <a:lvl2pPr marL="457200" indent="0" algn="r">
              <a:buNone/>
              <a:defRPr sz="2000">
                <a:solidFill>
                  <a:schemeClr val="bg1"/>
                </a:solidFill>
              </a:defRPr>
            </a:lvl2pPr>
            <a:lvl3pPr marL="914400" indent="0" algn="r">
              <a:buNone/>
              <a:defRPr sz="2000">
                <a:solidFill>
                  <a:schemeClr val="bg1"/>
                </a:solidFill>
              </a:defRPr>
            </a:lvl3pPr>
            <a:lvl4pPr marL="1371600" indent="0" algn="r">
              <a:buNone/>
              <a:defRPr sz="2000">
                <a:solidFill>
                  <a:schemeClr val="bg1"/>
                </a:solidFill>
              </a:defRPr>
            </a:lvl4pPr>
            <a:lvl5pPr marL="1828800" indent="0" algn="r">
              <a:buNone/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00</a:t>
            </a:r>
          </a:p>
        </p:txBody>
      </p:sp>
    </p:spTree>
    <p:extLst>
      <p:ext uri="{BB962C8B-B14F-4D97-AF65-F5344CB8AC3E}">
        <p14:creationId xmlns:p14="http://schemas.microsoft.com/office/powerpoint/2010/main" val="1890088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Pics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F8C97EA-D384-416B-7027-0893B3E51746}"/>
              </a:ext>
            </a:extLst>
          </p:cNvPr>
          <p:cNvSpPr/>
          <p:nvPr userDrawn="1"/>
        </p:nvSpPr>
        <p:spPr>
          <a:xfrm>
            <a:off x="11502639" y="0"/>
            <a:ext cx="689360" cy="687222"/>
          </a:xfrm>
          <a:prstGeom prst="rect">
            <a:avLst/>
          </a:prstGeom>
          <a:solidFill>
            <a:srgbClr val="A30134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 Placeholder 100">
            <a:extLst>
              <a:ext uri="{FF2B5EF4-FFF2-40B4-BE49-F238E27FC236}">
                <a16:creationId xmlns:a16="http://schemas.microsoft.com/office/drawing/2014/main" id="{AC931EC8-7F3D-812F-7F68-1A29EE3723E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1488738" y="58189"/>
            <a:ext cx="506527" cy="629032"/>
          </a:xfrm>
        </p:spPr>
        <p:txBody>
          <a:bodyPr lIns="0" tIns="0" rIns="0" bIns="0" anchor="ctr">
            <a:noAutofit/>
          </a:bodyPr>
          <a:lstStyle>
            <a:lvl1pPr marL="0" indent="0" algn="r">
              <a:lnSpc>
                <a:spcPct val="100000"/>
              </a:lnSpc>
              <a:buNone/>
              <a:defRPr sz="2000">
                <a:solidFill>
                  <a:schemeClr val="bg1"/>
                </a:solidFill>
              </a:defRPr>
            </a:lvl1pPr>
            <a:lvl2pPr marL="457200" indent="0" algn="r">
              <a:buNone/>
              <a:defRPr sz="2000">
                <a:solidFill>
                  <a:schemeClr val="bg1"/>
                </a:solidFill>
              </a:defRPr>
            </a:lvl2pPr>
            <a:lvl3pPr marL="914400" indent="0" algn="r">
              <a:buNone/>
              <a:defRPr sz="2000">
                <a:solidFill>
                  <a:schemeClr val="bg1"/>
                </a:solidFill>
              </a:defRPr>
            </a:lvl3pPr>
            <a:lvl4pPr marL="1371600" indent="0" algn="r">
              <a:buNone/>
              <a:defRPr sz="2000">
                <a:solidFill>
                  <a:schemeClr val="bg1"/>
                </a:solidFill>
              </a:defRPr>
            </a:lvl4pPr>
            <a:lvl5pPr marL="1828800" indent="0" algn="r">
              <a:buNone/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00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F2E082F-D741-AB61-E924-7101FED52DCA}"/>
              </a:ext>
            </a:extLst>
          </p:cNvPr>
          <p:cNvSpPr/>
          <p:nvPr userDrawn="1"/>
        </p:nvSpPr>
        <p:spPr>
          <a:xfrm>
            <a:off x="363196" y="345970"/>
            <a:ext cx="3099273" cy="292608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194CA7E-A9F3-F7B0-2ACE-026EC8DC548E}"/>
              </a:ext>
            </a:extLst>
          </p:cNvPr>
          <p:cNvSpPr/>
          <p:nvPr userDrawn="1"/>
        </p:nvSpPr>
        <p:spPr>
          <a:xfrm>
            <a:off x="363195" y="3276136"/>
            <a:ext cx="3099273" cy="96140"/>
          </a:xfrm>
          <a:prstGeom prst="rect">
            <a:avLst/>
          </a:prstGeom>
          <a:solidFill>
            <a:srgbClr val="A30134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011ECED-4F57-A5E0-0474-5681B96EAA12}"/>
              </a:ext>
            </a:extLst>
          </p:cNvPr>
          <p:cNvSpPr/>
          <p:nvPr userDrawn="1"/>
        </p:nvSpPr>
        <p:spPr>
          <a:xfrm>
            <a:off x="363196" y="3485727"/>
            <a:ext cx="3099273" cy="292608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0E8B8A0-6B3D-412D-A3EB-907F2FC91DC3}"/>
              </a:ext>
            </a:extLst>
          </p:cNvPr>
          <p:cNvSpPr/>
          <p:nvPr userDrawn="1"/>
        </p:nvSpPr>
        <p:spPr>
          <a:xfrm>
            <a:off x="363195" y="6415890"/>
            <a:ext cx="3099273" cy="96140"/>
          </a:xfrm>
          <a:prstGeom prst="rect">
            <a:avLst/>
          </a:prstGeom>
          <a:solidFill>
            <a:srgbClr val="A30134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2AABFDBC-BEA1-1856-F759-E79ECD87271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63195" y="341884"/>
            <a:ext cx="3085433" cy="292608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C7E76771-5678-6041-9C54-59B54AC1E301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349293" y="3485725"/>
            <a:ext cx="3099273" cy="2926081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22713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Pics Left - Fu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5940C23-34B3-05D1-441D-6FE28EA8F15D}"/>
              </a:ext>
            </a:extLst>
          </p:cNvPr>
          <p:cNvSpPr/>
          <p:nvPr userDrawn="1"/>
        </p:nvSpPr>
        <p:spPr>
          <a:xfrm>
            <a:off x="1" y="3474720"/>
            <a:ext cx="4671701" cy="338328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4717B09-DFA2-B777-A971-7D9A7C235218}"/>
              </a:ext>
            </a:extLst>
          </p:cNvPr>
          <p:cNvSpPr/>
          <p:nvPr userDrawn="1"/>
        </p:nvSpPr>
        <p:spPr>
          <a:xfrm>
            <a:off x="0" y="0"/>
            <a:ext cx="4671701" cy="338328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F8C97EA-D384-416B-7027-0893B3E51746}"/>
              </a:ext>
            </a:extLst>
          </p:cNvPr>
          <p:cNvSpPr/>
          <p:nvPr userDrawn="1"/>
        </p:nvSpPr>
        <p:spPr>
          <a:xfrm>
            <a:off x="11502639" y="0"/>
            <a:ext cx="689360" cy="687222"/>
          </a:xfrm>
          <a:prstGeom prst="rect">
            <a:avLst/>
          </a:prstGeom>
          <a:solidFill>
            <a:srgbClr val="A30134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 Placeholder 100">
            <a:extLst>
              <a:ext uri="{FF2B5EF4-FFF2-40B4-BE49-F238E27FC236}">
                <a16:creationId xmlns:a16="http://schemas.microsoft.com/office/drawing/2014/main" id="{AC931EC8-7F3D-812F-7F68-1A29EE3723E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1488738" y="58189"/>
            <a:ext cx="506527" cy="629032"/>
          </a:xfrm>
        </p:spPr>
        <p:txBody>
          <a:bodyPr lIns="0" tIns="0" rIns="0" bIns="0" anchor="ctr">
            <a:noAutofit/>
          </a:bodyPr>
          <a:lstStyle>
            <a:lvl1pPr marL="0" indent="0" algn="r">
              <a:lnSpc>
                <a:spcPct val="100000"/>
              </a:lnSpc>
              <a:buNone/>
              <a:defRPr sz="2000">
                <a:solidFill>
                  <a:schemeClr val="bg1"/>
                </a:solidFill>
              </a:defRPr>
            </a:lvl1pPr>
            <a:lvl2pPr marL="457200" indent="0" algn="r">
              <a:buNone/>
              <a:defRPr sz="2000">
                <a:solidFill>
                  <a:schemeClr val="bg1"/>
                </a:solidFill>
              </a:defRPr>
            </a:lvl2pPr>
            <a:lvl3pPr marL="914400" indent="0" algn="r">
              <a:buNone/>
              <a:defRPr sz="2000">
                <a:solidFill>
                  <a:schemeClr val="bg1"/>
                </a:solidFill>
              </a:defRPr>
            </a:lvl3pPr>
            <a:lvl4pPr marL="1371600" indent="0" algn="r">
              <a:buNone/>
              <a:defRPr sz="2000">
                <a:solidFill>
                  <a:schemeClr val="bg1"/>
                </a:solidFill>
              </a:defRPr>
            </a:lvl4pPr>
            <a:lvl5pPr marL="1828800" indent="0" algn="r">
              <a:buNone/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00</a:t>
            </a:r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2AABFDBC-BEA1-1856-F759-E79ECD87271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" y="-5148"/>
            <a:ext cx="4671700" cy="3388428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C7E76771-5678-6041-9C54-59B54AC1E301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1" y="3485726"/>
            <a:ext cx="4671700" cy="3367126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2457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024D716-556D-FC9B-93DD-5EB65E413BF6}"/>
              </a:ext>
            </a:extLst>
          </p:cNvPr>
          <p:cNvSpPr/>
          <p:nvPr userDrawn="1"/>
        </p:nvSpPr>
        <p:spPr>
          <a:xfrm>
            <a:off x="8340693" y="948013"/>
            <a:ext cx="2642075" cy="272505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B0B1342-8A50-B106-DC9B-5CC8D03DFB98}"/>
              </a:ext>
            </a:extLst>
          </p:cNvPr>
          <p:cNvSpPr/>
          <p:nvPr userDrawn="1"/>
        </p:nvSpPr>
        <p:spPr>
          <a:xfrm>
            <a:off x="0" y="6702037"/>
            <a:ext cx="12191999" cy="168779"/>
          </a:xfrm>
          <a:prstGeom prst="rect">
            <a:avLst/>
          </a:prstGeom>
          <a:solidFill>
            <a:srgbClr val="A30134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F356B64-0479-7EE9-924D-531CC85574CD}"/>
              </a:ext>
            </a:extLst>
          </p:cNvPr>
          <p:cNvSpPr/>
          <p:nvPr userDrawn="1"/>
        </p:nvSpPr>
        <p:spPr>
          <a:xfrm>
            <a:off x="4774961" y="966724"/>
            <a:ext cx="2642075" cy="272505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F889F58-CF28-18EE-6B9A-85C1B6635926}"/>
              </a:ext>
            </a:extLst>
          </p:cNvPr>
          <p:cNvSpPr/>
          <p:nvPr userDrawn="1"/>
        </p:nvSpPr>
        <p:spPr>
          <a:xfrm>
            <a:off x="1226322" y="966724"/>
            <a:ext cx="2642075" cy="272505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F8C97EA-D384-416B-7027-0893B3E51746}"/>
              </a:ext>
            </a:extLst>
          </p:cNvPr>
          <p:cNvSpPr/>
          <p:nvPr userDrawn="1"/>
        </p:nvSpPr>
        <p:spPr>
          <a:xfrm>
            <a:off x="11502639" y="0"/>
            <a:ext cx="689360" cy="687222"/>
          </a:xfrm>
          <a:prstGeom prst="rect">
            <a:avLst/>
          </a:prstGeom>
          <a:solidFill>
            <a:srgbClr val="A30134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 Placeholder 100">
            <a:extLst>
              <a:ext uri="{FF2B5EF4-FFF2-40B4-BE49-F238E27FC236}">
                <a16:creationId xmlns:a16="http://schemas.microsoft.com/office/drawing/2014/main" id="{AC931EC8-7F3D-812F-7F68-1A29EE3723E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1488738" y="58189"/>
            <a:ext cx="506527" cy="629032"/>
          </a:xfrm>
        </p:spPr>
        <p:txBody>
          <a:bodyPr lIns="0" tIns="0" rIns="0" bIns="0" anchor="ctr">
            <a:noAutofit/>
          </a:bodyPr>
          <a:lstStyle>
            <a:lvl1pPr marL="0" indent="0" algn="r">
              <a:lnSpc>
                <a:spcPct val="100000"/>
              </a:lnSpc>
              <a:buNone/>
              <a:defRPr sz="2000">
                <a:solidFill>
                  <a:schemeClr val="bg1"/>
                </a:solidFill>
              </a:defRPr>
            </a:lvl1pPr>
            <a:lvl2pPr marL="457200" indent="0" algn="r">
              <a:buNone/>
              <a:defRPr sz="2000">
                <a:solidFill>
                  <a:schemeClr val="bg1"/>
                </a:solidFill>
              </a:defRPr>
            </a:lvl2pPr>
            <a:lvl3pPr marL="914400" indent="0" algn="r">
              <a:buNone/>
              <a:defRPr sz="2000">
                <a:solidFill>
                  <a:schemeClr val="bg1"/>
                </a:solidFill>
              </a:defRPr>
            </a:lvl3pPr>
            <a:lvl4pPr marL="1371600" indent="0" algn="r">
              <a:buNone/>
              <a:defRPr sz="2000">
                <a:solidFill>
                  <a:schemeClr val="bg1"/>
                </a:solidFill>
              </a:defRPr>
            </a:lvl4pPr>
            <a:lvl5pPr marL="1828800" indent="0" algn="r">
              <a:buNone/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00</a:t>
            </a:r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2AABFDBC-BEA1-1856-F759-E79ECD87271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226321" y="966724"/>
            <a:ext cx="2642075" cy="2706348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C7E76771-5678-6041-9C54-59B54AC1E301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4774961" y="966724"/>
            <a:ext cx="2642075" cy="2706348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8540BE69-117A-69AA-EBC4-D953DCE9FB68}"/>
              </a:ext>
            </a:extLst>
          </p:cNvPr>
          <p:cNvSpPr/>
          <p:nvPr userDrawn="1"/>
        </p:nvSpPr>
        <p:spPr>
          <a:xfrm>
            <a:off x="2209800" y="3329460"/>
            <a:ext cx="687224" cy="687224"/>
          </a:xfrm>
          <a:prstGeom prst="ellipse">
            <a:avLst/>
          </a:prstGeom>
          <a:solidFill>
            <a:srgbClr val="A3013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2D4E4C05-105C-6338-8182-0FA7A6B3483D}"/>
              </a:ext>
            </a:extLst>
          </p:cNvPr>
          <p:cNvSpPr/>
          <p:nvPr userDrawn="1"/>
        </p:nvSpPr>
        <p:spPr>
          <a:xfrm>
            <a:off x="5752386" y="3317112"/>
            <a:ext cx="687224" cy="687224"/>
          </a:xfrm>
          <a:prstGeom prst="ellipse">
            <a:avLst/>
          </a:prstGeom>
          <a:solidFill>
            <a:srgbClr val="A3013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CAF5D6CC-74C8-1DE1-6DFA-0B6A44217049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8340692" y="961181"/>
            <a:ext cx="2642075" cy="2706348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B47B0D4F-D498-7BC8-658F-EF3BCD33F206}"/>
              </a:ext>
            </a:extLst>
          </p:cNvPr>
          <p:cNvSpPr/>
          <p:nvPr userDrawn="1"/>
        </p:nvSpPr>
        <p:spPr>
          <a:xfrm>
            <a:off x="9318118" y="3323917"/>
            <a:ext cx="687224" cy="687224"/>
          </a:xfrm>
          <a:prstGeom prst="ellipse">
            <a:avLst/>
          </a:prstGeom>
          <a:solidFill>
            <a:srgbClr val="A3013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" pitchFamily="2" charset="77"/>
              <a:cs typeface="Poppins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431865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ics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6C54C80-0347-40EF-9879-0DD6EF23178B}"/>
              </a:ext>
            </a:extLst>
          </p:cNvPr>
          <p:cNvSpPr/>
          <p:nvPr userDrawn="1"/>
        </p:nvSpPr>
        <p:spPr>
          <a:xfrm>
            <a:off x="0" y="3474720"/>
            <a:ext cx="2315909" cy="338328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4C0A32C-D181-3FA5-4A99-4D016580C000}"/>
              </a:ext>
            </a:extLst>
          </p:cNvPr>
          <p:cNvSpPr/>
          <p:nvPr userDrawn="1"/>
        </p:nvSpPr>
        <p:spPr>
          <a:xfrm>
            <a:off x="-1" y="0"/>
            <a:ext cx="2315909" cy="338328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099FA79-00EB-125D-13BF-557BFC458FD2}"/>
              </a:ext>
            </a:extLst>
          </p:cNvPr>
          <p:cNvSpPr/>
          <p:nvPr userDrawn="1"/>
        </p:nvSpPr>
        <p:spPr>
          <a:xfrm>
            <a:off x="2399944" y="3474720"/>
            <a:ext cx="2315909" cy="338328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6628C66-DBD3-9DF6-69B4-EC5C7341A18C}"/>
              </a:ext>
            </a:extLst>
          </p:cNvPr>
          <p:cNvSpPr/>
          <p:nvPr userDrawn="1"/>
        </p:nvSpPr>
        <p:spPr>
          <a:xfrm>
            <a:off x="2399943" y="0"/>
            <a:ext cx="2315909" cy="338328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F8C97EA-D384-416B-7027-0893B3E51746}"/>
              </a:ext>
            </a:extLst>
          </p:cNvPr>
          <p:cNvSpPr/>
          <p:nvPr userDrawn="1"/>
        </p:nvSpPr>
        <p:spPr>
          <a:xfrm>
            <a:off x="11502639" y="0"/>
            <a:ext cx="689360" cy="687222"/>
          </a:xfrm>
          <a:prstGeom prst="rect">
            <a:avLst/>
          </a:prstGeom>
          <a:solidFill>
            <a:srgbClr val="A30134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 Placeholder 100">
            <a:extLst>
              <a:ext uri="{FF2B5EF4-FFF2-40B4-BE49-F238E27FC236}">
                <a16:creationId xmlns:a16="http://schemas.microsoft.com/office/drawing/2014/main" id="{AC931EC8-7F3D-812F-7F68-1A29EE3723E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1488738" y="58189"/>
            <a:ext cx="506527" cy="629032"/>
          </a:xfrm>
        </p:spPr>
        <p:txBody>
          <a:bodyPr lIns="0" tIns="0" rIns="0" bIns="0" anchor="ctr">
            <a:noAutofit/>
          </a:bodyPr>
          <a:lstStyle>
            <a:lvl1pPr marL="0" indent="0" algn="r">
              <a:lnSpc>
                <a:spcPct val="100000"/>
              </a:lnSpc>
              <a:buNone/>
              <a:defRPr sz="2000">
                <a:solidFill>
                  <a:schemeClr val="bg1"/>
                </a:solidFill>
              </a:defRPr>
            </a:lvl1pPr>
            <a:lvl2pPr marL="457200" indent="0" algn="r">
              <a:buNone/>
              <a:defRPr sz="2000">
                <a:solidFill>
                  <a:schemeClr val="bg1"/>
                </a:solidFill>
              </a:defRPr>
            </a:lvl2pPr>
            <a:lvl3pPr marL="914400" indent="0" algn="r">
              <a:buNone/>
              <a:defRPr sz="2000">
                <a:solidFill>
                  <a:schemeClr val="bg1"/>
                </a:solidFill>
              </a:defRPr>
            </a:lvl3pPr>
            <a:lvl4pPr marL="1371600" indent="0" algn="r">
              <a:buNone/>
              <a:defRPr sz="2000">
                <a:solidFill>
                  <a:schemeClr val="bg1"/>
                </a:solidFill>
              </a:defRPr>
            </a:lvl4pPr>
            <a:lvl5pPr marL="1828800" indent="0" algn="r">
              <a:buNone/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00</a:t>
            </a:r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2AABFDBC-BEA1-1856-F759-E79ECD87271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5148"/>
            <a:ext cx="2315909" cy="3372984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C7E76771-5678-6041-9C54-59B54AC1E301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-1" y="3479868"/>
            <a:ext cx="2315909" cy="3372984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53FD87B1-22BC-E03B-802A-4D02A2CBF5E2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2399942" y="0"/>
            <a:ext cx="2329811" cy="338328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15748AE2-4C1D-8FF3-398B-0BE9108EBFFE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2399942" y="3485726"/>
            <a:ext cx="2315909" cy="338328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4490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F0CA4A-C77E-4D1F-FB40-7AE40679E4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0235AC6-9C4E-C4FA-67E9-62FC56ABFAC5}"/>
              </a:ext>
            </a:extLst>
          </p:cNvPr>
          <p:cNvSpPr/>
          <p:nvPr userDrawn="1"/>
        </p:nvSpPr>
        <p:spPr>
          <a:xfrm>
            <a:off x="11502639" y="0"/>
            <a:ext cx="689360" cy="687222"/>
          </a:xfrm>
          <a:prstGeom prst="rect">
            <a:avLst/>
          </a:prstGeom>
          <a:solidFill>
            <a:srgbClr val="A30134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Placeholder 5">
            <a:extLst>
              <a:ext uri="{FF2B5EF4-FFF2-40B4-BE49-F238E27FC236}">
                <a16:creationId xmlns:a16="http://schemas.microsoft.com/office/drawing/2014/main" id="{8E8879E1-CAF8-A5CC-270F-CBFE3BD8A4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3587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  <p:sldLayoutId id="2147483655" r:id="rId12"/>
    <p:sldLayoutId id="2147483670" r:id="rId13"/>
    <p:sldLayoutId id="2147483671" r:id="rId14"/>
    <p:sldLayoutId id="2147483672" r:id="rId15"/>
    <p:sldLayoutId id="2147483666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i="0" kern="1200">
          <a:solidFill>
            <a:schemeClr val="tx1"/>
          </a:solidFill>
          <a:latin typeface="Rajdhani Semibold" panose="02000000000000000000" pitchFamily="2" charset="77"/>
          <a:ea typeface="+mj-ea"/>
          <a:cs typeface="Rajdhani Semibold" panose="02000000000000000000" pitchFamily="2" charset="77"/>
        </a:defRPr>
      </a:lvl1pPr>
    </p:titleStyle>
    <p:bodyStyle>
      <a:lvl1pPr marL="0" indent="0" algn="l" defTabSz="914400" rtl="0" eaLnBrk="1" latinLnBrk="0" hangingPunct="1">
        <a:lnSpc>
          <a:spcPct val="175000"/>
        </a:lnSpc>
        <a:spcBef>
          <a:spcPts val="1000"/>
        </a:spcBef>
        <a:buFont typeface="Arial" panose="020B0604020202020204" pitchFamily="34" charset="0"/>
        <a:buNone/>
        <a:defRPr sz="1200" kern="1200">
          <a:solidFill>
            <a:schemeClr val="tx1">
              <a:lumMod val="50000"/>
              <a:lumOff val="50000"/>
            </a:schemeClr>
          </a:solidFill>
          <a:latin typeface="Poppins" pitchFamily="2" charset="77"/>
          <a:ea typeface="Roboto Slab" pitchFamily="2" charset="0"/>
          <a:cs typeface="Poppins" pitchFamily="2" charset="77"/>
        </a:defRPr>
      </a:lvl1pPr>
      <a:lvl2pPr marL="457200" indent="0" algn="l" defTabSz="914400" rtl="0" eaLnBrk="1" latinLnBrk="0" hangingPunct="1">
        <a:lnSpc>
          <a:spcPct val="175000"/>
        </a:lnSpc>
        <a:spcBef>
          <a:spcPts val="500"/>
        </a:spcBef>
        <a:buFont typeface="Arial" panose="020B0604020202020204" pitchFamily="34" charset="0"/>
        <a:buNone/>
        <a:defRPr sz="1200" kern="1200">
          <a:solidFill>
            <a:schemeClr val="tx1">
              <a:lumMod val="50000"/>
              <a:lumOff val="50000"/>
            </a:schemeClr>
          </a:solidFill>
          <a:latin typeface="Poppins" pitchFamily="2" charset="77"/>
          <a:ea typeface="Roboto Slab" pitchFamily="2" charset="0"/>
          <a:cs typeface="Poppins" pitchFamily="2" charset="77"/>
        </a:defRPr>
      </a:lvl2pPr>
      <a:lvl3pPr marL="914400" indent="0" algn="l" defTabSz="914400" rtl="0" eaLnBrk="1" latinLnBrk="0" hangingPunct="1">
        <a:lnSpc>
          <a:spcPct val="175000"/>
        </a:lnSpc>
        <a:spcBef>
          <a:spcPts val="500"/>
        </a:spcBef>
        <a:buFont typeface="Arial" panose="020B0604020202020204" pitchFamily="34" charset="0"/>
        <a:buNone/>
        <a:defRPr sz="1200" kern="1200">
          <a:solidFill>
            <a:schemeClr val="tx1">
              <a:lumMod val="50000"/>
              <a:lumOff val="50000"/>
            </a:schemeClr>
          </a:solidFill>
          <a:latin typeface="Poppins" pitchFamily="2" charset="77"/>
          <a:ea typeface="Roboto Slab" pitchFamily="2" charset="0"/>
          <a:cs typeface="Poppins" pitchFamily="2" charset="77"/>
        </a:defRPr>
      </a:lvl3pPr>
      <a:lvl4pPr marL="1371600" indent="0" algn="l" defTabSz="914400" rtl="0" eaLnBrk="1" latinLnBrk="0" hangingPunct="1">
        <a:lnSpc>
          <a:spcPct val="175000"/>
        </a:lnSpc>
        <a:spcBef>
          <a:spcPts val="500"/>
        </a:spcBef>
        <a:buFont typeface="Arial" panose="020B0604020202020204" pitchFamily="34" charset="0"/>
        <a:buNone/>
        <a:defRPr sz="1200" kern="1200">
          <a:solidFill>
            <a:schemeClr val="tx1">
              <a:lumMod val="50000"/>
              <a:lumOff val="50000"/>
            </a:schemeClr>
          </a:solidFill>
          <a:latin typeface="Poppins" pitchFamily="2" charset="77"/>
          <a:ea typeface="Roboto Slab" pitchFamily="2" charset="0"/>
          <a:cs typeface="Poppins" pitchFamily="2" charset="77"/>
        </a:defRPr>
      </a:lvl4pPr>
      <a:lvl5pPr marL="1828800" indent="0" algn="l" defTabSz="914400" rtl="0" eaLnBrk="1" latinLnBrk="0" hangingPunct="1">
        <a:lnSpc>
          <a:spcPct val="175000"/>
        </a:lnSpc>
        <a:spcBef>
          <a:spcPts val="500"/>
        </a:spcBef>
        <a:buFont typeface="Arial" panose="020B0604020202020204" pitchFamily="34" charset="0"/>
        <a:buNone/>
        <a:defRPr sz="1200" kern="1200">
          <a:solidFill>
            <a:schemeClr val="tx1">
              <a:lumMod val="50000"/>
              <a:lumOff val="50000"/>
            </a:schemeClr>
          </a:solidFill>
          <a:latin typeface="Poppins" pitchFamily="2" charset="77"/>
          <a:ea typeface="Roboto Slab" pitchFamily="2" charset="0"/>
          <a:cs typeface="Poppins" pitchFamily="2" charset="77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microsoft.com/office/2007/relationships/hdphoto" Target="../media/hdphoto2.wdp"/><Relationship Id="rId7" Type="http://schemas.microsoft.com/office/2007/relationships/hdphoto" Target="../media/hdphoto4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6.png"/><Relationship Id="rId5" Type="http://schemas.microsoft.com/office/2007/relationships/hdphoto" Target="../media/hdphoto3.wdp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9B1C9C-4597-2338-580C-BD8AA7931E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15390" y="1171980"/>
            <a:ext cx="6561214" cy="1785105"/>
          </a:xfrm>
        </p:spPr>
        <p:txBody>
          <a:bodyPr>
            <a:normAutofit/>
          </a:bodyPr>
          <a:lstStyle/>
          <a:p>
            <a:r>
              <a:rPr lang="en-US" sz="5400" dirty="0"/>
              <a:t>Welcome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91D39D5-62F3-49AE-97D3-A698E19AB8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78291" y="3429000"/>
            <a:ext cx="8435411" cy="714644"/>
          </a:xfrm>
        </p:spPr>
        <p:txBody>
          <a:bodyPr>
            <a:noAutofit/>
          </a:bodyPr>
          <a:lstStyle/>
          <a:p>
            <a:r>
              <a:rPr lang="en-US" sz="3600" dirty="0"/>
              <a:t>G100 Session 3: </a:t>
            </a:r>
            <a:br>
              <a:rPr lang="en-US" sz="3600" dirty="0"/>
            </a:br>
            <a:r>
              <a:rPr lang="en-US" sz="3600" dirty="0"/>
              <a:t>Moving from a Data Landfill to a Data Lake</a:t>
            </a:r>
          </a:p>
        </p:txBody>
      </p:sp>
    </p:spTree>
    <p:extLst>
      <p:ext uri="{BB962C8B-B14F-4D97-AF65-F5344CB8AC3E}">
        <p14:creationId xmlns:p14="http://schemas.microsoft.com/office/powerpoint/2010/main" val="38697119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AA6465-6621-E425-A3FE-321DA7F675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927FC21-5994-7A01-0D99-427C58D25DA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>
                <a:latin typeface="Poppins"/>
                <a:ea typeface="Roboto Slab"/>
                <a:cs typeface="Poppins"/>
              </a:rPr>
              <a:t>07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720DA1C-EE83-30B0-370B-747B16362C30}"/>
              </a:ext>
            </a:extLst>
          </p:cNvPr>
          <p:cNvSpPr txBox="1"/>
          <p:nvPr/>
        </p:nvSpPr>
        <p:spPr>
          <a:xfrm>
            <a:off x="811849" y="1396812"/>
            <a:ext cx="2909864" cy="143193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lnSpc>
                <a:spcPct val="90000"/>
              </a:lnSpc>
            </a:pPr>
            <a:r>
              <a:rPr lang="en-US" sz="3200" b="1" dirty="0">
                <a:latin typeface="Rajdhani Semibold"/>
                <a:cs typeface="Rajdhani Semibold"/>
              </a:rPr>
              <a:t>Future-Ready Technology Stack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A217B08-A96C-695D-4EEA-FD2BB37B7F9E}"/>
              </a:ext>
            </a:extLst>
          </p:cNvPr>
          <p:cNvSpPr txBox="1"/>
          <p:nvPr/>
        </p:nvSpPr>
        <p:spPr>
          <a:xfrm>
            <a:off x="809104" y="871405"/>
            <a:ext cx="4011637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400" b="1" dirty="0">
                <a:solidFill>
                  <a:srgbClr val="A30134"/>
                </a:solidFill>
                <a:latin typeface="Rajdhani Semibold"/>
                <a:cs typeface="Rajdhani Semibold"/>
              </a:rPr>
              <a:t>G100: Moving from a Data Landfill to a Data Lake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8CBFBBB-182B-02DC-A066-BBA7A29CFCA8}"/>
              </a:ext>
            </a:extLst>
          </p:cNvPr>
          <p:cNvSpPr/>
          <p:nvPr/>
        </p:nvSpPr>
        <p:spPr>
          <a:xfrm>
            <a:off x="5136023" y="5309581"/>
            <a:ext cx="1680671" cy="378151"/>
          </a:xfrm>
          <a:prstGeom prst="rect">
            <a:avLst/>
          </a:prstGeom>
          <a:solidFill>
            <a:srgbClr val="A30134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7D2CF0D-22E6-B196-522E-D947A12B9CD1}"/>
              </a:ext>
            </a:extLst>
          </p:cNvPr>
          <p:cNvSpPr txBox="1"/>
          <p:nvPr/>
        </p:nvSpPr>
        <p:spPr>
          <a:xfrm>
            <a:off x="5204389" y="5358423"/>
            <a:ext cx="14688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Rajdhani Semibold" panose="02000000000000000000" pitchFamily="2" charset="77"/>
                <a:cs typeface="Rajdhani Semibold" panose="02000000000000000000" pitchFamily="2" charset="77"/>
              </a:rPr>
              <a:t>LOREM IPSUM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F9BCA2F3-60A0-D62A-6605-7E29477296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7529" y="1181752"/>
            <a:ext cx="8741601" cy="5611399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41C5828C-381F-4BCB-62D3-3D44053B41D4}"/>
              </a:ext>
            </a:extLst>
          </p:cNvPr>
          <p:cNvSpPr txBox="1"/>
          <p:nvPr/>
        </p:nvSpPr>
        <p:spPr>
          <a:xfrm>
            <a:off x="887260" y="2828794"/>
            <a:ext cx="2160739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/>
              <a:t>(Ballard Spahr)</a:t>
            </a:r>
          </a:p>
        </p:txBody>
      </p:sp>
    </p:spTree>
    <p:extLst>
      <p:ext uri="{BB962C8B-B14F-4D97-AF65-F5344CB8AC3E}">
        <p14:creationId xmlns:p14="http://schemas.microsoft.com/office/powerpoint/2010/main" val="41573352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37300C-1229-AD4A-1F87-389EE4F243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D76FD3A-3E4F-5F6B-C440-909CD726479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94796" y="1021399"/>
            <a:ext cx="8811693" cy="519373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dirty="0">
                <a:latin typeface="Rajdhani Semibold"/>
                <a:ea typeface="Roboto Slab"/>
                <a:cs typeface="Rajdhani Semibold"/>
              </a:rPr>
              <a:t>Future-Ready Technology Stack </a:t>
            </a:r>
            <a:r>
              <a:rPr lang="en-US" sz="1800" b="0" dirty="0">
                <a:latin typeface="Aptos"/>
                <a:ea typeface="Roboto Slab"/>
                <a:cs typeface="Rajdhani Semibold"/>
              </a:rPr>
              <a:t>(Frost Brown Todd)</a:t>
            </a:r>
          </a:p>
          <a:p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C451B75-8CE5-08D7-9B95-12DD361E300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>
                <a:latin typeface="Poppins"/>
                <a:ea typeface="Roboto Slab"/>
                <a:cs typeface="Poppins"/>
              </a:rPr>
              <a:t>08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78B33FC-742B-914F-262E-52F2190926DA}"/>
              </a:ext>
            </a:extLst>
          </p:cNvPr>
          <p:cNvSpPr txBox="1"/>
          <p:nvPr/>
        </p:nvSpPr>
        <p:spPr>
          <a:xfrm>
            <a:off x="809104" y="871405"/>
            <a:ext cx="4011637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400" b="1" dirty="0">
                <a:solidFill>
                  <a:srgbClr val="A30134"/>
                </a:solidFill>
                <a:latin typeface="Rajdhani Semibold"/>
                <a:cs typeface="Rajdhani Semibold"/>
              </a:rPr>
              <a:t>G100: Moving from a Data Landfill to a Data Lake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F7BD324-275E-BDD9-BD4F-D83FA135BB18}"/>
              </a:ext>
            </a:extLst>
          </p:cNvPr>
          <p:cNvSpPr txBox="1"/>
          <p:nvPr/>
        </p:nvSpPr>
        <p:spPr>
          <a:xfrm>
            <a:off x="5204389" y="5358423"/>
            <a:ext cx="14688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Rajdhani Semibold" panose="02000000000000000000" pitchFamily="2" charset="77"/>
                <a:cs typeface="Rajdhani Semibold" panose="02000000000000000000" pitchFamily="2" charset="77"/>
              </a:rPr>
              <a:t>LOREM IPSUM</a:t>
            </a:r>
          </a:p>
        </p:txBody>
      </p:sp>
      <p:pic>
        <p:nvPicPr>
          <p:cNvPr id="9" name="Picture 8" descr="A screenshot of a data platform&#10;&#10;AI-generated content may be incorrect.">
            <a:extLst>
              <a:ext uri="{FF2B5EF4-FFF2-40B4-BE49-F238E27FC236}">
                <a16:creationId xmlns:a16="http://schemas.microsoft.com/office/drawing/2014/main" id="{6B63FA3D-40F9-C8CB-AA8B-C53C0604C5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1541119"/>
            <a:ext cx="9906000" cy="4984076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2550784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BD2DFB-0CBD-1522-51E9-A2A0205A42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23B043-950A-47DD-8BBD-8346F97929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15390" y="2705505"/>
            <a:ext cx="6561214" cy="1785105"/>
          </a:xfrm>
        </p:spPr>
        <p:txBody>
          <a:bodyPr>
            <a:normAutofit/>
          </a:bodyPr>
          <a:lstStyle/>
          <a:p>
            <a:r>
              <a:rPr lang="en-US" sz="5400" dirty="0">
                <a:latin typeface="Rajdhani Semibold"/>
                <a:cs typeface="Rajdhani Semibold"/>
              </a:rPr>
              <a:t>Questions?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61501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65622EA-CBBB-E309-46F3-368E79320C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6165765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BD2DFB-0CBD-1522-51E9-A2A0205A42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23B043-950A-47DD-8BBD-8346F97929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15390" y="1171980"/>
            <a:ext cx="6561214" cy="1785105"/>
          </a:xfrm>
        </p:spPr>
        <p:txBody>
          <a:bodyPr>
            <a:normAutofit/>
          </a:bodyPr>
          <a:lstStyle/>
          <a:p>
            <a:r>
              <a:rPr lang="en-US" sz="5400" dirty="0"/>
              <a:t>Moderator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B930E1C-9DEC-B0CD-72E4-D7CC5C89BE7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78291" y="4971376"/>
            <a:ext cx="8435411" cy="714644"/>
          </a:xfrm>
        </p:spPr>
        <p:txBody>
          <a:bodyPr>
            <a:noAutofit/>
          </a:bodyPr>
          <a:lstStyle/>
          <a:p>
            <a:r>
              <a:rPr lang="en-US" sz="2000" dirty="0"/>
              <a:t>Michael Bruckner</a:t>
            </a:r>
            <a:br>
              <a:rPr lang="en-US" sz="2000" dirty="0"/>
            </a:br>
            <a:r>
              <a:rPr lang="en-US" sz="2000" dirty="0"/>
              <a:t>Chief Information Officer</a:t>
            </a:r>
            <a:br>
              <a:rPr lang="en-US" sz="2000" dirty="0"/>
            </a:br>
            <a:r>
              <a:rPr lang="en-US" sz="2000" dirty="0"/>
              <a:t>Duane Morris LLP</a:t>
            </a:r>
          </a:p>
        </p:txBody>
      </p:sp>
      <p:pic>
        <p:nvPicPr>
          <p:cNvPr id="7" name="Picture 6" descr="A person in a suit and tie&#10;&#10;AI-generated content may be incorrect.">
            <a:extLst>
              <a:ext uri="{FF2B5EF4-FFF2-40B4-BE49-F238E27FC236}">
                <a16:creationId xmlns:a16="http://schemas.microsoft.com/office/drawing/2014/main" id="{2D5B8782-A2D6-E503-2BCE-70CCBAD13E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147731" y="3151426"/>
            <a:ext cx="1896538" cy="1896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0680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AB24FBC-03EB-383D-39E5-8E1A874D9A7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7" name="Picture Placeholder 16" descr="A person in a white shirt&#10;&#10;AI-generated content may be incorrect.">
            <a:extLst>
              <a:ext uri="{FF2B5EF4-FFF2-40B4-BE49-F238E27FC236}">
                <a16:creationId xmlns:a16="http://schemas.microsoft.com/office/drawing/2014/main" id="{2123857A-1CCA-9C7B-4FE8-DBA826B444BB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 t="2875" b="2875"/>
          <a:stretch>
            <a:fillRect/>
          </a:stretch>
        </p:blipFill>
        <p:spPr/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D1A8CC2C-4240-3ED6-FBBE-FB31BF2853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SPEAKERS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176A566-2EA7-949F-D7AB-2448F662D163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Louise Keely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ECF45B4-C1F2-2028-E70D-2E00B477E8D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b="1" dirty="0">
                <a:solidFill>
                  <a:srgbClr val="A30134"/>
                </a:solidFill>
              </a:rPr>
              <a:t>Partner, Bain &amp; Company</a:t>
            </a:r>
          </a:p>
          <a:p>
            <a:endParaRPr lang="en-US" dirty="0"/>
          </a:p>
        </p:txBody>
      </p:sp>
      <p:pic>
        <p:nvPicPr>
          <p:cNvPr id="19" name="Picture Placeholder 18" descr="A person wearing glasses and smiling&#10;&#10;AI-generated content may be incorrect.">
            <a:extLst>
              <a:ext uri="{FF2B5EF4-FFF2-40B4-BE49-F238E27FC236}">
                <a16:creationId xmlns:a16="http://schemas.microsoft.com/office/drawing/2014/main" id="{FA421275-DA56-2306-506A-46DBC3E74EA8}"/>
              </a:ext>
            </a:extLst>
          </p:cNvPr>
          <p:cNvPicPr>
            <a:picLocks noGrp="1" noChangeAspect="1"/>
          </p:cNvPicPr>
          <p:nvPr>
            <p:ph type="pic" idx="24"/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</a:extLst>
          </a:blip>
          <a:srcRect t="2875" b="2875"/>
          <a:stretch>
            <a:fillRect/>
          </a:stretch>
        </p:blipFill>
        <p:spPr/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23FE85F-32BB-309E-2471-0437C493A6A9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Lisa Mayo Haynes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D423EC8-B988-EA9E-C51E-E8E985C8311F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b="1">
                <a:solidFill>
                  <a:srgbClr val="A30134"/>
                </a:solidFill>
                <a:latin typeface="Poppins"/>
                <a:cs typeface="Poppins"/>
              </a:rPr>
              <a:t>Sr. Director of Technology </a:t>
            </a:r>
            <a:r>
              <a:rPr lang="en-US" b="1" dirty="0">
                <a:solidFill>
                  <a:srgbClr val="A30134"/>
                </a:solidFill>
                <a:latin typeface="Poppins"/>
                <a:cs typeface="Poppins"/>
              </a:rPr>
              <a:t>Innovation, Ballard Spahr LLP </a:t>
            </a:r>
          </a:p>
          <a:p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2C2EBEEF-C28F-9FA8-8FF5-BBCB8BFED6A0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Jack Thompson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439ED2BE-427B-E6A6-0F00-79E4CAE16B35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US" b="1" dirty="0">
                <a:solidFill>
                  <a:srgbClr val="A30134"/>
                </a:solidFill>
              </a:rPr>
              <a:t>Sr. Manager Legal Technology, Freddy Mac </a:t>
            </a:r>
            <a:endParaRPr lang="en-US" dirty="0"/>
          </a:p>
        </p:txBody>
      </p:sp>
      <p:pic>
        <p:nvPicPr>
          <p:cNvPr id="27" name="Picture Placeholder 26" descr="Medium shot of a person smiling&#10;&#10;AI-generated content may be incorrect.">
            <a:extLst>
              <a:ext uri="{FF2B5EF4-FFF2-40B4-BE49-F238E27FC236}">
                <a16:creationId xmlns:a16="http://schemas.microsoft.com/office/drawing/2014/main" id="{060D1026-0037-9444-FF3A-4F1A29C22556}"/>
              </a:ext>
            </a:extLst>
          </p:cNvPr>
          <p:cNvPicPr>
            <a:picLocks noGrp="1" noChangeAspect="1"/>
          </p:cNvPicPr>
          <p:nvPr>
            <p:ph type="pic" idx="30"/>
          </p:nvPr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</a:extLst>
          </a:blip>
          <a:srcRect t="2875" b="2875"/>
          <a:stretch>
            <a:fillRect/>
          </a:stretch>
        </p:blipFill>
        <p:spPr/>
      </p:pic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3B25EC2C-4799-87CC-1492-16FC4988F1D7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Cindy Thurston Bare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6F26093C-C5BA-B572-E0F8-E06B41445807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en-US" b="1" dirty="0">
                <a:solidFill>
                  <a:srgbClr val="A30134"/>
                </a:solidFill>
              </a:rPr>
              <a:t>Chief Data and Innovation Officer, Frost Brown Todd </a:t>
            </a:r>
            <a:endParaRPr lang="en-US" dirty="0"/>
          </a:p>
        </p:txBody>
      </p:sp>
      <p:pic>
        <p:nvPicPr>
          <p:cNvPr id="25" name="Picture Placeholder 24" descr="A person in a suit smiling&#10;&#10;AI-generated content may be incorrect.">
            <a:extLst>
              <a:ext uri="{FF2B5EF4-FFF2-40B4-BE49-F238E27FC236}">
                <a16:creationId xmlns:a16="http://schemas.microsoft.com/office/drawing/2014/main" id="{CFE2C768-D908-F96D-6C0D-3FD4C96AA78B}"/>
              </a:ext>
            </a:extLst>
          </p:cNvPr>
          <p:cNvPicPr>
            <a:picLocks noGrp="1" noChangeAspect="1"/>
          </p:cNvPicPr>
          <p:nvPr>
            <p:ph type="pic" idx="27"/>
          </p:nvPr>
        </p:nvPicPr>
        <p:blipFill>
          <a:blip r:embed="rId8"/>
          <a:srcRect t="2875" b="287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564293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2E2E417-0981-7638-8B6B-77723067093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>
                <a:latin typeface="Poppins"/>
                <a:ea typeface="Roboto Slab"/>
                <a:cs typeface="Poppins"/>
              </a:rPr>
              <a:t>01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D79E261-0E4E-C2B3-1A7E-211294EA24D5}"/>
              </a:ext>
            </a:extLst>
          </p:cNvPr>
          <p:cNvSpPr txBox="1"/>
          <p:nvPr/>
        </p:nvSpPr>
        <p:spPr>
          <a:xfrm>
            <a:off x="811849" y="1396812"/>
            <a:ext cx="3713617" cy="54553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lnSpc>
                <a:spcPct val="90000"/>
              </a:lnSpc>
            </a:pPr>
            <a:r>
              <a:rPr lang="en-US" sz="3200" b="1" dirty="0">
                <a:latin typeface="Rajdhani Semibold"/>
                <a:cs typeface="Rajdhani Semibold"/>
              </a:rPr>
              <a:t>Topics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9192757-2720-E167-EC9D-9E088BB08457}"/>
              </a:ext>
            </a:extLst>
          </p:cNvPr>
          <p:cNvSpPr txBox="1"/>
          <p:nvPr/>
        </p:nvSpPr>
        <p:spPr>
          <a:xfrm>
            <a:off x="809104" y="871405"/>
            <a:ext cx="4011637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400" b="1" dirty="0">
                <a:solidFill>
                  <a:srgbClr val="A30134"/>
                </a:solidFill>
                <a:latin typeface="Rajdhani Semibold"/>
                <a:cs typeface="Rajdhani Semibold"/>
              </a:rPr>
              <a:t>G100: Moving from a Data Landfill to a Data Lake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843C5FC1-2C55-F076-EAF9-98FCC68DDE62}"/>
              </a:ext>
            </a:extLst>
          </p:cNvPr>
          <p:cNvGrpSpPr/>
          <p:nvPr/>
        </p:nvGrpSpPr>
        <p:grpSpPr>
          <a:xfrm>
            <a:off x="940972" y="2296359"/>
            <a:ext cx="3594019" cy="634302"/>
            <a:chOff x="5461698" y="2491511"/>
            <a:chExt cx="3594019" cy="634302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226EBCA0-A813-A66D-D769-DDE73AD80F54}"/>
                </a:ext>
              </a:extLst>
            </p:cNvPr>
            <p:cNvSpPr txBox="1"/>
            <p:nvPr/>
          </p:nvSpPr>
          <p:spPr>
            <a:xfrm>
              <a:off x="6299230" y="2596188"/>
              <a:ext cx="2756487" cy="338554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>
              <a:spAutoFit/>
            </a:bodyPr>
            <a:lstStyle/>
            <a:p>
              <a:r>
                <a:rPr lang="en-US" sz="1600" dirty="0">
                  <a:solidFill>
                    <a:srgbClr val="000000"/>
                  </a:solidFill>
                  <a:latin typeface="Poppins"/>
                  <a:cs typeface="Poppins"/>
                </a:rPr>
                <a:t>Strategy &amp; Vision</a:t>
              </a: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DC7A424B-66BE-EF78-22A0-57248A9AB049}"/>
                </a:ext>
              </a:extLst>
            </p:cNvPr>
            <p:cNvSpPr/>
            <p:nvPr/>
          </p:nvSpPr>
          <p:spPr>
            <a:xfrm>
              <a:off x="5461698" y="2491511"/>
              <a:ext cx="634302" cy="634302"/>
            </a:xfrm>
            <a:prstGeom prst="ellipse">
              <a:avLst/>
            </a:prstGeom>
            <a:solidFill>
              <a:srgbClr val="A3013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>
                  <a:latin typeface="Poppins" pitchFamily="2" charset="77"/>
                  <a:cs typeface="Poppins" pitchFamily="2" charset="77"/>
                </a:rPr>
                <a:t>1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A5FA96B5-EBC2-FC5C-A852-A5E790226E59}"/>
              </a:ext>
            </a:extLst>
          </p:cNvPr>
          <p:cNvGrpSpPr/>
          <p:nvPr/>
        </p:nvGrpSpPr>
        <p:grpSpPr>
          <a:xfrm>
            <a:off x="940972" y="3236841"/>
            <a:ext cx="3584494" cy="634302"/>
            <a:chOff x="5461698" y="2491511"/>
            <a:chExt cx="3584494" cy="634302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6B5F7398-C372-2AA8-175A-73512BA79A50}"/>
                </a:ext>
              </a:extLst>
            </p:cNvPr>
            <p:cNvSpPr txBox="1"/>
            <p:nvPr/>
          </p:nvSpPr>
          <p:spPr>
            <a:xfrm>
              <a:off x="6289705" y="2540259"/>
              <a:ext cx="2756487" cy="584775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>
              <a:spAutoFit/>
            </a:bodyPr>
            <a:lstStyle/>
            <a:p>
              <a:r>
                <a:rPr lang="en-US" sz="1600" dirty="0">
                  <a:solidFill>
                    <a:srgbClr val="000000"/>
                  </a:solidFill>
                  <a:latin typeface="Poppins"/>
                  <a:cs typeface="Poppins"/>
                </a:rPr>
                <a:t>Culture &amp; Change Management</a:t>
              </a: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CCE62B3A-3B00-3692-F6F1-257EF088A9F7}"/>
                </a:ext>
              </a:extLst>
            </p:cNvPr>
            <p:cNvSpPr/>
            <p:nvPr/>
          </p:nvSpPr>
          <p:spPr>
            <a:xfrm>
              <a:off x="5461698" y="2491511"/>
              <a:ext cx="634302" cy="634302"/>
            </a:xfrm>
            <a:prstGeom prst="ellipse">
              <a:avLst/>
            </a:prstGeom>
            <a:solidFill>
              <a:srgbClr val="A3013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>
                  <a:latin typeface="Poppins" pitchFamily="2" charset="77"/>
                  <a:cs typeface="Poppins" pitchFamily="2" charset="77"/>
                </a:rPr>
                <a:t>2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F8C6BBF-C03E-E5A2-6847-16B8EAAF1E24}"/>
              </a:ext>
            </a:extLst>
          </p:cNvPr>
          <p:cNvGrpSpPr/>
          <p:nvPr/>
        </p:nvGrpSpPr>
        <p:grpSpPr>
          <a:xfrm>
            <a:off x="940972" y="4139223"/>
            <a:ext cx="3584494" cy="634302"/>
            <a:chOff x="5461698" y="2491511"/>
            <a:chExt cx="3584494" cy="634302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044ADCC9-EB09-5A51-0F98-1B10DFFED46F}"/>
                </a:ext>
              </a:extLst>
            </p:cNvPr>
            <p:cNvSpPr txBox="1"/>
            <p:nvPr/>
          </p:nvSpPr>
          <p:spPr>
            <a:xfrm>
              <a:off x="6289705" y="2538056"/>
              <a:ext cx="2756487" cy="584775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en-US" sz="1600" dirty="0">
                  <a:solidFill>
                    <a:srgbClr val="000000"/>
                  </a:solidFill>
                  <a:latin typeface="Poppins"/>
                  <a:cs typeface="Poppins"/>
                </a:rPr>
                <a:t>Data Quality, Governance &amp; Cleanup</a:t>
              </a:r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Poppins"/>
                  <a:cs typeface="Poppins"/>
                </a:rPr>
                <a:t> </a:t>
              </a:r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73990A1B-4477-6180-C570-D3D595C2B4ED}"/>
                </a:ext>
              </a:extLst>
            </p:cNvPr>
            <p:cNvSpPr/>
            <p:nvPr/>
          </p:nvSpPr>
          <p:spPr>
            <a:xfrm>
              <a:off x="5461698" y="2491511"/>
              <a:ext cx="634302" cy="634302"/>
            </a:xfrm>
            <a:prstGeom prst="ellipse">
              <a:avLst/>
            </a:prstGeom>
            <a:solidFill>
              <a:srgbClr val="A3013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>
                  <a:latin typeface="Poppins" pitchFamily="2" charset="77"/>
                  <a:cs typeface="Poppins" pitchFamily="2" charset="77"/>
                </a:rPr>
                <a:t>3</a:t>
              </a:r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91668D29-7B6C-8950-AF43-5A67E55040E6}"/>
              </a:ext>
            </a:extLst>
          </p:cNvPr>
          <p:cNvSpPr/>
          <p:nvPr/>
        </p:nvSpPr>
        <p:spPr>
          <a:xfrm>
            <a:off x="5136023" y="5309581"/>
            <a:ext cx="1680671" cy="378151"/>
          </a:xfrm>
          <a:prstGeom prst="rect">
            <a:avLst/>
          </a:prstGeom>
          <a:solidFill>
            <a:srgbClr val="A30134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74DFE3C-0343-9B57-28BB-133D1D9B50D2}"/>
              </a:ext>
            </a:extLst>
          </p:cNvPr>
          <p:cNvSpPr txBox="1"/>
          <p:nvPr/>
        </p:nvSpPr>
        <p:spPr>
          <a:xfrm>
            <a:off x="5204389" y="5358423"/>
            <a:ext cx="14688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Rajdhani Semibold" panose="02000000000000000000" pitchFamily="2" charset="77"/>
                <a:cs typeface="Rajdhani Semibold" panose="02000000000000000000" pitchFamily="2" charset="77"/>
              </a:rPr>
              <a:t>LOREM IPSUM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E1C6EC49-F5FA-7306-CB48-8AA60942F128}"/>
              </a:ext>
            </a:extLst>
          </p:cNvPr>
          <p:cNvGrpSpPr/>
          <p:nvPr/>
        </p:nvGrpSpPr>
        <p:grpSpPr>
          <a:xfrm>
            <a:off x="960021" y="4982408"/>
            <a:ext cx="3565444" cy="634302"/>
            <a:chOff x="5461698" y="2491511"/>
            <a:chExt cx="3565444" cy="634302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C9A7D4A0-1B1F-78ED-EC98-D98388948634}"/>
                </a:ext>
              </a:extLst>
            </p:cNvPr>
            <p:cNvSpPr txBox="1"/>
            <p:nvPr/>
          </p:nvSpPr>
          <p:spPr>
            <a:xfrm>
              <a:off x="6270655" y="2642831"/>
              <a:ext cx="2756487" cy="338554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en-US" sz="1600" dirty="0">
                  <a:solidFill>
                    <a:srgbClr val="000000"/>
                  </a:solidFill>
                  <a:latin typeface="Poppins"/>
                  <a:cs typeface="Poppins"/>
                </a:rPr>
                <a:t>Challenges &amp; Lessons</a:t>
              </a: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349AB591-6C66-4424-298D-937B78FEF090}"/>
                </a:ext>
              </a:extLst>
            </p:cNvPr>
            <p:cNvSpPr/>
            <p:nvPr/>
          </p:nvSpPr>
          <p:spPr>
            <a:xfrm>
              <a:off x="5461698" y="2491511"/>
              <a:ext cx="634302" cy="634302"/>
            </a:xfrm>
            <a:prstGeom prst="ellipse">
              <a:avLst/>
            </a:prstGeom>
            <a:solidFill>
              <a:srgbClr val="A3013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r>
                <a:rPr lang="en-US" sz="1600" dirty="0">
                  <a:latin typeface="Poppins"/>
                  <a:cs typeface="Poppins"/>
                </a:rPr>
                <a:t>4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9EA05B9-243F-FF36-598B-3F0C1D540B1C}"/>
              </a:ext>
            </a:extLst>
          </p:cNvPr>
          <p:cNvGrpSpPr/>
          <p:nvPr/>
        </p:nvGrpSpPr>
        <p:grpSpPr>
          <a:xfrm>
            <a:off x="960021" y="5922890"/>
            <a:ext cx="3584494" cy="634302"/>
            <a:chOff x="5461698" y="2491511"/>
            <a:chExt cx="3584494" cy="634302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DD3D771D-C7C8-3947-C276-23CA95CB4FE6}"/>
                </a:ext>
              </a:extLst>
            </p:cNvPr>
            <p:cNvSpPr txBox="1"/>
            <p:nvPr/>
          </p:nvSpPr>
          <p:spPr>
            <a:xfrm>
              <a:off x="6289705" y="2671406"/>
              <a:ext cx="2756487" cy="338554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en-US" sz="1600" dirty="0">
                  <a:solidFill>
                    <a:srgbClr val="000000"/>
                  </a:solidFill>
                  <a:latin typeface="Poppins"/>
                  <a:cs typeface="Poppins"/>
                </a:rPr>
                <a:t>Current/Future Outlook</a:t>
              </a:r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9920AA3C-BF37-86C5-7676-5093F4D4CA06}"/>
                </a:ext>
              </a:extLst>
            </p:cNvPr>
            <p:cNvSpPr/>
            <p:nvPr/>
          </p:nvSpPr>
          <p:spPr>
            <a:xfrm>
              <a:off x="5461698" y="2491511"/>
              <a:ext cx="634302" cy="634302"/>
            </a:xfrm>
            <a:prstGeom prst="ellipse">
              <a:avLst/>
            </a:prstGeom>
            <a:solidFill>
              <a:srgbClr val="A3013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r>
                <a:rPr lang="en-US" sz="1600" dirty="0">
                  <a:latin typeface="Poppins"/>
                  <a:cs typeface="Poppins"/>
                </a:rPr>
                <a:t>5</a:t>
              </a:r>
            </a:p>
          </p:txBody>
        </p:sp>
      </p:grpSp>
      <p:pic>
        <p:nvPicPr>
          <p:cNvPr id="31" name="Picture Placeholder 30" descr="A tree next to a lake&#10;&#10;AI-generated content may be incorrect.">
            <a:extLst>
              <a:ext uri="{FF2B5EF4-FFF2-40B4-BE49-F238E27FC236}">
                <a16:creationId xmlns:a16="http://schemas.microsoft.com/office/drawing/2014/main" id="{A538CF1C-EBC7-65FE-BAEB-56F5925A6168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4946" r="4946"/>
          <a:stretch/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1001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FF543D-5DFC-76E1-DC39-5BFF358184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E20ABA9-586B-FB7A-70AD-9A13B4490A9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>
                <a:latin typeface="Poppins"/>
                <a:ea typeface="Roboto Slab"/>
                <a:cs typeface="Poppins"/>
              </a:rPr>
              <a:t>02</a:t>
            </a:r>
            <a:endParaRPr lang="en-US" dirty="0"/>
          </a:p>
        </p:txBody>
      </p:sp>
      <p:pic>
        <p:nvPicPr>
          <p:cNvPr id="9" name="Picture Placeholder 8" descr="A close-up of hands pointing at papers&#10;&#10;AI-generated content may be incorrect.">
            <a:extLst>
              <a:ext uri="{FF2B5EF4-FFF2-40B4-BE49-F238E27FC236}">
                <a16:creationId xmlns:a16="http://schemas.microsoft.com/office/drawing/2014/main" id="{178BCB86-2A14-8532-12D1-8F1F7019D7BA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4947" r="4947"/>
          <a:stretch/>
        </p:blipFill>
        <p:spPr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A308C2A-6B96-7200-4445-F34E6BA508C1}"/>
              </a:ext>
            </a:extLst>
          </p:cNvPr>
          <p:cNvSpPr txBox="1"/>
          <p:nvPr/>
        </p:nvSpPr>
        <p:spPr>
          <a:xfrm>
            <a:off x="811849" y="1396812"/>
            <a:ext cx="3713617" cy="54553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lnSpc>
                <a:spcPct val="90000"/>
              </a:lnSpc>
            </a:pPr>
            <a:r>
              <a:rPr lang="en-US" sz="3200" b="1" dirty="0">
                <a:latin typeface="Rajdhani Semibold"/>
                <a:cs typeface="Rajdhani Semibold"/>
              </a:rPr>
              <a:t>Topics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A43F7AB-307A-33A2-D0DF-AF103203D9FF}"/>
              </a:ext>
            </a:extLst>
          </p:cNvPr>
          <p:cNvSpPr txBox="1"/>
          <p:nvPr/>
        </p:nvSpPr>
        <p:spPr>
          <a:xfrm>
            <a:off x="809104" y="871405"/>
            <a:ext cx="4011637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400" b="1" dirty="0">
                <a:solidFill>
                  <a:srgbClr val="A30134"/>
                </a:solidFill>
                <a:latin typeface="Rajdhani Semibold"/>
                <a:cs typeface="Rajdhani Semibold"/>
              </a:rPr>
              <a:t>G100: Moving from a Data Landfill to a Data Lake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9DA1696F-F425-FBF0-8345-6E938F27AFCE}"/>
              </a:ext>
            </a:extLst>
          </p:cNvPr>
          <p:cNvGrpSpPr/>
          <p:nvPr/>
        </p:nvGrpSpPr>
        <p:grpSpPr>
          <a:xfrm>
            <a:off x="940972" y="2296359"/>
            <a:ext cx="3594019" cy="634302"/>
            <a:chOff x="5461698" y="2491511"/>
            <a:chExt cx="3594019" cy="634302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EA099ED4-D884-DE37-5D84-919A1D8386AD}"/>
                </a:ext>
              </a:extLst>
            </p:cNvPr>
            <p:cNvSpPr txBox="1"/>
            <p:nvPr/>
          </p:nvSpPr>
          <p:spPr>
            <a:xfrm>
              <a:off x="6299230" y="2596188"/>
              <a:ext cx="2756487" cy="338554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>
              <a:spAutoFit/>
            </a:bodyPr>
            <a:lstStyle/>
            <a:p>
              <a:r>
                <a:rPr lang="en-US" sz="1600" dirty="0">
                  <a:solidFill>
                    <a:srgbClr val="000000"/>
                  </a:solidFill>
                  <a:latin typeface="Poppins"/>
                  <a:cs typeface="Poppins"/>
                </a:rPr>
                <a:t>Strategy &amp; Vision</a:t>
              </a: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7FF6820B-8393-6558-E1FC-6CACBCE34137}"/>
                </a:ext>
              </a:extLst>
            </p:cNvPr>
            <p:cNvSpPr/>
            <p:nvPr/>
          </p:nvSpPr>
          <p:spPr>
            <a:xfrm>
              <a:off x="5461698" y="2491511"/>
              <a:ext cx="634302" cy="634302"/>
            </a:xfrm>
            <a:prstGeom prst="ellipse">
              <a:avLst/>
            </a:prstGeom>
            <a:solidFill>
              <a:srgbClr val="A3013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>
                  <a:latin typeface="Poppins" pitchFamily="2" charset="77"/>
                  <a:cs typeface="Poppins" pitchFamily="2" charset="77"/>
                </a:rPr>
                <a:t>1</a:t>
              </a:r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A9981233-5228-1A72-DD6E-C865B6FB0C60}"/>
              </a:ext>
            </a:extLst>
          </p:cNvPr>
          <p:cNvSpPr/>
          <p:nvPr/>
        </p:nvSpPr>
        <p:spPr>
          <a:xfrm>
            <a:off x="5136023" y="5309581"/>
            <a:ext cx="1680671" cy="378151"/>
          </a:xfrm>
          <a:prstGeom prst="rect">
            <a:avLst/>
          </a:prstGeom>
          <a:solidFill>
            <a:srgbClr val="A30134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51568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1E4657-2F93-B84E-8071-4E1D888471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DC93907-0023-5BC9-18EF-732ED2B1FD9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>
                <a:latin typeface="Poppins"/>
                <a:ea typeface="Roboto Slab"/>
                <a:cs typeface="Poppins"/>
              </a:rPr>
              <a:t>03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7F27F76-0708-A3E9-8415-F6861E2D35AF}"/>
              </a:ext>
            </a:extLst>
          </p:cNvPr>
          <p:cNvSpPr txBox="1"/>
          <p:nvPr/>
        </p:nvSpPr>
        <p:spPr>
          <a:xfrm>
            <a:off x="811849" y="1396812"/>
            <a:ext cx="3713617" cy="54553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lnSpc>
                <a:spcPct val="90000"/>
              </a:lnSpc>
            </a:pPr>
            <a:r>
              <a:rPr lang="en-US" sz="3200" b="1" dirty="0">
                <a:latin typeface="Rajdhani Semibold"/>
                <a:cs typeface="Rajdhani Semibold"/>
              </a:rPr>
              <a:t>Topics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BD77BE8-1EE3-762D-02A9-29B08245F441}"/>
              </a:ext>
            </a:extLst>
          </p:cNvPr>
          <p:cNvSpPr txBox="1"/>
          <p:nvPr/>
        </p:nvSpPr>
        <p:spPr>
          <a:xfrm>
            <a:off x="809104" y="871405"/>
            <a:ext cx="4011637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400" b="1" dirty="0">
                <a:solidFill>
                  <a:srgbClr val="A30134"/>
                </a:solidFill>
                <a:latin typeface="Rajdhani Semibold"/>
                <a:cs typeface="Rajdhani Semibold"/>
              </a:rPr>
              <a:t>G100: Moving from a Data Landfill to a Data Lake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3D6625EB-7384-CDE0-0620-76CED80B8C3A}"/>
              </a:ext>
            </a:extLst>
          </p:cNvPr>
          <p:cNvGrpSpPr/>
          <p:nvPr/>
        </p:nvGrpSpPr>
        <p:grpSpPr>
          <a:xfrm>
            <a:off x="940972" y="2265291"/>
            <a:ext cx="3584494" cy="634302"/>
            <a:chOff x="5461698" y="2491511"/>
            <a:chExt cx="3584494" cy="634302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DF510513-8973-FEE6-14DB-86039F3E69A3}"/>
                </a:ext>
              </a:extLst>
            </p:cNvPr>
            <p:cNvSpPr txBox="1"/>
            <p:nvPr/>
          </p:nvSpPr>
          <p:spPr>
            <a:xfrm>
              <a:off x="6289705" y="2540259"/>
              <a:ext cx="2756487" cy="584775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>
              <a:spAutoFit/>
            </a:bodyPr>
            <a:lstStyle/>
            <a:p>
              <a:r>
                <a:rPr lang="en-US" sz="1600" dirty="0">
                  <a:solidFill>
                    <a:srgbClr val="000000"/>
                  </a:solidFill>
                  <a:latin typeface="Poppins"/>
                  <a:cs typeface="Poppins"/>
                </a:rPr>
                <a:t>Culture &amp; Change Management</a:t>
              </a: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A7606453-870A-D7E5-F977-37C19349CF2E}"/>
                </a:ext>
              </a:extLst>
            </p:cNvPr>
            <p:cNvSpPr/>
            <p:nvPr/>
          </p:nvSpPr>
          <p:spPr>
            <a:xfrm>
              <a:off x="5461698" y="2491511"/>
              <a:ext cx="634302" cy="634302"/>
            </a:xfrm>
            <a:prstGeom prst="ellipse">
              <a:avLst/>
            </a:prstGeom>
            <a:solidFill>
              <a:srgbClr val="A3013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>
                  <a:latin typeface="Poppins" pitchFamily="2" charset="77"/>
                  <a:cs typeface="Poppins" pitchFamily="2" charset="77"/>
                </a:rPr>
                <a:t>2</a:t>
              </a:r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4984E962-B54F-FA43-13C8-D8F35F62253D}"/>
              </a:ext>
            </a:extLst>
          </p:cNvPr>
          <p:cNvSpPr/>
          <p:nvPr/>
        </p:nvSpPr>
        <p:spPr>
          <a:xfrm>
            <a:off x="5136023" y="5309581"/>
            <a:ext cx="1680671" cy="378151"/>
          </a:xfrm>
          <a:prstGeom prst="rect">
            <a:avLst/>
          </a:prstGeom>
          <a:solidFill>
            <a:srgbClr val="A30134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96DEFAB-2C62-1FB9-F659-5F94007B8800}"/>
              </a:ext>
            </a:extLst>
          </p:cNvPr>
          <p:cNvSpPr txBox="1"/>
          <p:nvPr/>
        </p:nvSpPr>
        <p:spPr>
          <a:xfrm>
            <a:off x="5204389" y="5358423"/>
            <a:ext cx="14688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Rajdhani Semibold" panose="02000000000000000000" pitchFamily="2" charset="77"/>
                <a:cs typeface="Rajdhani Semibold" panose="02000000000000000000" pitchFamily="2" charset="77"/>
              </a:rPr>
              <a:t>LOREM IPSUM</a:t>
            </a:r>
          </a:p>
        </p:txBody>
      </p:sp>
      <p:pic>
        <p:nvPicPr>
          <p:cNvPr id="12" name="Picture Placeholder 11" descr="A group of men wearing suits&#10;&#10;AI-generated content may be incorrect.">
            <a:extLst>
              <a:ext uri="{FF2B5EF4-FFF2-40B4-BE49-F238E27FC236}">
                <a16:creationId xmlns:a16="http://schemas.microsoft.com/office/drawing/2014/main" id="{AD0AA05C-2C9D-58DF-2370-B9671AA88453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21822" r="21822"/>
          <a:stretch/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515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60947E-CAC8-923C-A69A-618E33EC8A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CD944D8-7DB9-3DD8-0B91-E0555AB0624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>
                <a:latin typeface="Poppins"/>
                <a:ea typeface="Roboto Slab"/>
                <a:cs typeface="Poppins"/>
              </a:rPr>
              <a:t>04</a:t>
            </a:r>
            <a:endParaRPr lang="en-US" dirty="0"/>
          </a:p>
        </p:txBody>
      </p:sp>
      <p:pic>
        <p:nvPicPr>
          <p:cNvPr id="6" name="Picture Placeholder 5" descr="A yellow road sign with green lights&#10;&#10;AI-generated content may be incorrect.">
            <a:extLst>
              <a:ext uri="{FF2B5EF4-FFF2-40B4-BE49-F238E27FC236}">
                <a16:creationId xmlns:a16="http://schemas.microsoft.com/office/drawing/2014/main" id="{C0D06D52-C8E9-520B-D95E-33AD41541834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4967" r="4967"/>
          <a:stretch/>
        </p:blipFill>
        <p:spPr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03B2662-010A-070D-2F43-B238D8BCCEDC}"/>
              </a:ext>
            </a:extLst>
          </p:cNvPr>
          <p:cNvSpPr txBox="1"/>
          <p:nvPr/>
        </p:nvSpPr>
        <p:spPr>
          <a:xfrm>
            <a:off x="811849" y="1396812"/>
            <a:ext cx="3713617" cy="54553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lnSpc>
                <a:spcPct val="90000"/>
              </a:lnSpc>
            </a:pPr>
            <a:r>
              <a:rPr lang="en-US" sz="3200" b="1" dirty="0">
                <a:latin typeface="Rajdhani Semibold"/>
                <a:cs typeface="Rajdhani Semibold"/>
              </a:rPr>
              <a:t>Topics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5BBAFD9-2686-A82F-0789-6EE63E446705}"/>
              </a:ext>
            </a:extLst>
          </p:cNvPr>
          <p:cNvSpPr txBox="1"/>
          <p:nvPr/>
        </p:nvSpPr>
        <p:spPr>
          <a:xfrm>
            <a:off x="809104" y="871405"/>
            <a:ext cx="4011637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400" b="1" dirty="0">
                <a:solidFill>
                  <a:srgbClr val="A30134"/>
                </a:solidFill>
                <a:latin typeface="Rajdhani Semibold"/>
                <a:cs typeface="Rajdhani Semibold"/>
              </a:rPr>
              <a:t>G100: Moving from a Data Landfill to a Data Lake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56D9B9B-5CD1-0C07-4BDC-6F0C9D954190}"/>
              </a:ext>
            </a:extLst>
          </p:cNvPr>
          <p:cNvGrpSpPr/>
          <p:nvPr/>
        </p:nvGrpSpPr>
        <p:grpSpPr>
          <a:xfrm>
            <a:off x="940972" y="2262798"/>
            <a:ext cx="3584494" cy="634302"/>
            <a:chOff x="5461698" y="2491511"/>
            <a:chExt cx="3584494" cy="634302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F658750-1211-AD00-7881-D8F1868D0C09}"/>
                </a:ext>
              </a:extLst>
            </p:cNvPr>
            <p:cNvSpPr txBox="1"/>
            <p:nvPr/>
          </p:nvSpPr>
          <p:spPr>
            <a:xfrm>
              <a:off x="6289705" y="2538056"/>
              <a:ext cx="2756487" cy="584775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en-US" sz="1600" dirty="0">
                  <a:solidFill>
                    <a:srgbClr val="000000"/>
                  </a:solidFill>
                  <a:latin typeface="Poppins"/>
                  <a:cs typeface="Poppins"/>
                </a:rPr>
                <a:t>Data Quality, Governance &amp; Cleanup</a:t>
              </a:r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Poppins"/>
                  <a:cs typeface="Poppins"/>
                </a:rPr>
                <a:t> </a:t>
              </a:r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8DB1B433-53A0-11EF-E517-F0413629C6C1}"/>
                </a:ext>
              </a:extLst>
            </p:cNvPr>
            <p:cNvSpPr/>
            <p:nvPr/>
          </p:nvSpPr>
          <p:spPr>
            <a:xfrm>
              <a:off x="5461698" y="2491511"/>
              <a:ext cx="634302" cy="634302"/>
            </a:xfrm>
            <a:prstGeom prst="ellipse">
              <a:avLst/>
            </a:prstGeom>
            <a:solidFill>
              <a:srgbClr val="A3013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>
                  <a:latin typeface="Poppins" pitchFamily="2" charset="77"/>
                  <a:cs typeface="Poppins" pitchFamily="2" charset="77"/>
                </a:rPr>
                <a:t>3</a:t>
              </a:r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534DB16E-9C12-90D3-A51A-AE2DA90B3005}"/>
              </a:ext>
            </a:extLst>
          </p:cNvPr>
          <p:cNvSpPr/>
          <p:nvPr/>
        </p:nvSpPr>
        <p:spPr>
          <a:xfrm>
            <a:off x="5136023" y="5309581"/>
            <a:ext cx="1680671" cy="378151"/>
          </a:xfrm>
          <a:prstGeom prst="rect">
            <a:avLst/>
          </a:prstGeom>
          <a:solidFill>
            <a:srgbClr val="A30134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5552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31C627-CA79-980B-7D40-01E28F2197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5412A1A-03CD-1596-CCEB-D6684FEA931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>
                <a:latin typeface="Poppins"/>
                <a:ea typeface="Roboto Slab"/>
                <a:cs typeface="Poppins"/>
              </a:rPr>
              <a:t>05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653D55F-BC6D-3240-7262-A05F8901A6B0}"/>
              </a:ext>
            </a:extLst>
          </p:cNvPr>
          <p:cNvSpPr txBox="1"/>
          <p:nvPr/>
        </p:nvSpPr>
        <p:spPr>
          <a:xfrm>
            <a:off x="811849" y="1396812"/>
            <a:ext cx="3713617" cy="54553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lnSpc>
                <a:spcPct val="90000"/>
              </a:lnSpc>
            </a:pPr>
            <a:r>
              <a:rPr lang="en-US" sz="3200" b="1" dirty="0">
                <a:latin typeface="Rajdhani Semibold"/>
                <a:cs typeface="Rajdhani Semibold"/>
              </a:rPr>
              <a:t>Topics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EACB0BD-07B6-273A-98E2-3327E877AFE7}"/>
              </a:ext>
            </a:extLst>
          </p:cNvPr>
          <p:cNvSpPr txBox="1"/>
          <p:nvPr/>
        </p:nvSpPr>
        <p:spPr>
          <a:xfrm>
            <a:off x="809104" y="871405"/>
            <a:ext cx="4011637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400" b="1" dirty="0">
                <a:solidFill>
                  <a:srgbClr val="A30134"/>
                </a:solidFill>
                <a:latin typeface="Rajdhani Semibold"/>
                <a:cs typeface="Rajdhani Semibold"/>
              </a:rPr>
              <a:t>G100: Moving from a Data Landfill to a Data Lake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6004173-E9D0-D9FA-76BE-A26CD7AE0EBE}"/>
              </a:ext>
            </a:extLst>
          </p:cNvPr>
          <p:cNvSpPr/>
          <p:nvPr/>
        </p:nvSpPr>
        <p:spPr>
          <a:xfrm>
            <a:off x="5136023" y="5309581"/>
            <a:ext cx="1680671" cy="378151"/>
          </a:xfrm>
          <a:prstGeom prst="rect">
            <a:avLst/>
          </a:prstGeom>
          <a:solidFill>
            <a:srgbClr val="A30134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321FC3F-9CF8-FC6F-1796-A3675DD2A19D}"/>
              </a:ext>
            </a:extLst>
          </p:cNvPr>
          <p:cNvSpPr txBox="1"/>
          <p:nvPr/>
        </p:nvSpPr>
        <p:spPr>
          <a:xfrm>
            <a:off x="5204389" y="5358423"/>
            <a:ext cx="14688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Rajdhani Semibold" panose="02000000000000000000" pitchFamily="2" charset="77"/>
                <a:cs typeface="Rajdhani Semibold" panose="02000000000000000000" pitchFamily="2" charset="77"/>
              </a:rPr>
              <a:t>LOREM IPSUM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327F19CC-AAEB-07D8-7A55-90A8690D7592}"/>
              </a:ext>
            </a:extLst>
          </p:cNvPr>
          <p:cNvGrpSpPr/>
          <p:nvPr/>
        </p:nvGrpSpPr>
        <p:grpSpPr>
          <a:xfrm>
            <a:off x="1036221" y="2258258"/>
            <a:ext cx="3565444" cy="634302"/>
            <a:chOff x="5461698" y="2491511"/>
            <a:chExt cx="3565444" cy="634302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0EA09273-19B4-960C-BAD4-907E722372D0}"/>
                </a:ext>
              </a:extLst>
            </p:cNvPr>
            <p:cNvSpPr txBox="1"/>
            <p:nvPr/>
          </p:nvSpPr>
          <p:spPr>
            <a:xfrm>
              <a:off x="6270655" y="2642831"/>
              <a:ext cx="2756487" cy="338554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en-US" sz="1600" dirty="0">
                  <a:solidFill>
                    <a:srgbClr val="000000"/>
                  </a:solidFill>
                  <a:latin typeface="Poppins"/>
                  <a:cs typeface="Poppins"/>
                </a:rPr>
                <a:t>Challenges &amp; Lessons</a:t>
              </a: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ABB36C40-3EBF-DB0F-E0D5-DB9890B78DC7}"/>
                </a:ext>
              </a:extLst>
            </p:cNvPr>
            <p:cNvSpPr/>
            <p:nvPr/>
          </p:nvSpPr>
          <p:spPr>
            <a:xfrm>
              <a:off x="5461698" y="2491511"/>
              <a:ext cx="634302" cy="634302"/>
            </a:xfrm>
            <a:prstGeom prst="ellipse">
              <a:avLst/>
            </a:prstGeom>
            <a:solidFill>
              <a:srgbClr val="A3013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r>
                <a:rPr lang="en-US" sz="1600" dirty="0">
                  <a:latin typeface="Poppins"/>
                  <a:cs typeface="Poppins"/>
                </a:rPr>
                <a:t>4</a:t>
              </a:r>
            </a:p>
          </p:txBody>
        </p:sp>
      </p:grpSp>
      <p:pic>
        <p:nvPicPr>
          <p:cNvPr id="12" name="Picture Placeholder 11" descr="A typewriter with a piece of paper&#10;&#10;AI-generated content may be incorrect.">
            <a:extLst>
              <a:ext uri="{FF2B5EF4-FFF2-40B4-BE49-F238E27FC236}">
                <a16:creationId xmlns:a16="http://schemas.microsoft.com/office/drawing/2014/main" id="{C9F4DB09-BFD3-6C4C-B19C-39846BC4189C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4951" r="4951"/>
          <a:stretch/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22125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742BE4-F6DA-341D-4BB4-8C5B7C2FAA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9CBE884-0470-3565-E916-A48267408F2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>
                <a:latin typeface="Poppins"/>
                <a:ea typeface="Roboto Slab"/>
                <a:cs typeface="Poppins"/>
              </a:rPr>
              <a:t>06</a:t>
            </a:r>
            <a:endParaRPr lang="en-US" dirty="0"/>
          </a:p>
        </p:txBody>
      </p:sp>
      <p:pic>
        <p:nvPicPr>
          <p:cNvPr id="6" name="Picture Placeholder 5" descr="A long straight road leading to mountains&#10;&#10;AI-generated content may be incorrect.">
            <a:extLst>
              <a:ext uri="{FF2B5EF4-FFF2-40B4-BE49-F238E27FC236}">
                <a16:creationId xmlns:a16="http://schemas.microsoft.com/office/drawing/2014/main" id="{6D8FE121-D1A0-8735-95AA-816E531C25FA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4951" r="4951"/>
          <a:stretch/>
        </p:blipFill>
        <p:spPr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FFD7600-6895-E988-BABB-4CDCFAC46321}"/>
              </a:ext>
            </a:extLst>
          </p:cNvPr>
          <p:cNvSpPr txBox="1"/>
          <p:nvPr/>
        </p:nvSpPr>
        <p:spPr>
          <a:xfrm>
            <a:off x="811849" y="1396812"/>
            <a:ext cx="3713617" cy="54553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lnSpc>
                <a:spcPct val="90000"/>
              </a:lnSpc>
            </a:pPr>
            <a:r>
              <a:rPr lang="en-US" sz="3200" b="1" dirty="0">
                <a:latin typeface="Rajdhani Semibold"/>
                <a:cs typeface="Rajdhani Semibold"/>
              </a:rPr>
              <a:t>Topics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FCDF858-8FBB-081C-4B45-4984D21B7E50}"/>
              </a:ext>
            </a:extLst>
          </p:cNvPr>
          <p:cNvSpPr txBox="1"/>
          <p:nvPr/>
        </p:nvSpPr>
        <p:spPr>
          <a:xfrm>
            <a:off x="809104" y="871405"/>
            <a:ext cx="4011637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400" b="1" dirty="0">
                <a:solidFill>
                  <a:srgbClr val="A30134"/>
                </a:solidFill>
                <a:latin typeface="Rajdhani Semibold"/>
                <a:cs typeface="Rajdhani Semibold"/>
              </a:rPr>
              <a:t>G100: Moving from a Data Landfill to a Data Lake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4A909A2-F0C3-7F26-EB31-FE4E021EF472}"/>
              </a:ext>
            </a:extLst>
          </p:cNvPr>
          <p:cNvSpPr/>
          <p:nvPr/>
        </p:nvSpPr>
        <p:spPr>
          <a:xfrm>
            <a:off x="5136023" y="5309581"/>
            <a:ext cx="1680671" cy="378151"/>
          </a:xfrm>
          <a:prstGeom prst="rect">
            <a:avLst/>
          </a:prstGeom>
          <a:solidFill>
            <a:srgbClr val="A30134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27151330-D867-8B58-339B-87BECAB5F1E5}"/>
              </a:ext>
            </a:extLst>
          </p:cNvPr>
          <p:cNvGrpSpPr/>
          <p:nvPr/>
        </p:nvGrpSpPr>
        <p:grpSpPr>
          <a:xfrm>
            <a:off x="1026696" y="2265290"/>
            <a:ext cx="3584494" cy="634302"/>
            <a:chOff x="5461698" y="2491511"/>
            <a:chExt cx="3584494" cy="634302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96881265-0868-F360-7B5C-DDC44382891A}"/>
                </a:ext>
              </a:extLst>
            </p:cNvPr>
            <p:cNvSpPr txBox="1"/>
            <p:nvPr/>
          </p:nvSpPr>
          <p:spPr>
            <a:xfrm>
              <a:off x="6289705" y="2671406"/>
              <a:ext cx="2756487" cy="338554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en-US" sz="1600" dirty="0">
                  <a:solidFill>
                    <a:srgbClr val="000000"/>
                  </a:solidFill>
                  <a:latin typeface="Poppins"/>
                  <a:cs typeface="Poppins"/>
                </a:rPr>
                <a:t>Current/Future Outlook</a:t>
              </a:r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C4CBB5DE-405D-9264-8D01-E5CED9B677DA}"/>
                </a:ext>
              </a:extLst>
            </p:cNvPr>
            <p:cNvSpPr/>
            <p:nvPr/>
          </p:nvSpPr>
          <p:spPr>
            <a:xfrm>
              <a:off x="5461698" y="2491511"/>
              <a:ext cx="634302" cy="634302"/>
            </a:xfrm>
            <a:prstGeom prst="ellipse">
              <a:avLst/>
            </a:prstGeom>
            <a:solidFill>
              <a:srgbClr val="A3013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r>
                <a:rPr lang="en-US" sz="1600" dirty="0">
                  <a:latin typeface="Poppins"/>
                  <a:cs typeface="Poppins"/>
                </a:rPr>
                <a:t>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270829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LTACON25" id="{4AC7F176-CDC3-9C47-BFC9-7E71A8F75DC0}" vid="{EF0E5F51-AB58-0246-812E-122A09B5DD9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ILTACON25 (1)</Template>
  <TotalTime>12</TotalTime>
  <Words>251</Words>
  <Application>Microsoft Office PowerPoint</Application>
  <PresentationFormat>Widescreen</PresentationFormat>
  <Paragraphs>65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Rajdhani Semibold</vt:lpstr>
      <vt:lpstr>Aptos</vt:lpstr>
      <vt:lpstr>Roboto Slab</vt:lpstr>
      <vt:lpstr>Poppins SemiBold</vt:lpstr>
      <vt:lpstr>Poppins</vt:lpstr>
      <vt:lpstr>Office Theme</vt:lpstr>
      <vt:lpstr>Welcome</vt:lpstr>
      <vt:lpstr>Moderator</vt:lpstr>
      <vt:lpstr>SPEAKERS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Questions?</vt:lpstr>
      <vt:lpstr>Thank You!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Brian Balistreri</dc:creator>
  <cp:lastModifiedBy>Andrea  Scholfield</cp:lastModifiedBy>
  <cp:revision>195</cp:revision>
  <dcterms:created xsi:type="dcterms:W3CDTF">2025-05-23T00:21:18Z</dcterms:created>
  <dcterms:modified xsi:type="dcterms:W3CDTF">2025-08-08T15:33:01Z</dcterms:modified>
</cp:coreProperties>
</file>