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 id="2147483673" r:id="rId2"/>
  </p:sldMasterIdLst>
  <p:notesMasterIdLst>
    <p:notesMasterId r:id="rId14"/>
  </p:notesMasterIdLst>
  <p:sldIdLst>
    <p:sldId id="270" r:id="rId3"/>
    <p:sldId id="400" r:id="rId4"/>
    <p:sldId id="401" r:id="rId5"/>
    <p:sldId id="402" r:id="rId6"/>
    <p:sldId id="403" r:id="rId7"/>
    <p:sldId id="404" r:id="rId8"/>
    <p:sldId id="405" r:id="rId9"/>
    <p:sldId id="406" r:id="rId10"/>
    <p:sldId id="407" r:id="rId11"/>
    <p:sldId id="408" r:id="rId12"/>
    <p:sldId id="409" r:id="rId13"/>
  </p:sldIdLst>
  <p:sldSz cx="12192000" cy="6858000"/>
  <p:notesSz cx="6858000" cy="9144000"/>
  <p:embeddedFontLst>
    <p:embeddedFont>
      <p:font typeface="Poppins" panose="00000500000000000000" pitchFamily="2" charset="0"/>
      <p:regular r:id="rId15"/>
      <p:bold r:id="rId16"/>
      <p:italic r:id="rId17"/>
      <p:boldItalic r:id="rId18"/>
    </p:embeddedFont>
    <p:embeddedFont>
      <p:font typeface="Poppins SemiBold" panose="00000700000000000000" pitchFamily="2" charset="0"/>
      <p:regular r:id="rId19"/>
      <p:bold r:id="rId20"/>
      <p:italic r:id="rId21"/>
      <p:boldItalic r:id="rId22"/>
    </p:embeddedFont>
    <p:embeddedFont>
      <p:font typeface="Rajdhani Semibold" panose="020B0604020202020204" charset="0"/>
      <p:regular r:id="rId23"/>
    </p:embeddedFont>
    <p:embeddedFont>
      <p:font typeface="Roboto Slab" pitchFamily="2" charset="0"/>
      <p:regular r:id="rId24"/>
      <p:bold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0134"/>
    <a:srgbClr val="BBCEE2"/>
    <a:srgbClr val="AABBCD"/>
    <a:srgbClr val="9AA9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82"/>
    <p:restoredTop sz="75367" autoAdjust="0"/>
  </p:normalViewPr>
  <p:slideViewPr>
    <p:cSldViewPr snapToGrid="0">
      <p:cViewPr varScale="1">
        <p:scale>
          <a:sx n="72" d="100"/>
          <a:sy n="72" d="100"/>
        </p:scale>
        <p:origin x="1229"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4.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0.fntdata"/><Relationship Id="rId5" Type="http://schemas.openxmlformats.org/officeDocument/2006/relationships/slide" Target="slides/slide3.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F7EB0C-2594-554A-A41D-3868BB50E187}" type="datetimeFigureOut">
              <a:rPr lang="en-US" smtClean="0"/>
              <a:t>8/7/2025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46F972-F2E9-8B49-A075-934B5E70BA87}" type="slidenum">
              <a:rPr lang="en-US" smtClean="0"/>
              <a:t>‹#›</a:t>
            </a:fld>
            <a:endParaRPr lang="en-US"/>
          </a:p>
        </p:txBody>
      </p:sp>
    </p:spTree>
    <p:extLst>
      <p:ext uri="{BB962C8B-B14F-4D97-AF65-F5344CB8AC3E}">
        <p14:creationId xmlns:p14="http://schemas.microsoft.com/office/powerpoint/2010/main" val="1270988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therecord.media/north-korean-it-workers-seen-using-ai-recruitment-scams" TargetMode="External"/><Relationship Id="rId7" Type="http://schemas.openxmlformats.org/officeDocument/2006/relationships/hyperlink" Target="https://x.com/MattMetro/status/1846582216043974773/video/1"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www.nsvrc.org/blogs/feminism/taylor-swift-and-dangers-deepfake-pornography" TargetMode="External"/><Relationship Id="rId5" Type="http://schemas.openxmlformats.org/officeDocument/2006/relationships/hyperlink" Target="https://www.cnn.com/2024/05/16/tech/arup-deepfake-scam-loss-hong-kong-intl-hnk" TargetMode="External"/><Relationship Id="rId4" Type="http://schemas.openxmlformats.org/officeDocument/2006/relationships/hyperlink" Target="https://unit42.paloaltonetworks.com/north-korean-synthetic-identity-creation/" TargetMode="Externa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rand.org/pubs/research_reports/RRA2990-1.html" TargetMode="External"/><Relationship Id="rId3" Type="http://schemas.openxmlformats.org/officeDocument/2006/relationships/hyperlink" Target="https://cloud.google.com/blog/topics/threat-intelligence/adversarial-misuse-generative-ai" TargetMode="External"/><Relationship Id="rId7" Type="http://schemas.openxmlformats.org/officeDocument/2006/relationships/hyperlink" Target="https://www.the-independent.com/tech/ai-wifi-artificial-intelligence-privacy-b2268882.html"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scworld.com/perspective/how-ai-has-changed-the-ddos-industry" TargetMode="External"/><Relationship Id="rId5" Type="http://schemas.openxmlformats.org/officeDocument/2006/relationships/hyperlink" Target="https://cdn.openai.com/threat-intelligence-reports/influence-and-cyber-operations-an-update_October-2024.pdf" TargetMode="External"/><Relationship Id="rId4" Type="http://schemas.openxmlformats.org/officeDocument/2006/relationships/hyperlink" Target="https://cdn.openai.com/threat-intelligence-reports/disrupting-malicious-uses-of-our-models-february-2025-update.pdf"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reversinglabs.com/blog/rl-identifies-malware-ml-model-hosted-on-hugging-face"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npr.org/2023/11/03/1210208164/new-tools-help-artists-fight-ai-by-directly-disrupting-the-systems"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justice.gov/opa/pr/texas-man-convicted-sabotaging-his-employers-computer-systems-and-deleting-data" TargetMode="External"/><Relationship Id="rId3" Type="http://schemas.openxmlformats.org/officeDocument/2006/relationships/hyperlink" Target="https://www.bloomberg.com/news/articles/2023-05-02/samsung-bans-chatgpt-and-other-generative-ai-use-by-staff-after-leak" TargetMode="External"/><Relationship Id="rId7" Type="http://schemas.openxmlformats.org/officeDocument/2006/relationships/hyperlink" Target="https://www.youtube.com/watch?v=IQJL3htsDyQ&amp;t=796s"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commonsensemedia.org/ai-ratings/social-ai-companions?gate=riskassessment" TargetMode="External"/><Relationship Id="rId5" Type="http://schemas.openxmlformats.org/officeDocument/2006/relationships/hyperlink" Target="https://www.americanbar.org/groups/business_law/resources/business-law-today/2024-september/common-issues-arise-ai-sanction-jurisprudence/" TargetMode="External"/><Relationship Id="rId4" Type="http://schemas.openxmlformats.org/officeDocument/2006/relationships/hyperlink" Target="https://www.cnbc.com/2023/06/22/judge-sanctions-lawyers-whose-ai-written-filing-contained-fake-citations.html"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Gregg Sutfin</a:t>
            </a:r>
            <a:br>
              <a:rPr lang="en-US" dirty="0"/>
            </a:br>
            <a:r>
              <a:rPr lang="en-US" dirty="0"/>
              <a:t>As the technology leader for McGuireWoods, Gregg provides management and strategic guidance for the firm’s systems. He is responsible for the planning, development, service delivery and operations of effective technology throughout the enterprise to serve clients and achieve the firm’s business plans. Prior to joining McGuireWoods, he solved technology challenges as CIO of Huron Consulting Group LLC and of </a:t>
            </a:r>
            <a:r>
              <a:rPr lang="en-US" dirty="0" err="1"/>
              <a:t>SeatonCorp</a:t>
            </a:r>
            <a:r>
              <a:rPr lang="en-US" dirty="0"/>
              <a:t>, and served in senior IT leadership roles at OfficeMax, Alltel and Sprint. He earned his undergraduate degree in accountancy from Northern Illinois University in DeKalb, and his MBA in systems from DePaul University in Chicago. He is also a registered CPA.  Gregg serves as incoming chair for the Virginia Commonwealth University school of business information systems advisory board and has served on the board of the Richmond United Way. For fun he’s into motorcycling, old cars and playing in the Richmond Pops Band.</a:t>
            </a:r>
          </a:p>
        </p:txBody>
      </p:sp>
      <p:sp>
        <p:nvSpPr>
          <p:cNvPr id="4" name="Slide Number Placeholder 3"/>
          <p:cNvSpPr>
            <a:spLocks noGrp="1"/>
          </p:cNvSpPr>
          <p:nvPr>
            <p:ph type="sldNum" sz="quarter" idx="5"/>
          </p:nvPr>
        </p:nvSpPr>
        <p:spPr/>
        <p:txBody>
          <a:bodyPr/>
          <a:lstStyle/>
          <a:p>
            <a:fld id="{CB46F972-F2E9-8B49-A075-934B5E70BA87}" type="slidenum">
              <a:rPr lang="en-US" smtClean="0"/>
              <a:t>2</a:t>
            </a:fld>
            <a:endParaRPr lang="en-US"/>
          </a:p>
        </p:txBody>
      </p:sp>
    </p:spTree>
    <p:extLst>
      <p:ext uri="{BB962C8B-B14F-4D97-AF65-F5344CB8AC3E}">
        <p14:creationId xmlns:p14="http://schemas.microsoft.com/office/powerpoint/2010/main" val="965569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 Isles</a:t>
            </a:r>
          </a:p>
          <a:p>
            <a:r>
              <a:rPr lang="en-US" dirty="0"/>
              <a:t>1. Adam Isles is Head of Cybersecurity and Safety at the Chertoff Group where, for more than a decade, he has helped law firms and their clients build and sustain cybersecurity programs. </a:t>
            </a:r>
          </a:p>
          <a:p>
            <a:r>
              <a:rPr lang="en-US" dirty="0"/>
              <a:t>2. Previously, Adam was Counselor to the Secretary and Deputy Chief of Staff at the U.S. Department of Homeland Security. He started his career as an honors attorney in the Criminal Division of the U.S. Department of Justice in 1997, and he also served on the G8 High-tech Crime Experts Group from 1998 to 2001.  </a:t>
            </a:r>
          </a:p>
          <a:p>
            <a:r>
              <a:rPr lang="en-US" dirty="0"/>
              <a:t>3. Adam is both an attorney and a CISSP.</a:t>
            </a:r>
          </a:p>
          <a:p>
            <a:endParaRPr lang="en-US" dirty="0"/>
          </a:p>
          <a:p>
            <a:r>
              <a:rPr lang="en-US" b="1" dirty="0"/>
              <a:t>SSA Orin Paliwoda, FBI CYD</a:t>
            </a:r>
          </a:p>
          <a:p>
            <a:r>
              <a:rPr lang="en-US" dirty="0"/>
              <a:t>SSA Orin Paliwoda is a Program Manager for the Major Cyber Crime Unit (MCCU) at FBI Cyber Division. He overseas investigations of high-priority ransomware cases as well as the FBI’s investigation of the Scattered Spider cyber-criminal group. As a Case Agent at the FBI New York office, SSA Paliwoda led investigations into state-sponsored intrusions and specialized in APT groups originating from Asia. SSA Paliwoda served at FBI Legal Attaché offices in Japan, Taiwan, and Israel. Prior to the FBI, he practiced as an attorney focusing on Cyber and Intellectual Property Law.</a:t>
            </a:r>
          </a:p>
          <a:p>
            <a:endParaRPr lang="en-US" dirty="0"/>
          </a:p>
          <a:p>
            <a:r>
              <a:rPr lang="en-US" b="1" dirty="0"/>
              <a:t>Nick Wittenberg</a:t>
            </a:r>
          </a:p>
          <a:p>
            <a:r>
              <a:rPr lang="en-US" dirty="0"/>
              <a:t>Nicholas Wittenberg previously served as Corporate Counsel and Senior Advisor for Legal Technology and Innovation at Armedia. He also served as Senior Legal Counsel at the White House Office of Science and Technology Policy, where he advised on artificial intelligence, cybersecurity, privacy, and federal procurement. His career spans both public service and the private sector, with a focus on advancing the responsible adoption of emerging technologies in legal and government operations. He has also served on the National Archives’ FOIA Advisory Committee and co-chairs the Association of Corporate Counsel’s AI Subcommittee. Nicholas is a founding architect of Legal Data Intelligence, a Relativity-led initiative dedicated to shaping the ethical and effective use of AI across the legal profession. His work bridges policy and practice, helping institutions implement innovation with efficiency, transparency, and integrity.</a:t>
            </a:r>
          </a:p>
          <a:p>
            <a:endParaRPr lang="en-US" dirty="0"/>
          </a:p>
        </p:txBody>
      </p:sp>
      <p:sp>
        <p:nvSpPr>
          <p:cNvPr id="4" name="Slide Number Placeholder 3"/>
          <p:cNvSpPr>
            <a:spLocks noGrp="1"/>
          </p:cNvSpPr>
          <p:nvPr>
            <p:ph type="sldNum" sz="quarter" idx="5"/>
          </p:nvPr>
        </p:nvSpPr>
        <p:spPr/>
        <p:txBody>
          <a:bodyPr/>
          <a:lstStyle/>
          <a:p>
            <a:fld id="{CB46F972-F2E9-8B49-A075-934B5E70BA87}" type="slidenum">
              <a:rPr lang="en-US" smtClean="0"/>
              <a:t>3</a:t>
            </a:fld>
            <a:endParaRPr lang="en-US"/>
          </a:p>
        </p:txBody>
      </p:sp>
    </p:spTree>
    <p:extLst>
      <p:ext uri="{BB962C8B-B14F-4D97-AF65-F5344CB8AC3E}">
        <p14:creationId xmlns:p14="http://schemas.microsoft.com/office/powerpoint/2010/main" val="103954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46F972-F2E9-8B49-A075-934B5E70BA8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80636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Identity </a:t>
            </a:r>
            <a:r>
              <a:rPr lang="en-US" b="1" dirty="0" err="1"/>
              <a:t>Subeversion</a:t>
            </a:r>
            <a:endParaRPr lang="en-US" b="1" dirty="0"/>
          </a:p>
          <a:p>
            <a:r>
              <a:rPr lang="en-US" dirty="0">
                <a:hlinkClick r:id="rId3"/>
              </a:rPr>
              <a:t>https://www.404media.co/inside-the-underground-site-where-ai-neural-networks-churns-out-fake-ids-onlyfake/</a:t>
            </a:r>
          </a:p>
          <a:p>
            <a:r>
              <a:rPr lang="en-US" dirty="0">
                <a:hlinkClick r:id="rId3"/>
              </a:rPr>
              <a:t>https://therecord.media/north-korean-it-workers-seen-using-ai-recruitment-scams</a:t>
            </a:r>
            <a:endParaRPr lang="en-US" dirty="0"/>
          </a:p>
          <a:p>
            <a:r>
              <a:rPr lang="en-US" dirty="0">
                <a:hlinkClick r:id="rId4"/>
              </a:rPr>
              <a:t>https://unit42.paloaltonetworks.com/north-korean-synthetic-identity-creation/</a:t>
            </a:r>
            <a:endParaRPr lang="en-US" dirty="0"/>
          </a:p>
          <a:p>
            <a:endParaRPr lang="en-US" dirty="0"/>
          </a:p>
          <a:p>
            <a:r>
              <a:rPr lang="en-US" b="1" dirty="0"/>
              <a:t>Fraud</a:t>
            </a:r>
          </a:p>
          <a:p>
            <a:endParaRPr lang="en-US" dirty="0">
              <a:hlinkClick r:id="rId5"/>
            </a:endParaRPr>
          </a:p>
          <a:p>
            <a:r>
              <a:rPr lang="en-US" dirty="0">
                <a:hlinkClick r:id="rId5"/>
              </a:rPr>
              <a:t>https://www.cnn.com/2024/05/16/tech/arup-deepfake-scam-loss-hong-kong-intl-hnk</a:t>
            </a:r>
            <a:endParaRPr lang="en-US" dirty="0"/>
          </a:p>
          <a:p>
            <a:endParaRPr lang="en-US" b="1" dirty="0"/>
          </a:p>
          <a:p>
            <a:r>
              <a:rPr lang="en-US" b="1" dirty="0"/>
              <a:t>Likeness Appropriation</a:t>
            </a:r>
          </a:p>
          <a:p>
            <a:r>
              <a:rPr lang="en-US" dirty="0">
                <a:hlinkClick r:id="rId6"/>
              </a:rPr>
              <a:t>https://www.nsvrc.org/blogs/feminism/taylor-swift-and-dangers-deepfake-pornography</a:t>
            </a:r>
            <a:endParaRPr lang="en-US" dirty="0"/>
          </a:p>
          <a:p>
            <a:endParaRPr lang="en-US" dirty="0"/>
          </a:p>
          <a:p>
            <a:r>
              <a:rPr lang="en-US" b="1" dirty="0"/>
              <a:t>Disinformation</a:t>
            </a:r>
          </a:p>
          <a:p>
            <a:r>
              <a:rPr lang="en-US" dirty="0">
                <a:hlinkClick r:id="rId7"/>
              </a:rPr>
              <a:t>https://x.com/MattMetro/status/1846582216043974773/video/1</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46F972-F2E9-8B49-A075-934B5E70BA8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76573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b="1" dirty="0"/>
              <a:t>Cyber Attack Lifecycle</a:t>
            </a:r>
          </a:p>
          <a:p>
            <a:r>
              <a:rPr lang="en-US" dirty="0"/>
              <a:t>See, e.g., Google Cloud Feb 2025 Report, </a:t>
            </a:r>
            <a:r>
              <a:rPr lang="en-US" u="sng" dirty="0">
                <a:hlinkClick r:id="rId3"/>
              </a:rPr>
              <a:t>Adversarial Misuse of Generative AI</a:t>
            </a:r>
            <a:r>
              <a:rPr lang="en-US" dirty="0"/>
              <a:t>; OpenAI Feb 2025 Report, </a:t>
            </a:r>
            <a:r>
              <a:rPr lang="en-US" u="sng" dirty="0">
                <a:hlinkClick r:id="rId4"/>
              </a:rPr>
              <a:t>Disrupting Malicious Use of Our Models</a:t>
            </a:r>
            <a:r>
              <a:rPr lang="en-US" dirty="0"/>
              <a:t>, OpenAI Oct 2024 Report, </a:t>
            </a:r>
            <a:r>
              <a:rPr lang="en-US" u="sng" dirty="0">
                <a:hlinkClick r:id="rId5"/>
              </a:rPr>
              <a:t>Influence and Cyber Operations: An Update</a:t>
            </a:r>
            <a:endParaRPr lang="en-US" u="sng" dirty="0"/>
          </a:p>
          <a:p>
            <a:endParaRPr lang="en-US" u="sng" dirty="0"/>
          </a:p>
          <a:p>
            <a:r>
              <a:rPr lang="en-US" b="1" dirty="0"/>
              <a:t>DDoS</a:t>
            </a:r>
          </a:p>
          <a:p>
            <a:r>
              <a:rPr lang="en-US" u="sng" dirty="0">
                <a:hlinkClick r:id="rId6"/>
              </a:rPr>
              <a:t>https://www.scworld.com/perspective/how-ai-has-changed-the-ddos-industry</a:t>
            </a:r>
            <a:r>
              <a:rPr lang="en-US" u="sng" dirty="0"/>
              <a:t> </a:t>
            </a:r>
          </a:p>
          <a:p>
            <a:endParaRPr lang="en-US" u="sng" dirty="0"/>
          </a:p>
          <a:p>
            <a:r>
              <a:rPr lang="en-US" b="1" u="sng" dirty="0"/>
              <a:t>Physical Surveillance</a:t>
            </a:r>
            <a:endParaRPr lang="en-US" b="1" dirty="0"/>
          </a:p>
          <a:p>
            <a:r>
              <a:rPr lang="en-US" dirty="0">
                <a:hlinkClick r:id="rId7"/>
              </a:rPr>
              <a:t>https://www.the-independent.com/tech/ai-wifi-artificial-intelligence-privacy-b2268882.html</a:t>
            </a:r>
            <a:endParaRPr lang="en-US" dirty="0"/>
          </a:p>
          <a:p>
            <a:endParaRPr lang="en-US" dirty="0"/>
          </a:p>
          <a:p>
            <a:r>
              <a:rPr lang="en-US" b="1" dirty="0"/>
              <a:t>CBRN Research</a:t>
            </a:r>
          </a:p>
          <a:p>
            <a:r>
              <a:rPr lang="en-US" dirty="0">
                <a:hlinkClick r:id="rId8"/>
              </a:rPr>
              <a:t>https://www.rand.org/pubs/research_reports/RRA2990-1.html</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46F972-F2E9-8B49-A075-934B5E70BA8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65687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Software Supply Chain Risks</a:t>
            </a:r>
          </a:p>
          <a:p>
            <a:r>
              <a:rPr lang="en-US" dirty="0">
                <a:hlinkClick r:id="rId3"/>
              </a:rPr>
              <a:t>https://www.reversinglabs.com/blog/rl-identifies-malware-ml-model-hosted-on-hugging-face</a:t>
            </a:r>
            <a:endParaRPr lang="en-US" dirty="0"/>
          </a:p>
          <a:p>
            <a:endParaRPr lang="en-US" dirty="0"/>
          </a:p>
          <a:p>
            <a:endParaRPr lang="en-US" dirty="0"/>
          </a:p>
          <a:p>
            <a:endParaRPr lang="en-US" dirty="0"/>
          </a:p>
          <a:p>
            <a:r>
              <a:rPr lang="en-US" b="1" dirty="0"/>
              <a:t>Well-intentioned Data Poisoning</a:t>
            </a:r>
          </a:p>
          <a:p>
            <a:r>
              <a:rPr lang="en-US" dirty="0">
                <a:hlinkClick r:id="rId4"/>
              </a:rPr>
              <a:t>https://www.npr.org/2023/11/03/1210208164/new-tools-help-artists-fight-ai-by-directly-disrupting-the-systems</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46F972-F2E9-8B49-A075-934B5E70BA8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14702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574401"/>
          </a:xfrm>
        </p:spPr>
        <p:txBody>
          <a:bodyPr/>
          <a:lstStyle/>
          <a:p>
            <a:r>
              <a:rPr lang="en-US" sz="1000" b="1" dirty="0"/>
              <a:t>Inputs</a:t>
            </a:r>
          </a:p>
          <a:p>
            <a:endParaRPr lang="en-US" sz="1000" dirty="0"/>
          </a:p>
          <a:p>
            <a:r>
              <a:rPr lang="en-US" sz="1000" b="1" dirty="0"/>
              <a:t>Source Code Leak</a:t>
            </a:r>
          </a:p>
          <a:p>
            <a:r>
              <a:rPr lang="en-US" sz="1000" dirty="0">
                <a:hlinkClick r:id="rId3"/>
              </a:rPr>
              <a:t>https://www.bloomberg.com/news/articles/2023-05-02/samsung-bans-chatgpt-and-other-generative-ai-use-by-staff-after-leak</a:t>
            </a:r>
            <a:endParaRPr lang="en-US" sz="1000" dirty="0"/>
          </a:p>
          <a:p>
            <a:endParaRPr lang="en-US" sz="1000" dirty="0"/>
          </a:p>
          <a:p>
            <a:r>
              <a:rPr lang="en-US" sz="1000" b="1" dirty="0"/>
              <a:t>Outputs:</a:t>
            </a:r>
          </a:p>
          <a:p>
            <a:endParaRPr lang="en-US" sz="1000" dirty="0"/>
          </a:p>
          <a:p>
            <a:r>
              <a:rPr lang="en-US" sz="1000" b="1" dirty="0"/>
              <a:t>Legal Briefs</a:t>
            </a:r>
          </a:p>
          <a:p>
            <a:r>
              <a:rPr lang="en-US" sz="1000" dirty="0">
                <a:hlinkClick r:id="rId4"/>
              </a:rPr>
              <a:t>https://www.cnbc.com/2023/06/22/judge-sanctions-lawyers-whose-ai-written-filing-contained-fake-citations.html</a:t>
            </a:r>
            <a:endParaRPr lang="en-US" sz="1000" dirty="0"/>
          </a:p>
          <a:p>
            <a:endParaRPr lang="en-US" sz="1000" dirty="0"/>
          </a:p>
          <a:p>
            <a:r>
              <a:rPr lang="en-US" sz="1000" dirty="0">
                <a:hlinkClick r:id="rId5"/>
              </a:rPr>
              <a:t>https://www.americanbar.org/groups/business_law/resources/business-law-today/2024-september/common-issues-arise-ai-sanction-jurisprudence/</a:t>
            </a:r>
            <a:endParaRPr lang="en-US" sz="1000" dirty="0"/>
          </a:p>
          <a:p>
            <a:endParaRPr lang="en-US" sz="1000" dirty="0"/>
          </a:p>
          <a:p>
            <a:r>
              <a:rPr lang="en-US" sz="1000" b="1" dirty="0"/>
              <a:t>Impact on Vulnerable Populations</a:t>
            </a:r>
          </a:p>
          <a:p>
            <a:r>
              <a:rPr lang="en-US" sz="1000" dirty="0">
                <a:hlinkClick r:id="rId6"/>
              </a:rPr>
              <a:t>https://www.commonsensemedia.org/ai-ratings/social-ai-companions?gate=riskassessment</a:t>
            </a:r>
            <a:endParaRPr lang="en-US" sz="1000" dirty="0"/>
          </a:p>
          <a:p>
            <a:endParaRPr lang="en-US" sz="1000" dirty="0"/>
          </a:p>
          <a:p>
            <a:r>
              <a:rPr lang="en-US" sz="1000" b="1" dirty="0"/>
              <a:t>Autonomy</a:t>
            </a:r>
          </a:p>
          <a:p>
            <a:r>
              <a:rPr lang="en-US" sz="1000" dirty="0">
                <a:hlinkClick r:id="rId7"/>
              </a:rPr>
              <a:t>https://www.youtube.com/watch?v=IQJL3htsDyQ&amp;t=796s</a:t>
            </a:r>
            <a:endParaRPr lang="en-US" sz="1000" dirty="0"/>
          </a:p>
          <a:p>
            <a:r>
              <a:rPr lang="en-US" sz="1000" dirty="0"/>
              <a:t>Mar Rober Tesla testing video</a:t>
            </a:r>
          </a:p>
          <a:p>
            <a:endParaRPr lang="en-US" sz="1000" dirty="0"/>
          </a:p>
          <a:p>
            <a:r>
              <a:rPr lang="en-US" sz="1000" b="1" dirty="0"/>
              <a:t>Insider Risk (not directly on point, but larger issue is disgruntled workers abusing tech systems)</a:t>
            </a:r>
          </a:p>
          <a:p>
            <a:r>
              <a:rPr lang="en-US" sz="1000" dirty="0">
                <a:hlinkClick r:id="rId8"/>
              </a:rPr>
              <a:t>https://www.justice.gov/opa/pr/texas-man-convicted-sabotaging-his-employers-computer-systems-and-deleting-data</a:t>
            </a:r>
            <a:endParaRPr lang="en-US" sz="1000" dirty="0"/>
          </a:p>
          <a:p>
            <a:endParaRPr lang="en-US" sz="100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46F972-F2E9-8B49-A075-934B5E70BA8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89461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46F972-F2E9-8B49-A075-934B5E70BA8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03677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11963-A1F5-F68B-3105-F27F2284BA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EA82C8-DCE3-AA79-38B5-29A4E2D6B0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709544-0862-C794-65B4-909BA3A909A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A843AD7-6981-6D76-7D9C-444A422F627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46F972-F2E9-8B49-A075-934B5E70BA8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167951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175CCE-7D98-9A47-EB0A-E41BDF4A6E8E}"/>
              </a:ext>
            </a:extLst>
          </p:cNvPr>
          <p:cNvPicPr>
            <a:picLocks noChangeAspect="1"/>
          </p:cNvPicPr>
          <p:nvPr userDrawn="1"/>
        </p:nvPicPr>
        <p:blipFill>
          <a:blip r:embed="rId2"/>
          <a:srcRect l="9558" r="9558"/>
          <a:stretch/>
        </p:blipFill>
        <p:spPr>
          <a:xfrm>
            <a:off x="1878294" y="1382812"/>
            <a:ext cx="8435411" cy="5475188"/>
          </a:xfrm>
          <a:prstGeom prst="rect">
            <a:avLst/>
          </a:prstGeom>
        </p:spPr>
      </p:pic>
      <p:sp>
        <p:nvSpPr>
          <p:cNvPr id="2" name="Title 1">
            <a:extLst>
              <a:ext uri="{FF2B5EF4-FFF2-40B4-BE49-F238E27FC236}">
                <a16:creationId xmlns:a16="http://schemas.microsoft.com/office/drawing/2014/main" id="{1110A38B-7721-703C-5A27-5D6803F59DAA}"/>
              </a:ext>
            </a:extLst>
          </p:cNvPr>
          <p:cNvSpPr>
            <a:spLocks noGrp="1"/>
          </p:cNvSpPr>
          <p:nvPr>
            <p:ph type="ctrTitle" hasCustomPrompt="1"/>
          </p:nvPr>
        </p:nvSpPr>
        <p:spPr>
          <a:xfrm>
            <a:off x="2815392" y="2772180"/>
            <a:ext cx="6561214" cy="1785105"/>
          </a:xfrm>
          <a:prstGeom prst="rect">
            <a:avLst/>
          </a:prstGeom>
        </p:spPr>
        <p:txBody>
          <a:bodyPr anchor="b">
            <a:normAutofit/>
          </a:bodyPr>
          <a:lstStyle>
            <a:lvl1pPr algn="ctr">
              <a:lnSpc>
                <a:spcPct val="100000"/>
              </a:lnSpc>
              <a:defRPr sz="4500" spc="-150">
                <a:solidFill>
                  <a:schemeClr val="bg1"/>
                </a:solidFill>
                <a:latin typeface="Rajdhani Semibold" panose="02000000000000000000" pitchFamily="2" charset="77"/>
                <a:cs typeface="Rajdhani Semibold" panose="02000000000000000000" pitchFamily="2" charset="77"/>
              </a:defRPr>
            </a:lvl1pPr>
          </a:lstStyle>
          <a:p>
            <a:r>
              <a:rPr lang="en-US" dirty="0"/>
              <a:t>CLICK TO EDIT MASTER TITLE STYLE</a:t>
            </a:r>
          </a:p>
        </p:txBody>
      </p:sp>
      <p:sp>
        <p:nvSpPr>
          <p:cNvPr id="3" name="Subtitle 2">
            <a:extLst>
              <a:ext uri="{FF2B5EF4-FFF2-40B4-BE49-F238E27FC236}">
                <a16:creationId xmlns:a16="http://schemas.microsoft.com/office/drawing/2014/main" id="{D66861AE-EEE5-A4C4-90EE-943F3AA4F8E3}"/>
              </a:ext>
            </a:extLst>
          </p:cNvPr>
          <p:cNvSpPr>
            <a:spLocks noGrp="1"/>
          </p:cNvSpPr>
          <p:nvPr>
            <p:ph type="subTitle" idx="1" hasCustomPrompt="1"/>
          </p:nvPr>
        </p:nvSpPr>
        <p:spPr>
          <a:xfrm>
            <a:off x="1878292" y="5458039"/>
            <a:ext cx="8435411" cy="714644"/>
          </a:xfrm>
        </p:spPr>
        <p:txBody>
          <a:bodyPr>
            <a:normAutofit/>
          </a:bodyPr>
          <a:lstStyle>
            <a:lvl1pPr marL="0" indent="0" algn="ctr">
              <a:buNone/>
              <a:defRPr sz="1600" b="1" i="0" spc="300">
                <a:solidFill>
                  <a:srgbClr val="A30134"/>
                </a:solidFill>
                <a:latin typeface="Poppins SemiBold" pitchFamily="2" charset="77"/>
                <a:cs typeface="Poppins SemiBold"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9" name="Picture 8">
            <a:extLst>
              <a:ext uri="{FF2B5EF4-FFF2-40B4-BE49-F238E27FC236}">
                <a16:creationId xmlns:a16="http://schemas.microsoft.com/office/drawing/2014/main" id="{F9166FB1-2372-0B5D-E125-068F120C68DB}"/>
              </a:ext>
            </a:extLst>
          </p:cNvPr>
          <p:cNvPicPr>
            <a:picLocks noChangeAspect="1"/>
          </p:cNvPicPr>
          <p:nvPr userDrawn="1"/>
        </p:nvPicPr>
        <p:blipFill>
          <a:blip r:embed="rId3"/>
          <a:srcRect t="691" b="691"/>
          <a:stretch/>
        </p:blipFill>
        <p:spPr>
          <a:xfrm>
            <a:off x="5292057" y="592627"/>
            <a:ext cx="1607885" cy="1585656"/>
          </a:xfrm>
          <a:prstGeom prst="rect">
            <a:avLst/>
          </a:prstGeom>
        </p:spPr>
      </p:pic>
      <p:sp>
        <p:nvSpPr>
          <p:cNvPr id="4" name="Rectangle 3">
            <a:extLst>
              <a:ext uri="{FF2B5EF4-FFF2-40B4-BE49-F238E27FC236}">
                <a16:creationId xmlns:a16="http://schemas.microsoft.com/office/drawing/2014/main" id="{F716149F-A17D-A5FE-F42D-6E7F1BE7F149}"/>
              </a:ext>
            </a:extLst>
          </p:cNvPr>
          <p:cNvSpPr/>
          <p:nvPr userDrawn="1"/>
        </p:nvSpPr>
        <p:spPr>
          <a:xfrm>
            <a:off x="11355184" y="0"/>
            <a:ext cx="836815" cy="8395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4644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g Pic To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A5BBAEB-5D3B-78C5-1F05-21EC9CB5A29F}"/>
              </a:ext>
            </a:extLst>
          </p:cNvPr>
          <p:cNvSpPr/>
          <p:nvPr userDrawn="1"/>
        </p:nvSpPr>
        <p:spPr>
          <a:xfrm>
            <a:off x="0" y="0"/>
            <a:ext cx="12192000" cy="4657458"/>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0"/>
            <a:ext cx="12192000" cy="465745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3" name="Title 2">
            <a:extLst>
              <a:ext uri="{FF2B5EF4-FFF2-40B4-BE49-F238E27FC236}">
                <a16:creationId xmlns:a16="http://schemas.microsoft.com/office/drawing/2014/main" id="{20948538-84B6-1A71-4CA2-8700D2AB905B}"/>
              </a:ext>
            </a:extLst>
          </p:cNvPr>
          <p:cNvSpPr>
            <a:spLocks noGrp="1"/>
          </p:cNvSpPr>
          <p:nvPr>
            <p:ph type="title" hasCustomPrompt="1"/>
          </p:nvPr>
        </p:nvSpPr>
        <p:spPr>
          <a:xfrm>
            <a:off x="687487" y="523278"/>
            <a:ext cx="6160353" cy="1325563"/>
          </a:xfrm>
        </p:spPr>
        <p:txBody>
          <a:bodyPr>
            <a:normAutofit/>
          </a:bodyPr>
          <a:lstStyle>
            <a:lvl1pPr>
              <a:defRPr sz="4000"/>
            </a:lvl1pPr>
          </a:lstStyle>
          <a:p>
            <a:r>
              <a:rPr lang="en-US" dirty="0"/>
              <a:t>Lorem ipsum dolor sit </a:t>
            </a:r>
            <a:r>
              <a:rPr lang="en-US" dirty="0" err="1"/>
              <a:t>amet</a:t>
            </a:r>
            <a:r>
              <a:rPr lang="en-US" dirty="0"/>
              <a:t> </a:t>
            </a:r>
            <a:r>
              <a:rPr lang="en-US" dirty="0" err="1"/>
              <a:t>consectetur</a:t>
            </a:r>
            <a:r>
              <a:rPr lang="en-US" dirty="0"/>
              <a:t>.</a:t>
            </a:r>
          </a:p>
        </p:txBody>
      </p:sp>
    </p:spTree>
    <p:extLst>
      <p:ext uri="{BB962C8B-B14F-4D97-AF65-F5344CB8AC3E}">
        <p14:creationId xmlns:p14="http://schemas.microsoft.com/office/powerpoint/2010/main" val="2200025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ig Pic R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FD13047-176A-4CCE-AFDD-FA96040257A2}"/>
              </a:ext>
            </a:extLst>
          </p:cNvPr>
          <p:cNvSpPr/>
          <p:nvPr userDrawn="1"/>
        </p:nvSpPr>
        <p:spPr>
          <a:xfrm>
            <a:off x="5136023" y="871405"/>
            <a:ext cx="7056466" cy="522174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5136267" y="871404"/>
            <a:ext cx="7055977" cy="5221747"/>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0036668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 Placeholder 100">
            <a:extLst>
              <a:ext uri="{FF2B5EF4-FFF2-40B4-BE49-F238E27FC236}">
                <a16:creationId xmlns:a16="http://schemas.microsoft.com/office/drawing/2014/main" id="{3395CB18-F4F6-2DB6-2C43-C92CD39ACA37}"/>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33411535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speak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24D716-556D-FC9B-93DD-5EB65E413BF6}"/>
              </a:ext>
            </a:extLst>
          </p:cNvPr>
          <p:cNvSpPr/>
          <p:nvPr userDrawn="1"/>
        </p:nvSpPr>
        <p:spPr>
          <a:xfrm>
            <a:off x="7875791" y="1736971"/>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F356B64-0479-7EE9-924D-531CC85574CD}"/>
              </a:ext>
            </a:extLst>
          </p:cNvPr>
          <p:cNvSpPr/>
          <p:nvPr userDrawn="1"/>
        </p:nvSpPr>
        <p:spPr>
          <a:xfrm>
            <a:off x="4774961" y="1728591"/>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F889F58-CF28-18EE-6B9A-85C1B6635926}"/>
              </a:ext>
            </a:extLst>
          </p:cNvPr>
          <p:cNvSpPr/>
          <p:nvPr userDrawn="1"/>
        </p:nvSpPr>
        <p:spPr>
          <a:xfrm>
            <a:off x="1616267" y="1728590"/>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616268" y="1741338"/>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4774961" y="1736971"/>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Oval 8">
            <a:extLst>
              <a:ext uri="{FF2B5EF4-FFF2-40B4-BE49-F238E27FC236}">
                <a16:creationId xmlns:a16="http://schemas.microsoft.com/office/drawing/2014/main" id="{8540BE69-117A-69AA-EBC4-D953DCE9FB68}"/>
              </a:ext>
            </a:extLst>
          </p:cNvPr>
          <p:cNvSpPr/>
          <p:nvPr userDrawn="1"/>
        </p:nvSpPr>
        <p:spPr>
          <a:xfrm>
            <a:off x="2599747" y="3886786"/>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10" name="Oval 9">
            <a:extLst>
              <a:ext uri="{FF2B5EF4-FFF2-40B4-BE49-F238E27FC236}">
                <a16:creationId xmlns:a16="http://schemas.microsoft.com/office/drawing/2014/main" id="{2D4E4C05-105C-6338-8182-0FA7A6B3483D}"/>
              </a:ext>
            </a:extLst>
          </p:cNvPr>
          <p:cNvSpPr/>
          <p:nvPr userDrawn="1"/>
        </p:nvSpPr>
        <p:spPr>
          <a:xfrm>
            <a:off x="5752386" y="3870071"/>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14" name="Picture Placeholder 2">
            <a:extLst>
              <a:ext uri="{FF2B5EF4-FFF2-40B4-BE49-F238E27FC236}">
                <a16:creationId xmlns:a16="http://schemas.microsoft.com/office/drawing/2014/main" id="{CAF5D6CC-74C8-1DE1-6DFA-0B6A44217049}"/>
              </a:ext>
            </a:extLst>
          </p:cNvPr>
          <p:cNvSpPr>
            <a:spLocks noGrp="1"/>
          </p:cNvSpPr>
          <p:nvPr>
            <p:ph type="pic" idx="13"/>
          </p:nvPr>
        </p:nvSpPr>
        <p:spPr>
          <a:xfrm>
            <a:off x="7875792" y="1736971"/>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Oval 10">
            <a:extLst>
              <a:ext uri="{FF2B5EF4-FFF2-40B4-BE49-F238E27FC236}">
                <a16:creationId xmlns:a16="http://schemas.microsoft.com/office/drawing/2014/main" id="{B47B0D4F-D498-7BC8-658F-EF3BCD33F206}"/>
              </a:ext>
            </a:extLst>
          </p:cNvPr>
          <p:cNvSpPr/>
          <p:nvPr userDrawn="1"/>
        </p:nvSpPr>
        <p:spPr>
          <a:xfrm>
            <a:off x="8853218" y="3882419"/>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0" y="641096"/>
            <a:ext cx="12192000" cy="689993"/>
          </a:xfrm>
          <a:prstGeom prst="rect">
            <a:avLst/>
          </a:prstGeom>
        </p:spPr>
        <p:txBody>
          <a:bodyPr>
            <a:normAutofit/>
          </a:bodyPr>
          <a:lstStyle>
            <a:lvl1pPr algn="ctr">
              <a:defRPr lang="en-US" sz="36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8" name="Text Placeholder 12">
            <a:extLst>
              <a:ext uri="{FF2B5EF4-FFF2-40B4-BE49-F238E27FC236}">
                <a16:creationId xmlns:a16="http://schemas.microsoft.com/office/drawing/2014/main" id="{66B31CA0-651D-E2BF-4EBA-E5691BD49971}"/>
              </a:ext>
            </a:extLst>
          </p:cNvPr>
          <p:cNvSpPr>
            <a:spLocks noGrp="1"/>
          </p:cNvSpPr>
          <p:nvPr>
            <p:ph type="body" sz="quarter" idx="23" hasCustomPrompt="1"/>
          </p:nvPr>
        </p:nvSpPr>
        <p:spPr>
          <a:xfrm>
            <a:off x="1674127"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2" name="Text Placeholder 12">
            <a:extLst>
              <a:ext uri="{FF2B5EF4-FFF2-40B4-BE49-F238E27FC236}">
                <a16:creationId xmlns:a16="http://schemas.microsoft.com/office/drawing/2014/main" id="{58B9D85E-AB19-F339-DD2C-DF7F093814A0}"/>
              </a:ext>
            </a:extLst>
          </p:cNvPr>
          <p:cNvSpPr>
            <a:spLocks noGrp="1"/>
          </p:cNvSpPr>
          <p:nvPr>
            <p:ph type="body" sz="quarter" idx="16"/>
          </p:nvPr>
        </p:nvSpPr>
        <p:spPr>
          <a:xfrm>
            <a:off x="1674125"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13" name="Text Placeholder 12">
            <a:extLst>
              <a:ext uri="{FF2B5EF4-FFF2-40B4-BE49-F238E27FC236}">
                <a16:creationId xmlns:a16="http://schemas.microsoft.com/office/drawing/2014/main" id="{69C0CBBC-0F08-E3FF-CFFA-CA2915AFA30B}"/>
              </a:ext>
            </a:extLst>
          </p:cNvPr>
          <p:cNvSpPr>
            <a:spLocks noGrp="1"/>
          </p:cNvSpPr>
          <p:nvPr>
            <p:ph type="body" sz="quarter" idx="24" hasCustomPrompt="1"/>
          </p:nvPr>
        </p:nvSpPr>
        <p:spPr>
          <a:xfrm>
            <a:off x="4803146"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5" name="Text Placeholder 12">
            <a:extLst>
              <a:ext uri="{FF2B5EF4-FFF2-40B4-BE49-F238E27FC236}">
                <a16:creationId xmlns:a16="http://schemas.microsoft.com/office/drawing/2014/main" id="{934E05DD-D03A-BF36-BA3C-378716C3CA05}"/>
              </a:ext>
            </a:extLst>
          </p:cNvPr>
          <p:cNvSpPr>
            <a:spLocks noGrp="1"/>
          </p:cNvSpPr>
          <p:nvPr>
            <p:ph type="body" sz="quarter" idx="25"/>
          </p:nvPr>
        </p:nvSpPr>
        <p:spPr>
          <a:xfrm>
            <a:off x="4803144"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16" name="Text Placeholder 12">
            <a:extLst>
              <a:ext uri="{FF2B5EF4-FFF2-40B4-BE49-F238E27FC236}">
                <a16:creationId xmlns:a16="http://schemas.microsoft.com/office/drawing/2014/main" id="{F63FC638-940E-B78B-DE34-46C18F5639FB}"/>
              </a:ext>
            </a:extLst>
          </p:cNvPr>
          <p:cNvSpPr>
            <a:spLocks noGrp="1"/>
          </p:cNvSpPr>
          <p:nvPr>
            <p:ph type="body" sz="quarter" idx="26" hasCustomPrompt="1"/>
          </p:nvPr>
        </p:nvSpPr>
        <p:spPr>
          <a:xfrm>
            <a:off x="7932163"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7" name="Text Placeholder 12">
            <a:extLst>
              <a:ext uri="{FF2B5EF4-FFF2-40B4-BE49-F238E27FC236}">
                <a16:creationId xmlns:a16="http://schemas.microsoft.com/office/drawing/2014/main" id="{4F16A6D6-E474-50A9-5DB6-A9C027D94C69}"/>
              </a:ext>
            </a:extLst>
          </p:cNvPr>
          <p:cNvSpPr>
            <a:spLocks noGrp="1"/>
          </p:cNvSpPr>
          <p:nvPr>
            <p:ph type="body" sz="quarter" idx="27"/>
          </p:nvPr>
        </p:nvSpPr>
        <p:spPr>
          <a:xfrm>
            <a:off x="7932161"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19608522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speak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F889F58-CF28-18EE-6B9A-85C1B6635926}"/>
              </a:ext>
            </a:extLst>
          </p:cNvPr>
          <p:cNvSpPr/>
          <p:nvPr userDrawn="1"/>
        </p:nvSpPr>
        <p:spPr>
          <a:xfrm>
            <a:off x="1140780" y="2167434"/>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140780" y="2175458"/>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Oval 8">
            <a:extLst>
              <a:ext uri="{FF2B5EF4-FFF2-40B4-BE49-F238E27FC236}">
                <a16:creationId xmlns:a16="http://schemas.microsoft.com/office/drawing/2014/main" id="{8540BE69-117A-69AA-EBC4-D953DCE9FB68}"/>
              </a:ext>
            </a:extLst>
          </p:cNvPr>
          <p:cNvSpPr/>
          <p:nvPr userDrawn="1"/>
        </p:nvSpPr>
        <p:spPr>
          <a:xfrm>
            <a:off x="1921864" y="4020161"/>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0" y="641096"/>
            <a:ext cx="12192000" cy="689993"/>
          </a:xfrm>
          <a:prstGeom prst="rect">
            <a:avLst/>
          </a:prstGeom>
        </p:spPr>
        <p:txBody>
          <a:bodyPr>
            <a:normAutofit/>
          </a:bodyPr>
          <a:lstStyle>
            <a:lvl1pPr algn="ctr">
              <a:defRPr lang="en-US" sz="36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8" name="Text Placeholder 12">
            <a:extLst>
              <a:ext uri="{FF2B5EF4-FFF2-40B4-BE49-F238E27FC236}">
                <a16:creationId xmlns:a16="http://schemas.microsoft.com/office/drawing/2014/main" id="{66B31CA0-651D-E2BF-4EBA-E5691BD49971}"/>
              </a:ext>
            </a:extLst>
          </p:cNvPr>
          <p:cNvSpPr>
            <a:spLocks noGrp="1"/>
          </p:cNvSpPr>
          <p:nvPr>
            <p:ph type="body" sz="quarter" idx="23" hasCustomPrompt="1"/>
          </p:nvPr>
        </p:nvSpPr>
        <p:spPr>
          <a:xfrm>
            <a:off x="1140780" y="4766617"/>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2" name="Text Placeholder 12">
            <a:extLst>
              <a:ext uri="{FF2B5EF4-FFF2-40B4-BE49-F238E27FC236}">
                <a16:creationId xmlns:a16="http://schemas.microsoft.com/office/drawing/2014/main" id="{58B9D85E-AB19-F339-DD2C-DF7F093814A0}"/>
              </a:ext>
            </a:extLst>
          </p:cNvPr>
          <p:cNvSpPr>
            <a:spLocks noGrp="1"/>
          </p:cNvSpPr>
          <p:nvPr>
            <p:ph type="body" sz="quarter" idx="16"/>
          </p:nvPr>
        </p:nvSpPr>
        <p:spPr>
          <a:xfrm>
            <a:off x="1140778" y="5112624"/>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26" name="Rectangle 25">
            <a:extLst>
              <a:ext uri="{FF2B5EF4-FFF2-40B4-BE49-F238E27FC236}">
                <a16:creationId xmlns:a16="http://schemas.microsoft.com/office/drawing/2014/main" id="{ADE20ED0-4A31-12EC-F794-51AFC9D0D39C}"/>
              </a:ext>
            </a:extLst>
          </p:cNvPr>
          <p:cNvSpPr/>
          <p:nvPr userDrawn="1"/>
        </p:nvSpPr>
        <p:spPr>
          <a:xfrm>
            <a:off x="3695277"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icture Placeholder 2">
            <a:extLst>
              <a:ext uri="{FF2B5EF4-FFF2-40B4-BE49-F238E27FC236}">
                <a16:creationId xmlns:a16="http://schemas.microsoft.com/office/drawing/2014/main" id="{F18724FF-8450-19CD-1AC7-563BE8FA13F0}"/>
              </a:ext>
            </a:extLst>
          </p:cNvPr>
          <p:cNvSpPr>
            <a:spLocks noGrp="1"/>
          </p:cNvSpPr>
          <p:nvPr>
            <p:ph type="pic" idx="24"/>
          </p:nvPr>
        </p:nvSpPr>
        <p:spPr>
          <a:xfrm>
            <a:off x="3695277"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8" name="Oval 27">
            <a:extLst>
              <a:ext uri="{FF2B5EF4-FFF2-40B4-BE49-F238E27FC236}">
                <a16:creationId xmlns:a16="http://schemas.microsoft.com/office/drawing/2014/main" id="{25E30047-C461-59C3-663C-D0AA5FC7BBD4}"/>
              </a:ext>
            </a:extLst>
          </p:cNvPr>
          <p:cNvSpPr/>
          <p:nvPr userDrawn="1"/>
        </p:nvSpPr>
        <p:spPr>
          <a:xfrm>
            <a:off x="4476361"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29" name="Text Placeholder 12">
            <a:extLst>
              <a:ext uri="{FF2B5EF4-FFF2-40B4-BE49-F238E27FC236}">
                <a16:creationId xmlns:a16="http://schemas.microsoft.com/office/drawing/2014/main" id="{4F9E9DAC-8B99-C025-B898-5340E13CA1B9}"/>
              </a:ext>
            </a:extLst>
          </p:cNvPr>
          <p:cNvSpPr>
            <a:spLocks noGrp="1"/>
          </p:cNvSpPr>
          <p:nvPr>
            <p:ph type="body" sz="quarter" idx="25" hasCustomPrompt="1"/>
          </p:nvPr>
        </p:nvSpPr>
        <p:spPr>
          <a:xfrm>
            <a:off x="3695277"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0" name="Text Placeholder 12">
            <a:extLst>
              <a:ext uri="{FF2B5EF4-FFF2-40B4-BE49-F238E27FC236}">
                <a16:creationId xmlns:a16="http://schemas.microsoft.com/office/drawing/2014/main" id="{4DFACC6C-7982-81BE-34E9-65AD89FC8F9C}"/>
              </a:ext>
            </a:extLst>
          </p:cNvPr>
          <p:cNvSpPr>
            <a:spLocks noGrp="1"/>
          </p:cNvSpPr>
          <p:nvPr>
            <p:ph type="body" sz="quarter" idx="26"/>
          </p:nvPr>
        </p:nvSpPr>
        <p:spPr>
          <a:xfrm>
            <a:off x="3695275"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1" name="Rectangle 30">
            <a:extLst>
              <a:ext uri="{FF2B5EF4-FFF2-40B4-BE49-F238E27FC236}">
                <a16:creationId xmlns:a16="http://schemas.microsoft.com/office/drawing/2014/main" id="{C67FF1DD-CD60-4476-04EE-1A599164723D}"/>
              </a:ext>
            </a:extLst>
          </p:cNvPr>
          <p:cNvSpPr/>
          <p:nvPr userDrawn="1"/>
        </p:nvSpPr>
        <p:spPr>
          <a:xfrm>
            <a:off x="6249776"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2">
            <a:extLst>
              <a:ext uri="{FF2B5EF4-FFF2-40B4-BE49-F238E27FC236}">
                <a16:creationId xmlns:a16="http://schemas.microsoft.com/office/drawing/2014/main" id="{F0D5668E-FDAB-4CF4-0DE8-36BCA07E72A2}"/>
              </a:ext>
            </a:extLst>
          </p:cNvPr>
          <p:cNvSpPr>
            <a:spLocks noGrp="1"/>
          </p:cNvSpPr>
          <p:nvPr>
            <p:ph type="pic" idx="27"/>
          </p:nvPr>
        </p:nvSpPr>
        <p:spPr>
          <a:xfrm>
            <a:off x="6249776"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3" name="Oval 32">
            <a:extLst>
              <a:ext uri="{FF2B5EF4-FFF2-40B4-BE49-F238E27FC236}">
                <a16:creationId xmlns:a16="http://schemas.microsoft.com/office/drawing/2014/main" id="{F77257BE-4824-BEC3-C245-2BD0A5989BCF}"/>
              </a:ext>
            </a:extLst>
          </p:cNvPr>
          <p:cNvSpPr/>
          <p:nvPr userDrawn="1"/>
        </p:nvSpPr>
        <p:spPr>
          <a:xfrm>
            <a:off x="7030860"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34" name="Text Placeholder 12">
            <a:extLst>
              <a:ext uri="{FF2B5EF4-FFF2-40B4-BE49-F238E27FC236}">
                <a16:creationId xmlns:a16="http://schemas.microsoft.com/office/drawing/2014/main" id="{BAEDB051-A4BE-9604-D4C9-760C5DF03B07}"/>
              </a:ext>
            </a:extLst>
          </p:cNvPr>
          <p:cNvSpPr>
            <a:spLocks noGrp="1"/>
          </p:cNvSpPr>
          <p:nvPr>
            <p:ph type="body" sz="quarter" idx="28" hasCustomPrompt="1"/>
          </p:nvPr>
        </p:nvSpPr>
        <p:spPr>
          <a:xfrm>
            <a:off x="6249776"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5" name="Text Placeholder 12">
            <a:extLst>
              <a:ext uri="{FF2B5EF4-FFF2-40B4-BE49-F238E27FC236}">
                <a16:creationId xmlns:a16="http://schemas.microsoft.com/office/drawing/2014/main" id="{CC963A03-58FE-BF09-4D19-6F61DE13D767}"/>
              </a:ext>
            </a:extLst>
          </p:cNvPr>
          <p:cNvSpPr>
            <a:spLocks noGrp="1"/>
          </p:cNvSpPr>
          <p:nvPr>
            <p:ph type="body" sz="quarter" idx="29"/>
          </p:nvPr>
        </p:nvSpPr>
        <p:spPr>
          <a:xfrm>
            <a:off x="6249774"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6" name="Rectangle 35">
            <a:extLst>
              <a:ext uri="{FF2B5EF4-FFF2-40B4-BE49-F238E27FC236}">
                <a16:creationId xmlns:a16="http://schemas.microsoft.com/office/drawing/2014/main" id="{BAFA33B0-5333-5103-B25E-5A794918E58F}"/>
              </a:ext>
            </a:extLst>
          </p:cNvPr>
          <p:cNvSpPr/>
          <p:nvPr userDrawn="1"/>
        </p:nvSpPr>
        <p:spPr>
          <a:xfrm>
            <a:off x="8804272"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icture Placeholder 2">
            <a:extLst>
              <a:ext uri="{FF2B5EF4-FFF2-40B4-BE49-F238E27FC236}">
                <a16:creationId xmlns:a16="http://schemas.microsoft.com/office/drawing/2014/main" id="{246A3B90-092D-3F29-DA4B-A5522A46FA4C}"/>
              </a:ext>
            </a:extLst>
          </p:cNvPr>
          <p:cNvSpPr>
            <a:spLocks noGrp="1"/>
          </p:cNvSpPr>
          <p:nvPr>
            <p:ph type="pic" idx="30"/>
          </p:nvPr>
        </p:nvSpPr>
        <p:spPr>
          <a:xfrm>
            <a:off x="8804272"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8" name="Oval 37">
            <a:extLst>
              <a:ext uri="{FF2B5EF4-FFF2-40B4-BE49-F238E27FC236}">
                <a16:creationId xmlns:a16="http://schemas.microsoft.com/office/drawing/2014/main" id="{B09595FF-06BA-4243-CD9B-25D46AD3B594}"/>
              </a:ext>
            </a:extLst>
          </p:cNvPr>
          <p:cNvSpPr/>
          <p:nvPr userDrawn="1"/>
        </p:nvSpPr>
        <p:spPr>
          <a:xfrm>
            <a:off x="9585356"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39" name="Text Placeholder 12">
            <a:extLst>
              <a:ext uri="{FF2B5EF4-FFF2-40B4-BE49-F238E27FC236}">
                <a16:creationId xmlns:a16="http://schemas.microsoft.com/office/drawing/2014/main" id="{620BDE35-2A95-C8AE-AE78-5C3FCC3F076C}"/>
              </a:ext>
            </a:extLst>
          </p:cNvPr>
          <p:cNvSpPr>
            <a:spLocks noGrp="1"/>
          </p:cNvSpPr>
          <p:nvPr>
            <p:ph type="body" sz="quarter" idx="31" hasCustomPrompt="1"/>
          </p:nvPr>
        </p:nvSpPr>
        <p:spPr>
          <a:xfrm>
            <a:off x="8804272"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0" name="Text Placeholder 12">
            <a:extLst>
              <a:ext uri="{FF2B5EF4-FFF2-40B4-BE49-F238E27FC236}">
                <a16:creationId xmlns:a16="http://schemas.microsoft.com/office/drawing/2014/main" id="{E0579043-51C6-7B5C-4EB9-725B94C5C39D}"/>
              </a:ext>
            </a:extLst>
          </p:cNvPr>
          <p:cNvSpPr>
            <a:spLocks noGrp="1"/>
          </p:cNvSpPr>
          <p:nvPr>
            <p:ph type="body" sz="quarter" idx="32"/>
          </p:nvPr>
        </p:nvSpPr>
        <p:spPr>
          <a:xfrm>
            <a:off x="8804270"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1861216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 speak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776981" y="3123043"/>
            <a:ext cx="3319531" cy="689993"/>
          </a:xfrm>
          <a:prstGeom prst="rect">
            <a:avLst/>
          </a:prstGeom>
        </p:spPr>
        <p:txBody>
          <a:bodyPr>
            <a:noAutofit/>
          </a:bodyPr>
          <a:lstStyle>
            <a:lvl1pPr algn="l">
              <a:defRPr lang="en-US" sz="44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26" name="Rectangle 25">
            <a:extLst>
              <a:ext uri="{FF2B5EF4-FFF2-40B4-BE49-F238E27FC236}">
                <a16:creationId xmlns:a16="http://schemas.microsoft.com/office/drawing/2014/main" id="{ADE20ED0-4A31-12EC-F794-51AFC9D0D39C}"/>
              </a:ext>
            </a:extLst>
          </p:cNvPr>
          <p:cNvSpPr/>
          <p:nvPr userDrawn="1"/>
        </p:nvSpPr>
        <p:spPr>
          <a:xfrm>
            <a:off x="4871840" y="819822"/>
            <a:ext cx="1706018" cy="162123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icture Placeholder 2">
            <a:extLst>
              <a:ext uri="{FF2B5EF4-FFF2-40B4-BE49-F238E27FC236}">
                <a16:creationId xmlns:a16="http://schemas.microsoft.com/office/drawing/2014/main" id="{F18724FF-8450-19CD-1AC7-563BE8FA13F0}"/>
              </a:ext>
            </a:extLst>
          </p:cNvPr>
          <p:cNvSpPr>
            <a:spLocks noGrp="1"/>
          </p:cNvSpPr>
          <p:nvPr>
            <p:ph type="pic" idx="24"/>
          </p:nvPr>
        </p:nvSpPr>
        <p:spPr>
          <a:xfrm>
            <a:off x="4871839" y="819822"/>
            <a:ext cx="1706018" cy="160689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9" name="Text Placeholder 12">
            <a:extLst>
              <a:ext uri="{FF2B5EF4-FFF2-40B4-BE49-F238E27FC236}">
                <a16:creationId xmlns:a16="http://schemas.microsoft.com/office/drawing/2014/main" id="{4F9E9DAC-8B99-C025-B898-5340E13CA1B9}"/>
              </a:ext>
            </a:extLst>
          </p:cNvPr>
          <p:cNvSpPr>
            <a:spLocks noGrp="1"/>
          </p:cNvSpPr>
          <p:nvPr>
            <p:ph type="body" sz="quarter" idx="25" hasCustomPrompt="1"/>
          </p:nvPr>
        </p:nvSpPr>
        <p:spPr>
          <a:xfrm>
            <a:off x="4871840"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0" name="Text Placeholder 12">
            <a:extLst>
              <a:ext uri="{FF2B5EF4-FFF2-40B4-BE49-F238E27FC236}">
                <a16:creationId xmlns:a16="http://schemas.microsoft.com/office/drawing/2014/main" id="{4DFACC6C-7982-81BE-34E9-65AD89FC8F9C}"/>
              </a:ext>
            </a:extLst>
          </p:cNvPr>
          <p:cNvSpPr>
            <a:spLocks noGrp="1"/>
          </p:cNvSpPr>
          <p:nvPr>
            <p:ph type="body" sz="quarter" idx="26"/>
          </p:nvPr>
        </p:nvSpPr>
        <p:spPr>
          <a:xfrm>
            <a:off x="4871838"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1" name="Rectangle 30">
            <a:extLst>
              <a:ext uri="{FF2B5EF4-FFF2-40B4-BE49-F238E27FC236}">
                <a16:creationId xmlns:a16="http://schemas.microsoft.com/office/drawing/2014/main" id="{C67FF1DD-CD60-4476-04EE-1A599164723D}"/>
              </a:ext>
            </a:extLst>
          </p:cNvPr>
          <p:cNvSpPr/>
          <p:nvPr userDrawn="1"/>
        </p:nvSpPr>
        <p:spPr>
          <a:xfrm>
            <a:off x="7163389" y="819820"/>
            <a:ext cx="1706019" cy="162123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2">
            <a:extLst>
              <a:ext uri="{FF2B5EF4-FFF2-40B4-BE49-F238E27FC236}">
                <a16:creationId xmlns:a16="http://schemas.microsoft.com/office/drawing/2014/main" id="{F0D5668E-FDAB-4CF4-0DE8-36BCA07E72A2}"/>
              </a:ext>
            </a:extLst>
          </p:cNvPr>
          <p:cNvSpPr>
            <a:spLocks noGrp="1"/>
          </p:cNvSpPr>
          <p:nvPr>
            <p:ph type="pic" idx="27"/>
          </p:nvPr>
        </p:nvSpPr>
        <p:spPr>
          <a:xfrm>
            <a:off x="7163390" y="819822"/>
            <a:ext cx="1706564" cy="1606892"/>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4" name="Text Placeholder 12">
            <a:extLst>
              <a:ext uri="{FF2B5EF4-FFF2-40B4-BE49-F238E27FC236}">
                <a16:creationId xmlns:a16="http://schemas.microsoft.com/office/drawing/2014/main" id="{BAEDB051-A4BE-9604-D4C9-760C5DF03B07}"/>
              </a:ext>
            </a:extLst>
          </p:cNvPr>
          <p:cNvSpPr>
            <a:spLocks noGrp="1"/>
          </p:cNvSpPr>
          <p:nvPr>
            <p:ph type="body" sz="quarter" idx="28" hasCustomPrompt="1"/>
          </p:nvPr>
        </p:nvSpPr>
        <p:spPr>
          <a:xfrm>
            <a:off x="7163390"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5" name="Text Placeholder 12">
            <a:extLst>
              <a:ext uri="{FF2B5EF4-FFF2-40B4-BE49-F238E27FC236}">
                <a16:creationId xmlns:a16="http://schemas.microsoft.com/office/drawing/2014/main" id="{CC963A03-58FE-BF09-4D19-6F61DE13D767}"/>
              </a:ext>
            </a:extLst>
          </p:cNvPr>
          <p:cNvSpPr>
            <a:spLocks noGrp="1"/>
          </p:cNvSpPr>
          <p:nvPr>
            <p:ph type="body" sz="quarter" idx="29"/>
          </p:nvPr>
        </p:nvSpPr>
        <p:spPr>
          <a:xfrm>
            <a:off x="7163388"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6" name="Rectangle 35">
            <a:extLst>
              <a:ext uri="{FF2B5EF4-FFF2-40B4-BE49-F238E27FC236}">
                <a16:creationId xmlns:a16="http://schemas.microsoft.com/office/drawing/2014/main" id="{BAFA33B0-5333-5103-B25E-5A794918E58F}"/>
              </a:ext>
            </a:extLst>
          </p:cNvPr>
          <p:cNvSpPr/>
          <p:nvPr userDrawn="1"/>
        </p:nvSpPr>
        <p:spPr>
          <a:xfrm>
            <a:off x="9449661" y="805478"/>
            <a:ext cx="1706019" cy="163557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icture Placeholder 2">
            <a:extLst>
              <a:ext uri="{FF2B5EF4-FFF2-40B4-BE49-F238E27FC236}">
                <a16:creationId xmlns:a16="http://schemas.microsoft.com/office/drawing/2014/main" id="{246A3B90-092D-3F29-DA4B-A5522A46FA4C}"/>
              </a:ext>
            </a:extLst>
          </p:cNvPr>
          <p:cNvSpPr>
            <a:spLocks noGrp="1"/>
          </p:cNvSpPr>
          <p:nvPr>
            <p:ph type="pic" idx="30"/>
          </p:nvPr>
        </p:nvSpPr>
        <p:spPr>
          <a:xfrm>
            <a:off x="9449662" y="819820"/>
            <a:ext cx="1688003" cy="160689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9" name="Text Placeholder 12">
            <a:extLst>
              <a:ext uri="{FF2B5EF4-FFF2-40B4-BE49-F238E27FC236}">
                <a16:creationId xmlns:a16="http://schemas.microsoft.com/office/drawing/2014/main" id="{620BDE35-2A95-C8AE-AE78-5C3FCC3F076C}"/>
              </a:ext>
            </a:extLst>
          </p:cNvPr>
          <p:cNvSpPr>
            <a:spLocks noGrp="1"/>
          </p:cNvSpPr>
          <p:nvPr>
            <p:ph type="body" sz="quarter" idx="31" hasCustomPrompt="1"/>
          </p:nvPr>
        </p:nvSpPr>
        <p:spPr>
          <a:xfrm>
            <a:off x="9449662"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0" name="Text Placeholder 12">
            <a:extLst>
              <a:ext uri="{FF2B5EF4-FFF2-40B4-BE49-F238E27FC236}">
                <a16:creationId xmlns:a16="http://schemas.microsoft.com/office/drawing/2014/main" id="{E0579043-51C6-7B5C-4EB9-725B94C5C39D}"/>
              </a:ext>
            </a:extLst>
          </p:cNvPr>
          <p:cNvSpPr>
            <a:spLocks noGrp="1"/>
          </p:cNvSpPr>
          <p:nvPr>
            <p:ph type="body" sz="quarter" idx="32"/>
          </p:nvPr>
        </p:nvSpPr>
        <p:spPr>
          <a:xfrm>
            <a:off x="9449660"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23" name="Rectangle 22">
            <a:extLst>
              <a:ext uri="{FF2B5EF4-FFF2-40B4-BE49-F238E27FC236}">
                <a16:creationId xmlns:a16="http://schemas.microsoft.com/office/drawing/2014/main" id="{654DEFB0-331F-7934-7408-4AAA800B355D}"/>
              </a:ext>
            </a:extLst>
          </p:cNvPr>
          <p:cNvSpPr/>
          <p:nvPr userDrawn="1"/>
        </p:nvSpPr>
        <p:spPr>
          <a:xfrm>
            <a:off x="4871840" y="3759801"/>
            <a:ext cx="1706018" cy="162123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
            <a:extLst>
              <a:ext uri="{FF2B5EF4-FFF2-40B4-BE49-F238E27FC236}">
                <a16:creationId xmlns:a16="http://schemas.microsoft.com/office/drawing/2014/main" id="{E1E5879B-83D6-03DD-D46A-6FCA4A7F6753}"/>
              </a:ext>
            </a:extLst>
          </p:cNvPr>
          <p:cNvSpPr>
            <a:spLocks noGrp="1"/>
          </p:cNvSpPr>
          <p:nvPr>
            <p:ph type="pic" idx="33"/>
          </p:nvPr>
        </p:nvSpPr>
        <p:spPr>
          <a:xfrm>
            <a:off x="4871839" y="3759801"/>
            <a:ext cx="1706018" cy="160689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5" name="Text Placeholder 12">
            <a:extLst>
              <a:ext uri="{FF2B5EF4-FFF2-40B4-BE49-F238E27FC236}">
                <a16:creationId xmlns:a16="http://schemas.microsoft.com/office/drawing/2014/main" id="{BC9460B2-4489-BD1E-E17B-B18002FE6AD7}"/>
              </a:ext>
            </a:extLst>
          </p:cNvPr>
          <p:cNvSpPr>
            <a:spLocks noGrp="1"/>
          </p:cNvSpPr>
          <p:nvPr>
            <p:ph type="body" sz="quarter" idx="34" hasCustomPrompt="1"/>
          </p:nvPr>
        </p:nvSpPr>
        <p:spPr>
          <a:xfrm>
            <a:off x="4871840"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1" name="Text Placeholder 12">
            <a:extLst>
              <a:ext uri="{FF2B5EF4-FFF2-40B4-BE49-F238E27FC236}">
                <a16:creationId xmlns:a16="http://schemas.microsoft.com/office/drawing/2014/main" id="{CFC9083C-8F78-2A60-4EE9-B386ED64C0C9}"/>
              </a:ext>
            </a:extLst>
          </p:cNvPr>
          <p:cNvSpPr>
            <a:spLocks noGrp="1"/>
          </p:cNvSpPr>
          <p:nvPr>
            <p:ph type="body" sz="quarter" idx="35"/>
          </p:nvPr>
        </p:nvSpPr>
        <p:spPr>
          <a:xfrm>
            <a:off x="4871838"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42" name="Rectangle 41">
            <a:extLst>
              <a:ext uri="{FF2B5EF4-FFF2-40B4-BE49-F238E27FC236}">
                <a16:creationId xmlns:a16="http://schemas.microsoft.com/office/drawing/2014/main" id="{AFD89868-FD98-F0D5-EA39-3BF79DBD5082}"/>
              </a:ext>
            </a:extLst>
          </p:cNvPr>
          <p:cNvSpPr/>
          <p:nvPr userDrawn="1"/>
        </p:nvSpPr>
        <p:spPr>
          <a:xfrm>
            <a:off x="7163389" y="3759799"/>
            <a:ext cx="1706019" cy="162123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Picture Placeholder 2">
            <a:extLst>
              <a:ext uri="{FF2B5EF4-FFF2-40B4-BE49-F238E27FC236}">
                <a16:creationId xmlns:a16="http://schemas.microsoft.com/office/drawing/2014/main" id="{10259BC4-4659-6BEB-F37E-C82D4DC26DE8}"/>
              </a:ext>
            </a:extLst>
          </p:cNvPr>
          <p:cNvSpPr>
            <a:spLocks noGrp="1"/>
          </p:cNvSpPr>
          <p:nvPr>
            <p:ph type="pic" idx="36"/>
          </p:nvPr>
        </p:nvSpPr>
        <p:spPr>
          <a:xfrm>
            <a:off x="7163390" y="3759801"/>
            <a:ext cx="1706564" cy="1606892"/>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4" name="Text Placeholder 12">
            <a:extLst>
              <a:ext uri="{FF2B5EF4-FFF2-40B4-BE49-F238E27FC236}">
                <a16:creationId xmlns:a16="http://schemas.microsoft.com/office/drawing/2014/main" id="{A52C527B-5535-35BD-0840-B7E0D097F81C}"/>
              </a:ext>
            </a:extLst>
          </p:cNvPr>
          <p:cNvSpPr>
            <a:spLocks noGrp="1"/>
          </p:cNvSpPr>
          <p:nvPr>
            <p:ph type="body" sz="quarter" idx="37" hasCustomPrompt="1"/>
          </p:nvPr>
        </p:nvSpPr>
        <p:spPr>
          <a:xfrm>
            <a:off x="7163390"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5" name="Text Placeholder 12">
            <a:extLst>
              <a:ext uri="{FF2B5EF4-FFF2-40B4-BE49-F238E27FC236}">
                <a16:creationId xmlns:a16="http://schemas.microsoft.com/office/drawing/2014/main" id="{27A56115-94E5-F420-D38B-17F1E81846D3}"/>
              </a:ext>
            </a:extLst>
          </p:cNvPr>
          <p:cNvSpPr>
            <a:spLocks noGrp="1"/>
          </p:cNvSpPr>
          <p:nvPr>
            <p:ph type="body" sz="quarter" idx="38"/>
          </p:nvPr>
        </p:nvSpPr>
        <p:spPr>
          <a:xfrm>
            <a:off x="7163388"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46" name="Rectangle 45">
            <a:extLst>
              <a:ext uri="{FF2B5EF4-FFF2-40B4-BE49-F238E27FC236}">
                <a16:creationId xmlns:a16="http://schemas.microsoft.com/office/drawing/2014/main" id="{F2A57DB2-E1C7-3D55-2B35-A57A7138540C}"/>
              </a:ext>
            </a:extLst>
          </p:cNvPr>
          <p:cNvSpPr/>
          <p:nvPr userDrawn="1"/>
        </p:nvSpPr>
        <p:spPr>
          <a:xfrm>
            <a:off x="9449661" y="3745457"/>
            <a:ext cx="1706019" cy="163557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icture Placeholder 2">
            <a:extLst>
              <a:ext uri="{FF2B5EF4-FFF2-40B4-BE49-F238E27FC236}">
                <a16:creationId xmlns:a16="http://schemas.microsoft.com/office/drawing/2014/main" id="{3FE22750-EFD5-AA81-2B1E-5D11B1857E52}"/>
              </a:ext>
            </a:extLst>
          </p:cNvPr>
          <p:cNvSpPr>
            <a:spLocks noGrp="1"/>
          </p:cNvSpPr>
          <p:nvPr>
            <p:ph type="pic" idx="39"/>
          </p:nvPr>
        </p:nvSpPr>
        <p:spPr>
          <a:xfrm>
            <a:off x="9449662" y="3759799"/>
            <a:ext cx="1688003" cy="160689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8" name="Text Placeholder 12">
            <a:extLst>
              <a:ext uri="{FF2B5EF4-FFF2-40B4-BE49-F238E27FC236}">
                <a16:creationId xmlns:a16="http://schemas.microsoft.com/office/drawing/2014/main" id="{AE37F22D-480E-CE08-A290-B8DEB3EF90A5}"/>
              </a:ext>
            </a:extLst>
          </p:cNvPr>
          <p:cNvSpPr>
            <a:spLocks noGrp="1"/>
          </p:cNvSpPr>
          <p:nvPr>
            <p:ph type="body" sz="quarter" idx="40" hasCustomPrompt="1"/>
          </p:nvPr>
        </p:nvSpPr>
        <p:spPr>
          <a:xfrm>
            <a:off x="9449662"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9" name="Text Placeholder 12">
            <a:extLst>
              <a:ext uri="{FF2B5EF4-FFF2-40B4-BE49-F238E27FC236}">
                <a16:creationId xmlns:a16="http://schemas.microsoft.com/office/drawing/2014/main" id="{96033B51-A0D5-D263-C3C2-89DB0CF59982}"/>
              </a:ext>
            </a:extLst>
          </p:cNvPr>
          <p:cNvSpPr>
            <a:spLocks noGrp="1"/>
          </p:cNvSpPr>
          <p:nvPr>
            <p:ph type="body" sz="quarter" idx="41"/>
          </p:nvPr>
        </p:nvSpPr>
        <p:spPr>
          <a:xfrm>
            <a:off x="9449660"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950448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2BE99D-9988-E77E-91BF-F5BD3143A6DF}"/>
              </a:ext>
            </a:extLst>
          </p:cNvPr>
          <p:cNvPicPr>
            <a:picLocks noChangeAspect="1"/>
          </p:cNvPicPr>
          <p:nvPr userDrawn="1"/>
        </p:nvPicPr>
        <p:blipFill>
          <a:blip r:embed="rId2"/>
          <a:srcRect l="3333" r="3333"/>
          <a:stretch/>
        </p:blipFill>
        <p:spPr>
          <a:xfrm>
            <a:off x="0" y="0"/>
            <a:ext cx="12192000" cy="6858000"/>
          </a:xfrm>
          <a:prstGeom prst="rect">
            <a:avLst/>
          </a:prstGeom>
        </p:spPr>
      </p:pic>
      <p:sp>
        <p:nvSpPr>
          <p:cNvPr id="8" name="Subtitle 2">
            <a:extLst>
              <a:ext uri="{FF2B5EF4-FFF2-40B4-BE49-F238E27FC236}">
                <a16:creationId xmlns:a16="http://schemas.microsoft.com/office/drawing/2014/main" id="{C2D836DE-639C-820E-4496-C84AE859A82C}"/>
              </a:ext>
            </a:extLst>
          </p:cNvPr>
          <p:cNvSpPr>
            <a:spLocks noGrp="1"/>
          </p:cNvSpPr>
          <p:nvPr>
            <p:ph type="subTitle" idx="1" hasCustomPrompt="1"/>
          </p:nvPr>
        </p:nvSpPr>
        <p:spPr>
          <a:xfrm>
            <a:off x="1878293" y="4412981"/>
            <a:ext cx="8435411" cy="400110"/>
          </a:xfrm>
        </p:spPr>
        <p:txBody>
          <a:bodyPr>
            <a:normAutofit/>
          </a:bodyPr>
          <a:lstStyle>
            <a:lvl1pPr marL="0" indent="0" algn="ctr">
              <a:lnSpc>
                <a:spcPct val="100000"/>
              </a:lnSpc>
              <a:buNone/>
              <a:defRPr sz="2000" b="1" i="0" spc="300">
                <a:solidFill>
                  <a:srgbClr val="A30134"/>
                </a:solidFill>
                <a:latin typeface="Poppins SemiBold" pitchFamily="2" charset="77"/>
                <a:cs typeface="Poppins SemiBold"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03D1B7B1-8B7F-F28C-34F1-222BD3A58E3E}"/>
              </a:ext>
            </a:extLst>
          </p:cNvPr>
          <p:cNvSpPr>
            <a:spLocks noGrp="1"/>
          </p:cNvSpPr>
          <p:nvPr>
            <p:ph type="title" hasCustomPrompt="1"/>
          </p:nvPr>
        </p:nvSpPr>
        <p:spPr>
          <a:xfrm>
            <a:off x="838198" y="2783205"/>
            <a:ext cx="10515600" cy="1325563"/>
          </a:xfrm>
        </p:spPr>
        <p:txBody>
          <a:bodyPr>
            <a:noAutofit/>
          </a:bodyPr>
          <a:lstStyle>
            <a:lvl1pPr algn="ctr">
              <a:defRPr sz="10000">
                <a:solidFill>
                  <a:schemeClr val="bg1"/>
                </a:solidFill>
              </a:defRPr>
            </a:lvl1pPr>
          </a:lstStyle>
          <a:p>
            <a:r>
              <a:rPr lang="en-US" dirty="0"/>
              <a:t>Thank You!</a:t>
            </a:r>
          </a:p>
        </p:txBody>
      </p:sp>
      <p:pic>
        <p:nvPicPr>
          <p:cNvPr id="5" name="Picture 4">
            <a:extLst>
              <a:ext uri="{FF2B5EF4-FFF2-40B4-BE49-F238E27FC236}">
                <a16:creationId xmlns:a16="http://schemas.microsoft.com/office/drawing/2014/main" id="{7461CF65-2970-4D3A-0645-F7ECB2486554}"/>
              </a:ext>
            </a:extLst>
          </p:cNvPr>
          <p:cNvPicPr>
            <a:picLocks noChangeAspect="1"/>
          </p:cNvPicPr>
          <p:nvPr userDrawn="1"/>
        </p:nvPicPr>
        <p:blipFill>
          <a:blip r:embed="rId3"/>
          <a:srcRect t="691" b="691"/>
          <a:stretch/>
        </p:blipFill>
        <p:spPr>
          <a:xfrm>
            <a:off x="5292057" y="592627"/>
            <a:ext cx="1393223" cy="1373962"/>
          </a:xfrm>
          <a:prstGeom prst="rect">
            <a:avLst/>
          </a:prstGeom>
        </p:spPr>
      </p:pic>
    </p:spTree>
    <p:extLst>
      <p:ext uri="{BB962C8B-B14F-4D97-AF65-F5344CB8AC3E}">
        <p14:creationId xmlns:p14="http://schemas.microsoft.com/office/powerpoint/2010/main" val="1852037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175CCE-7D98-9A47-EB0A-E41BDF4A6E8E}"/>
              </a:ext>
            </a:extLst>
          </p:cNvPr>
          <p:cNvPicPr>
            <a:picLocks noChangeAspect="1"/>
          </p:cNvPicPr>
          <p:nvPr userDrawn="1"/>
        </p:nvPicPr>
        <p:blipFill>
          <a:blip r:embed="rId2"/>
          <a:srcRect l="9558" r="9558"/>
          <a:stretch/>
        </p:blipFill>
        <p:spPr>
          <a:xfrm>
            <a:off x="1878294" y="1382812"/>
            <a:ext cx="8435411" cy="5475188"/>
          </a:xfrm>
          <a:prstGeom prst="rect">
            <a:avLst/>
          </a:prstGeom>
        </p:spPr>
      </p:pic>
      <p:sp>
        <p:nvSpPr>
          <p:cNvPr id="2" name="Title 1">
            <a:extLst>
              <a:ext uri="{FF2B5EF4-FFF2-40B4-BE49-F238E27FC236}">
                <a16:creationId xmlns:a16="http://schemas.microsoft.com/office/drawing/2014/main" id="{1110A38B-7721-703C-5A27-5D6803F59DAA}"/>
              </a:ext>
            </a:extLst>
          </p:cNvPr>
          <p:cNvSpPr>
            <a:spLocks noGrp="1"/>
          </p:cNvSpPr>
          <p:nvPr>
            <p:ph type="ctrTitle" hasCustomPrompt="1"/>
          </p:nvPr>
        </p:nvSpPr>
        <p:spPr>
          <a:xfrm>
            <a:off x="2815392" y="2772180"/>
            <a:ext cx="6561214" cy="1785105"/>
          </a:xfrm>
          <a:prstGeom prst="rect">
            <a:avLst/>
          </a:prstGeom>
        </p:spPr>
        <p:txBody>
          <a:bodyPr anchor="b">
            <a:normAutofit/>
          </a:bodyPr>
          <a:lstStyle>
            <a:lvl1pPr algn="ctr">
              <a:lnSpc>
                <a:spcPct val="100000"/>
              </a:lnSpc>
              <a:defRPr sz="4500" spc="-150">
                <a:solidFill>
                  <a:schemeClr val="bg1"/>
                </a:solidFill>
                <a:latin typeface="Rajdhani Semibold" panose="02000000000000000000" pitchFamily="2" charset="77"/>
                <a:cs typeface="Rajdhani Semibold" panose="02000000000000000000" pitchFamily="2" charset="77"/>
              </a:defRPr>
            </a:lvl1pPr>
          </a:lstStyle>
          <a:p>
            <a:r>
              <a:rPr lang="en-US" dirty="0"/>
              <a:t>CLICK TO EDIT MASTER TITLE STYLE</a:t>
            </a:r>
          </a:p>
        </p:txBody>
      </p:sp>
      <p:sp>
        <p:nvSpPr>
          <p:cNvPr id="3" name="Subtitle 2">
            <a:extLst>
              <a:ext uri="{FF2B5EF4-FFF2-40B4-BE49-F238E27FC236}">
                <a16:creationId xmlns:a16="http://schemas.microsoft.com/office/drawing/2014/main" id="{D66861AE-EEE5-A4C4-90EE-943F3AA4F8E3}"/>
              </a:ext>
            </a:extLst>
          </p:cNvPr>
          <p:cNvSpPr>
            <a:spLocks noGrp="1"/>
          </p:cNvSpPr>
          <p:nvPr>
            <p:ph type="subTitle" idx="1" hasCustomPrompt="1"/>
          </p:nvPr>
        </p:nvSpPr>
        <p:spPr>
          <a:xfrm>
            <a:off x="1878292" y="5458039"/>
            <a:ext cx="8435411" cy="714644"/>
          </a:xfrm>
        </p:spPr>
        <p:txBody>
          <a:bodyPr>
            <a:normAutofit/>
          </a:bodyPr>
          <a:lstStyle>
            <a:lvl1pPr marL="0" indent="0" algn="ctr">
              <a:buNone/>
              <a:defRPr sz="1600" b="1" i="0" spc="300">
                <a:solidFill>
                  <a:srgbClr val="A30134"/>
                </a:solidFill>
                <a:latin typeface="Poppins SemiBold" pitchFamily="2" charset="77"/>
                <a:cs typeface="Poppins SemiBold"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9" name="Picture 8">
            <a:extLst>
              <a:ext uri="{FF2B5EF4-FFF2-40B4-BE49-F238E27FC236}">
                <a16:creationId xmlns:a16="http://schemas.microsoft.com/office/drawing/2014/main" id="{F9166FB1-2372-0B5D-E125-068F120C68DB}"/>
              </a:ext>
            </a:extLst>
          </p:cNvPr>
          <p:cNvPicPr>
            <a:picLocks noChangeAspect="1"/>
          </p:cNvPicPr>
          <p:nvPr userDrawn="1"/>
        </p:nvPicPr>
        <p:blipFill>
          <a:blip r:embed="rId3"/>
          <a:srcRect t="691" b="691"/>
          <a:stretch/>
        </p:blipFill>
        <p:spPr>
          <a:xfrm>
            <a:off x="5292057" y="592627"/>
            <a:ext cx="1607885" cy="1585656"/>
          </a:xfrm>
          <a:prstGeom prst="rect">
            <a:avLst/>
          </a:prstGeom>
        </p:spPr>
      </p:pic>
      <p:sp>
        <p:nvSpPr>
          <p:cNvPr id="4" name="Rectangle 3">
            <a:extLst>
              <a:ext uri="{FF2B5EF4-FFF2-40B4-BE49-F238E27FC236}">
                <a16:creationId xmlns:a16="http://schemas.microsoft.com/office/drawing/2014/main" id="{F716149F-A17D-A5FE-F42D-6E7F1BE7F149}"/>
              </a:ext>
            </a:extLst>
          </p:cNvPr>
          <p:cNvSpPr/>
          <p:nvPr userDrawn="1"/>
        </p:nvSpPr>
        <p:spPr>
          <a:xfrm>
            <a:off x="11355184" y="0"/>
            <a:ext cx="836815" cy="8395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4068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3" name="Text Placeholder 62">
            <a:extLst>
              <a:ext uri="{FF2B5EF4-FFF2-40B4-BE49-F238E27FC236}">
                <a16:creationId xmlns:a16="http://schemas.microsoft.com/office/drawing/2014/main" id="{69C64994-CA81-7515-5CCF-F3F8BCB78783}"/>
              </a:ext>
            </a:extLst>
          </p:cNvPr>
          <p:cNvSpPr>
            <a:spLocks noGrp="1"/>
          </p:cNvSpPr>
          <p:nvPr>
            <p:ph type="body" sz="quarter" idx="10" hasCustomPrompt="1"/>
          </p:nvPr>
        </p:nvSpPr>
        <p:spPr>
          <a:xfrm>
            <a:off x="1094796" y="687221"/>
            <a:ext cx="3810489" cy="246222"/>
          </a:xfrm>
        </p:spPr>
        <p:txBody>
          <a:bodyPr>
            <a:noAutofit/>
          </a:bodyPr>
          <a:lstStyle>
            <a:lvl1pPr marL="0" indent="0">
              <a:lnSpc>
                <a:spcPct val="100000"/>
              </a:lnSpc>
              <a:buNone/>
              <a:defRPr sz="1000" b="1" spc="300">
                <a:solidFill>
                  <a:srgbClr val="A30134"/>
                </a:solidFill>
                <a:latin typeface="Poppins" pitchFamily="2" charset="77"/>
                <a:cs typeface="Poppins" pitchFamily="2" charset="77"/>
              </a:defRPr>
            </a:lvl1pPr>
          </a:lstStyle>
          <a:p>
            <a:pPr lvl="0"/>
            <a:r>
              <a:rPr lang="en-US" dirty="0"/>
              <a:t>LOREM IPSUM DOLOR</a:t>
            </a:r>
          </a:p>
        </p:txBody>
      </p:sp>
      <p:sp>
        <p:nvSpPr>
          <p:cNvPr id="64" name="Text Placeholder 62">
            <a:extLst>
              <a:ext uri="{FF2B5EF4-FFF2-40B4-BE49-F238E27FC236}">
                <a16:creationId xmlns:a16="http://schemas.microsoft.com/office/drawing/2014/main" id="{080E5E76-8ACC-4197-30DD-EB0FDCA9B17F}"/>
              </a:ext>
            </a:extLst>
          </p:cNvPr>
          <p:cNvSpPr>
            <a:spLocks noGrp="1"/>
          </p:cNvSpPr>
          <p:nvPr>
            <p:ph type="body" sz="quarter" idx="11" hasCustomPrompt="1"/>
          </p:nvPr>
        </p:nvSpPr>
        <p:spPr>
          <a:xfrm>
            <a:off x="1094796" y="945199"/>
            <a:ext cx="8811693" cy="519373"/>
          </a:xfrm>
        </p:spPr>
        <p:txBody>
          <a:bodyPr>
            <a:noAutofit/>
          </a:bodyPr>
          <a:lstStyle>
            <a:lvl1pPr marL="0" indent="0">
              <a:lnSpc>
                <a:spcPct val="100000"/>
              </a:lnSpc>
              <a:buNone/>
              <a:defRPr sz="3000" b="1" i="0" spc="0">
                <a:solidFill>
                  <a:schemeClr val="tx1"/>
                </a:solidFill>
                <a:latin typeface="Rajdhani Semibold" panose="02000000000000000000" pitchFamily="2" charset="77"/>
                <a:cs typeface="Rajdhani Semibold" panose="02000000000000000000" pitchFamily="2" charset="77"/>
              </a:defRPr>
            </a:lvl1pPr>
          </a:lstStyle>
          <a:p>
            <a:pPr lvl="0"/>
            <a:r>
              <a:rPr lang="en-US" dirty="0"/>
              <a:t>Lorem Ipsum Dolor</a:t>
            </a:r>
          </a:p>
        </p:txBody>
      </p:sp>
      <p:sp>
        <p:nvSpPr>
          <p:cNvPr id="101" name="Text Placeholder 100">
            <a:extLst>
              <a:ext uri="{FF2B5EF4-FFF2-40B4-BE49-F238E27FC236}">
                <a16:creationId xmlns:a16="http://schemas.microsoft.com/office/drawing/2014/main" id="{229E309C-C510-D0DC-3675-509756D71542}"/>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36209114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Left/2 Pic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4214EA-B17B-93C1-2A64-8334B6661673}"/>
              </a:ext>
            </a:extLst>
          </p:cNvPr>
          <p:cNvSpPr>
            <a:spLocks noGrp="1"/>
          </p:cNvSpPr>
          <p:nvPr>
            <p:ph type="title" hasCustomPrompt="1"/>
          </p:nvPr>
        </p:nvSpPr>
        <p:spPr>
          <a:xfrm>
            <a:off x="815673" y="968750"/>
            <a:ext cx="6199187" cy="1325563"/>
          </a:xfrm>
        </p:spPr>
        <p:txBody>
          <a:bodyPr>
            <a:noAutofit/>
          </a:bodyPr>
          <a:lstStyle>
            <a:lvl1pPr>
              <a:defRPr sz="4500"/>
            </a:lvl1pPr>
          </a:lstStyle>
          <a:p>
            <a:r>
              <a:rPr lang="en-US" dirty="0"/>
              <a:t>Lorem ipsum dolor sit </a:t>
            </a:r>
            <a:r>
              <a:rPr lang="en-US" dirty="0" err="1"/>
              <a:t>amet</a:t>
            </a:r>
            <a:r>
              <a:rPr lang="en-US" dirty="0"/>
              <a:t> </a:t>
            </a:r>
            <a:r>
              <a:rPr lang="en-US" dirty="0" err="1"/>
              <a:t>consectetur</a:t>
            </a:r>
            <a:r>
              <a:rPr lang="en-US" dirty="0"/>
              <a:t>.</a:t>
            </a:r>
          </a:p>
        </p:txBody>
      </p:sp>
      <p:sp>
        <p:nvSpPr>
          <p:cNvPr id="10" name="Rectangle 9">
            <a:extLst>
              <a:ext uri="{FF2B5EF4-FFF2-40B4-BE49-F238E27FC236}">
                <a16:creationId xmlns:a16="http://schemas.microsoft.com/office/drawing/2014/main" id="{332A49CE-657B-4F61-C066-4193FB347A06}"/>
              </a:ext>
            </a:extLst>
          </p:cNvPr>
          <p:cNvSpPr/>
          <p:nvPr userDrawn="1"/>
        </p:nvSpPr>
        <p:spPr>
          <a:xfrm>
            <a:off x="7520298" y="3912549"/>
            <a:ext cx="4671701" cy="29454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7520297" y="3912549"/>
            <a:ext cx="4671703" cy="2956535"/>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Rectangle 8">
            <a:extLst>
              <a:ext uri="{FF2B5EF4-FFF2-40B4-BE49-F238E27FC236}">
                <a16:creationId xmlns:a16="http://schemas.microsoft.com/office/drawing/2014/main" id="{846CABBC-AA27-B546-F0F3-87CAEC64CFA8}"/>
              </a:ext>
            </a:extLst>
          </p:cNvPr>
          <p:cNvSpPr/>
          <p:nvPr userDrawn="1"/>
        </p:nvSpPr>
        <p:spPr>
          <a:xfrm>
            <a:off x="7520299" y="0"/>
            <a:ext cx="4671701" cy="3837063"/>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7520297" y="0"/>
            <a:ext cx="4671703" cy="3837063"/>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24" name="Text Placeholder 23">
            <a:extLst>
              <a:ext uri="{FF2B5EF4-FFF2-40B4-BE49-F238E27FC236}">
                <a16:creationId xmlns:a16="http://schemas.microsoft.com/office/drawing/2014/main" id="{77BC10DC-BF58-F9A6-62EC-F0ACEC8156AC}"/>
              </a:ext>
            </a:extLst>
          </p:cNvPr>
          <p:cNvSpPr>
            <a:spLocks noGrp="1"/>
          </p:cNvSpPr>
          <p:nvPr>
            <p:ph type="body" sz="quarter" idx="13" hasCustomPrompt="1"/>
          </p:nvPr>
        </p:nvSpPr>
        <p:spPr>
          <a:xfrm>
            <a:off x="815673" y="2927350"/>
            <a:ext cx="6199187" cy="374650"/>
          </a:xfrm>
        </p:spPr>
        <p:txBody>
          <a:bodyPr>
            <a:noAutofit/>
          </a:bodyPr>
          <a:lstStyle>
            <a:lvl1pPr marL="0" indent="0">
              <a:lnSpc>
                <a:spcPct val="100000"/>
              </a:lnSpc>
              <a:buNone/>
              <a:defRPr sz="1600" b="1" i="0">
                <a:solidFill>
                  <a:srgbClr val="A30134"/>
                </a:solidFill>
                <a:latin typeface="Rajdhani Semibold" panose="02000000000000000000" pitchFamily="2" charset="77"/>
                <a:cs typeface="Rajdhani Semibold" panose="02000000000000000000" pitchFamily="2" charset="77"/>
              </a:defRPr>
            </a:lvl1pPr>
            <a:lvl2pPr marL="457200" indent="0">
              <a:buNone/>
              <a:defRPr sz="1600">
                <a:solidFill>
                  <a:srgbClr val="A30134"/>
                </a:solidFill>
              </a:defRPr>
            </a:lvl2pPr>
            <a:lvl3pPr marL="914400" indent="0">
              <a:buNone/>
              <a:defRPr sz="1600">
                <a:solidFill>
                  <a:srgbClr val="A30134"/>
                </a:solidFill>
              </a:defRPr>
            </a:lvl3pPr>
            <a:lvl4pPr marL="1371600" indent="0">
              <a:buNone/>
              <a:defRPr sz="1600">
                <a:solidFill>
                  <a:srgbClr val="A30134"/>
                </a:solidFill>
              </a:defRPr>
            </a:lvl4pPr>
            <a:lvl5pPr marL="1828800" indent="0">
              <a:buNone/>
              <a:defRPr sz="1600">
                <a:solidFill>
                  <a:srgbClr val="A30134"/>
                </a:solidFill>
              </a:defRPr>
            </a:lvl5pPr>
          </a:lstStyle>
          <a:p>
            <a:pPr lvl="0"/>
            <a:r>
              <a:rPr lang="en-US" dirty="0"/>
              <a:t>LOREM IPSUM</a:t>
            </a:r>
          </a:p>
        </p:txBody>
      </p:sp>
      <p:sp>
        <p:nvSpPr>
          <p:cNvPr id="28" name="Text Placeholder 27">
            <a:extLst>
              <a:ext uri="{FF2B5EF4-FFF2-40B4-BE49-F238E27FC236}">
                <a16:creationId xmlns:a16="http://schemas.microsoft.com/office/drawing/2014/main" id="{C70561ED-191C-8490-695C-069E1FC44132}"/>
              </a:ext>
            </a:extLst>
          </p:cNvPr>
          <p:cNvSpPr>
            <a:spLocks noGrp="1"/>
          </p:cNvSpPr>
          <p:nvPr>
            <p:ph type="body" sz="quarter" idx="14" hasCustomPrompt="1"/>
          </p:nvPr>
        </p:nvSpPr>
        <p:spPr>
          <a:xfrm>
            <a:off x="815674" y="3401568"/>
            <a:ext cx="6199188" cy="2877270"/>
          </a:xfrm>
        </p:spPr>
        <p:txBody>
          <a:bodyPr/>
          <a:lstStyle>
            <a:lvl1pPr>
              <a:defRPr baseline="0">
                <a:latin typeface="Roboto Slab" pitchFamily="2" charset="0"/>
                <a:ea typeface="Roboto Slab" pitchFamily="2" charset="0"/>
              </a:defRPr>
            </a:lvl1pPr>
          </a:lstStyle>
          <a:p>
            <a:pPr>
              <a:lnSpc>
                <a:spcPct val="175000"/>
              </a:lnSpc>
            </a:pPr>
            <a:r>
              <a:rPr lang="en-US" sz="1200" dirty="0">
                <a:solidFill>
                  <a:schemeClr val="tx1">
                    <a:lumMod val="50000"/>
                    <a:lumOff val="50000"/>
                  </a:schemeClr>
                </a:solidFill>
                <a:latin typeface="Poppins" pitchFamily="2" charset="77"/>
                <a:cs typeface="Poppins" pitchFamily="2" charset="77"/>
              </a:rPr>
              <a:t>Lorem ipsum dolor sit </a:t>
            </a:r>
            <a:r>
              <a:rPr lang="en-US" sz="1200" dirty="0" err="1">
                <a:solidFill>
                  <a:schemeClr val="tx1">
                    <a:lumMod val="50000"/>
                    <a:lumOff val="50000"/>
                  </a:schemeClr>
                </a:solidFill>
                <a:latin typeface="Poppins" pitchFamily="2" charset="77"/>
                <a:cs typeface="Poppins" pitchFamily="2" charset="77"/>
              </a:rPr>
              <a:t>amet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consectetur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adipiscing</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elit</a:t>
            </a:r>
            <a:r>
              <a:rPr lang="en-US" sz="1200" dirty="0">
                <a:solidFill>
                  <a:schemeClr val="tx1">
                    <a:lumMod val="50000"/>
                    <a:lumOff val="50000"/>
                  </a:schemeClr>
                </a:solidFill>
                <a:latin typeface="Poppins" pitchFamily="2" charset="77"/>
                <a:cs typeface="Poppins" pitchFamily="2" charset="77"/>
              </a:rPr>
              <a:t>, sed do </a:t>
            </a:r>
            <a:r>
              <a:rPr lang="en-US" sz="1200" dirty="0" err="1">
                <a:solidFill>
                  <a:schemeClr val="tx1">
                    <a:lumMod val="50000"/>
                    <a:lumOff val="50000"/>
                  </a:schemeClr>
                </a:solidFill>
                <a:latin typeface="Poppins" pitchFamily="2" charset="77"/>
                <a:cs typeface="Poppins" pitchFamily="2" charset="77"/>
              </a:rPr>
              <a:t>eiusmod</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tempor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incididunt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labore et dolore magna </a:t>
            </a:r>
            <a:r>
              <a:rPr lang="en-US" sz="1200" dirty="0" err="1">
                <a:solidFill>
                  <a:schemeClr val="tx1">
                    <a:lumMod val="50000"/>
                    <a:lumOff val="50000"/>
                  </a:schemeClr>
                </a:solidFill>
                <a:latin typeface="Poppins" pitchFamily="2" charset="77"/>
                <a:cs typeface="Poppins" pitchFamily="2" charset="77"/>
              </a:rPr>
              <a:t>aliqua</a:t>
            </a:r>
            <a:r>
              <a:rPr lang="en-US" sz="1200" dirty="0">
                <a:solidFill>
                  <a:schemeClr val="tx1">
                    <a:lumMod val="50000"/>
                    <a:lumOff val="50000"/>
                  </a:schemeClr>
                </a:solidFill>
                <a:latin typeface="Poppins" pitchFamily="2" charset="77"/>
                <a:cs typeface="Poppins" pitchFamily="2" charset="77"/>
              </a:rPr>
              <a:t>. Ut </a:t>
            </a:r>
            <a:r>
              <a:rPr lang="en-US" sz="1200" dirty="0" err="1">
                <a:solidFill>
                  <a:schemeClr val="tx1">
                    <a:lumMod val="50000"/>
                    <a:lumOff val="50000"/>
                  </a:schemeClr>
                </a:solidFill>
                <a:latin typeface="Poppins" pitchFamily="2" charset="77"/>
                <a:cs typeface="Poppins" pitchFamily="2" charset="77"/>
              </a:rPr>
              <a:t>enim</a:t>
            </a:r>
            <a:r>
              <a:rPr lang="en-US" sz="1200" dirty="0">
                <a:solidFill>
                  <a:schemeClr val="tx1">
                    <a:lumMod val="50000"/>
                    <a:lumOff val="50000"/>
                  </a:schemeClr>
                </a:solidFill>
                <a:latin typeface="Poppins" pitchFamily="2" charset="77"/>
                <a:cs typeface="Poppins" pitchFamily="2" charset="77"/>
              </a:rPr>
              <a:t> ad minim </a:t>
            </a:r>
            <a:r>
              <a:rPr lang="en-US" sz="1200" dirty="0" err="1">
                <a:solidFill>
                  <a:schemeClr val="tx1">
                    <a:lumMod val="50000"/>
                    <a:lumOff val="50000"/>
                  </a:schemeClr>
                </a:solidFill>
                <a:latin typeface="Poppins" pitchFamily="2" charset="77"/>
                <a:cs typeface="Poppins" pitchFamily="2" charset="77"/>
              </a:rPr>
              <a:t>veniam</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quis</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nostrud</a:t>
            </a:r>
            <a:r>
              <a:rPr lang="en-US" sz="1200" dirty="0">
                <a:solidFill>
                  <a:schemeClr val="tx1">
                    <a:lumMod val="50000"/>
                    <a:lumOff val="50000"/>
                  </a:schemeClr>
                </a:solidFill>
                <a:latin typeface="Poppins" pitchFamily="2" charset="77"/>
                <a:cs typeface="Poppins" pitchFamily="2" charset="77"/>
              </a:rPr>
              <a:t> exercitation </a:t>
            </a:r>
            <a:r>
              <a:rPr lang="en-US" sz="1200" dirty="0" err="1">
                <a:solidFill>
                  <a:schemeClr val="tx1">
                    <a:lumMod val="50000"/>
                    <a:lumOff val="50000"/>
                  </a:schemeClr>
                </a:solidFill>
                <a:latin typeface="Poppins" pitchFamily="2" charset="77"/>
                <a:cs typeface="Poppins" pitchFamily="2" charset="77"/>
              </a:rPr>
              <a:t>ullamco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laboris</a:t>
            </a:r>
            <a:r>
              <a:rPr lang="en-US" sz="1200" dirty="0">
                <a:solidFill>
                  <a:schemeClr val="tx1">
                    <a:lumMod val="50000"/>
                    <a:lumOff val="50000"/>
                  </a:schemeClr>
                </a:solidFill>
                <a:latin typeface="Poppins" pitchFamily="2" charset="77"/>
                <a:cs typeface="Poppins" pitchFamily="2" charset="77"/>
              </a:rPr>
              <a:t> nisi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aliquip</a:t>
            </a:r>
            <a:r>
              <a:rPr lang="en-US" sz="1200" dirty="0">
                <a:solidFill>
                  <a:schemeClr val="tx1">
                    <a:lumMod val="50000"/>
                    <a:lumOff val="50000"/>
                  </a:schemeClr>
                </a:solidFill>
                <a:latin typeface="Poppins" pitchFamily="2" charset="77"/>
                <a:cs typeface="Poppins" pitchFamily="2" charset="77"/>
              </a:rPr>
              <a:t> ex </a:t>
            </a:r>
            <a:r>
              <a:rPr lang="en-US" sz="1200" dirty="0" err="1">
                <a:solidFill>
                  <a:schemeClr val="tx1">
                    <a:lumMod val="50000"/>
                    <a:lumOff val="50000"/>
                  </a:schemeClr>
                </a:solidFill>
                <a:latin typeface="Poppins" pitchFamily="2" charset="77"/>
                <a:cs typeface="Poppins" pitchFamily="2" charset="77"/>
              </a:rPr>
              <a:t>ea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commodo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consequat</a:t>
            </a:r>
            <a:r>
              <a:rPr lang="en-US" sz="1200" dirty="0">
                <a:solidFill>
                  <a:schemeClr val="tx1">
                    <a:lumMod val="50000"/>
                    <a:lumOff val="50000"/>
                  </a:schemeClr>
                </a:solidFill>
                <a:latin typeface="Poppins" pitchFamily="2" charset="77"/>
                <a:cs typeface="Poppins" pitchFamily="2" charset="77"/>
              </a:rPr>
              <a:t>. Duis </a:t>
            </a:r>
            <a:r>
              <a:rPr lang="en-US" sz="1200" dirty="0" err="1">
                <a:solidFill>
                  <a:schemeClr val="tx1">
                    <a:lumMod val="50000"/>
                    <a:lumOff val="50000"/>
                  </a:schemeClr>
                </a:solidFill>
                <a:latin typeface="Poppins" pitchFamily="2" charset="77"/>
                <a:cs typeface="Poppins" pitchFamily="2" charset="77"/>
              </a:rPr>
              <a:t>aute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irure</a:t>
            </a:r>
            <a:r>
              <a:rPr lang="en-US" sz="1200" dirty="0">
                <a:solidFill>
                  <a:schemeClr val="tx1">
                    <a:lumMod val="50000"/>
                    <a:lumOff val="50000"/>
                  </a:schemeClr>
                </a:solidFill>
                <a:latin typeface="Poppins" pitchFamily="2" charset="77"/>
                <a:cs typeface="Poppins" pitchFamily="2" charset="77"/>
              </a:rPr>
              <a:t> dolor in </a:t>
            </a:r>
            <a:r>
              <a:rPr lang="en-US" sz="1200" dirty="0" err="1">
                <a:solidFill>
                  <a:schemeClr val="tx1">
                    <a:lumMod val="50000"/>
                    <a:lumOff val="50000"/>
                  </a:schemeClr>
                </a:solidFill>
                <a:latin typeface="Poppins" pitchFamily="2" charset="77"/>
                <a:cs typeface="Poppins" pitchFamily="2" charset="77"/>
              </a:rPr>
              <a:t>reprehenderit</a:t>
            </a:r>
            <a:r>
              <a:rPr lang="en-US" sz="1200" dirty="0">
                <a:solidFill>
                  <a:schemeClr val="tx1">
                    <a:lumMod val="50000"/>
                    <a:lumOff val="50000"/>
                  </a:schemeClr>
                </a:solidFill>
                <a:latin typeface="Poppins" pitchFamily="2" charset="77"/>
                <a:cs typeface="Poppins" pitchFamily="2" charset="77"/>
              </a:rPr>
              <a:t> in </a:t>
            </a:r>
            <a:r>
              <a:rPr lang="en-US" sz="1200" dirty="0" err="1">
                <a:solidFill>
                  <a:schemeClr val="tx1">
                    <a:lumMod val="50000"/>
                    <a:lumOff val="50000"/>
                  </a:schemeClr>
                </a:solidFill>
                <a:latin typeface="Poppins" pitchFamily="2" charset="77"/>
                <a:cs typeface="Poppins" pitchFamily="2" charset="77"/>
              </a:rPr>
              <a:t>voluptate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velit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esse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cillum</a:t>
            </a:r>
            <a:r>
              <a:rPr lang="en-US" sz="1200" dirty="0">
                <a:solidFill>
                  <a:schemeClr val="tx1">
                    <a:lumMod val="50000"/>
                    <a:lumOff val="50000"/>
                  </a:schemeClr>
                </a:solidFill>
                <a:latin typeface="Poppins" pitchFamily="2" charset="77"/>
                <a:cs typeface="Poppins" pitchFamily="2" charset="77"/>
              </a:rPr>
              <a:t> dolore </a:t>
            </a:r>
            <a:r>
              <a:rPr lang="en-US" sz="1200" dirty="0" err="1">
                <a:solidFill>
                  <a:schemeClr val="tx1">
                    <a:lumMod val="50000"/>
                    <a:lumOff val="50000"/>
                  </a:schemeClr>
                </a:solidFill>
                <a:latin typeface="Poppins" pitchFamily="2" charset="77"/>
                <a:cs typeface="Poppins" pitchFamily="2" charset="77"/>
              </a:rPr>
              <a:t>eu</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fugiat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nulla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pariatur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Excepteur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sint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occaecat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cupidatat</a:t>
            </a:r>
            <a:r>
              <a:rPr lang="en-US" sz="1200" dirty="0">
                <a:solidFill>
                  <a:schemeClr val="tx1">
                    <a:lumMod val="50000"/>
                    <a:lumOff val="50000"/>
                  </a:schemeClr>
                </a:solidFill>
                <a:latin typeface="Poppins" pitchFamily="2" charset="77"/>
                <a:cs typeface="Poppins" pitchFamily="2" charset="77"/>
              </a:rPr>
              <a:t> non </a:t>
            </a:r>
            <a:r>
              <a:rPr lang="en-US" sz="1200" dirty="0" err="1">
                <a:solidFill>
                  <a:schemeClr val="tx1">
                    <a:lumMod val="50000"/>
                    <a:lumOff val="50000"/>
                  </a:schemeClr>
                </a:solidFill>
                <a:latin typeface="Poppins" pitchFamily="2" charset="77"/>
                <a:cs typeface="Poppins" pitchFamily="2" charset="77"/>
              </a:rPr>
              <a:t>proident</a:t>
            </a:r>
            <a:r>
              <a:rPr lang="en-US" sz="1200" dirty="0">
                <a:solidFill>
                  <a:schemeClr val="tx1">
                    <a:lumMod val="50000"/>
                    <a:lumOff val="50000"/>
                  </a:schemeClr>
                </a:solidFill>
                <a:latin typeface="Poppins" pitchFamily="2" charset="77"/>
                <a:cs typeface="Poppins" pitchFamily="2" charset="77"/>
              </a:rPr>
              <a:t>, sunt in culpa qui </a:t>
            </a:r>
            <a:r>
              <a:rPr lang="en-US" sz="1200" dirty="0" err="1">
                <a:solidFill>
                  <a:schemeClr val="tx1">
                    <a:lumMod val="50000"/>
                    <a:lumOff val="50000"/>
                  </a:schemeClr>
                </a:solidFill>
                <a:latin typeface="Poppins" pitchFamily="2" charset="77"/>
                <a:cs typeface="Poppins" pitchFamily="2" charset="77"/>
              </a:rPr>
              <a:t>officia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deserunt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mollit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anim</a:t>
            </a:r>
            <a:r>
              <a:rPr lang="en-US" sz="1200" dirty="0">
                <a:solidFill>
                  <a:schemeClr val="tx1">
                    <a:lumMod val="50000"/>
                    <a:lumOff val="50000"/>
                  </a:schemeClr>
                </a:solidFill>
                <a:latin typeface="Poppins" pitchFamily="2" charset="77"/>
                <a:cs typeface="Poppins" pitchFamily="2" charset="77"/>
              </a:rPr>
              <a:t> id </a:t>
            </a:r>
            <a:r>
              <a:rPr lang="en-US" sz="1200" dirty="0" err="1">
                <a:solidFill>
                  <a:schemeClr val="tx1">
                    <a:lumMod val="50000"/>
                    <a:lumOff val="50000"/>
                  </a:schemeClr>
                </a:solidFill>
                <a:latin typeface="Poppins" pitchFamily="2" charset="77"/>
                <a:cs typeface="Poppins" pitchFamily="2" charset="77"/>
              </a:rPr>
              <a:t>est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laborum</a:t>
            </a:r>
            <a:r>
              <a:rPr lang="en-US" sz="1200" dirty="0">
                <a:solidFill>
                  <a:schemeClr val="tx1">
                    <a:lumMod val="50000"/>
                    <a:lumOff val="50000"/>
                  </a:schemeClr>
                </a:solidFill>
                <a:latin typeface="Poppins" pitchFamily="2" charset="77"/>
                <a:cs typeface="Poppins" pitchFamily="2" charset="77"/>
              </a:rPr>
              <a:t>.</a:t>
            </a:r>
          </a:p>
        </p:txBody>
      </p:sp>
    </p:spTree>
    <p:extLst>
      <p:ext uri="{BB962C8B-B14F-4D97-AF65-F5344CB8AC3E}">
        <p14:creationId xmlns:p14="http://schemas.microsoft.com/office/powerpoint/2010/main" val="3215202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3" name="Text Placeholder 62">
            <a:extLst>
              <a:ext uri="{FF2B5EF4-FFF2-40B4-BE49-F238E27FC236}">
                <a16:creationId xmlns:a16="http://schemas.microsoft.com/office/drawing/2014/main" id="{69C64994-CA81-7515-5CCF-F3F8BCB78783}"/>
              </a:ext>
            </a:extLst>
          </p:cNvPr>
          <p:cNvSpPr>
            <a:spLocks noGrp="1"/>
          </p:cNvSpPr>
          <p:nvPr>
            <p:ph type="body" sz="quarter" idx="10" hasCustomPrompt="1"/>
          </p:nvPr>
        </p:nvSpPr>
        <p:spPr>
          <a:xfrm>
            <a:off x="1094796" y="687221"/>
            <a:ext cx="3810489" cy="246222"/>
          </a:xfrm>
        </p:spPr>
        <p:txBody>
          <a:bodyPr>
            <a:noAutofit/>
          </a:bodyPr>
          <a:lstStyle>
            <a:lvl1pPr marL="0" indent="0">
              <a:lnSpc>
                <a:spcPct val="100000"/>
              </a:lnSpc>
              <a:buNone/>
              <a:defRPr sz="1000" b="1" spc="300">
                <a:solidFill>
                  <a:srgbClr val="A30134"/>
                </a:solidFill>
                <a:latin typeface="Poppins" pitchFamily="2" charset="77"/>
                <a:cs typeface="Poppins" pitchFamily="2" charset="77"/>
              </a:defRPr>
            </a:lvl1pPr>
          </a:lstStyle>
          <a:p>
            <a:pPr lvl="0"/>
            <a:r>
              <a:rPr lang="en-US" dirty="0"/>
              <a:t>LOREM IPSUM DOLOR</a:t>
            </a:r>
          </a:p>
        </p:txBody>
      </p:sp>
      <p:sp>
        <p:nvSpPr>
          <p:cNvPr id="64" name="Text Placeholder 62">
            <a:extLst>
              <a:ext uri="{FF2B5EF4-FFF2-40B4-BE49-F238E27FC236}">
                <a16:creationId xmlns:a16="http://schemas.microsoft.com/office/drawing/2014/main" id="{080E5E76-8ACC-4197-30DD-EB0FDCA9B17F}"/>
              </a:ext>
            </a:extLst>
          </p:cNvPr>
          <p:cNvSpPr>
            <a:spLocks noGrp="1"/>
          </p:cNvSpPr>
          <p:nvPr>
            <p:ph type="body" sz="quarter" idx="11" hasCustomPrompt="1"/>
          </p:nvPr>
        </p:nvSpPr>
        <p:spPr>
          <a:xfrm>
            <a:off x="1094796" y="945199"/>
            <a:ext cx="8811693" cy="519373"/>
          </a:xfrm>
        </p:spPr>
        <p:txBody>
          <a:bodyPr>
            <a:noAutofit/>
          </a:bodyPr>
          <a:lstStyle>
            <a:lvl1pPr marL="0" indent="0">
              <a:lnSpc>
                <a:spcPct val="100000"/>
              </a:lnSpc>
              <a:buNone/>
              <a:defRPr sz="3000" b="1" i="0" spc="0">
                <a:solidFill>
                  <a:schemeClr val="tx1"/>
                </a:solidFill>
                <a:latin typeface="Rajdhani Semibold" panose="02000000000000000000" pitchFamily="2" charset="77"/>
                <a:cs typeface="Rajdhani Semibold" panose="02000000000000000000" pitchFamily="2" charset="77"/>
              </a:defRPr>
            </a:lvl1pPr>
          </a:lstStyle>
          <a:p>
            <a:pPr lvl="0"/>
            <a:r>
              <a:rPr lang="en-US" dirty="0"/>
              <a:t>Lorem Ipsum Dolor</a:t>
            </a:r>
          </a:p>
        </p:txBody>
      </p:sp>
      <p:sp>
        <p:nvSpPr>
          <p:cNvPr id="101" name="Text Placeholder 100">
            <a:extLst>
              <a:ext uri="{FF2B5EF4-FFF2-40B4-BE49-F238E27FC236}">
                <a16:creationId xmlns:a16="http://schemas.microsoft.com/office/drawing/2014/main" id="{229E309C-C510-D0DC-3675-509756D71542}"/>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17081969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t Left/2 PicsV">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B6CC3-0B08-CFCD-3CB3-FAC1896632FE}"/>
              </a:ext>
            </a:extLst>
          </p:cNvPr>
          <p:cNvSpPr>
            <a:spLocks noGrp="1"/>
          </p:cNvSpPr>
          <p:nvPr>
            <p:ph type="title" hasCustomPrompt="1"/>
          </p:nvPr>
        </p:nvSpPr>
        <p:spPr>
          <a:xfrm>
            <a:off x="815672" y="997045"/>
            <a:ext cx="4157976" cy="1325563"/>
          </a:xfrm>
        </p:spPr>
        <p:txBody>
          <a:bodyPr>
            <a:normAutofit/>
          </a:bodyPr>
          <a:lstStyle>
            <a:lvl1pPr>
              <a:defRPr sz="4000"/>
            </a:lvl1pPr>
          </a:lstStyle>
          <a:p>
            <a:r>
              <a:rPr lang="en-US" dirty="0"/>
              <a:t>LOREM IPSUM DOLOR SIT AMET.</a:t>
            </a:r>
          </a:p>
        </p:txBody>
      </p:sp>
      <p:sp>
        <p:nvSpPr>
          <p:cNvPr id="5" name="Rectangle 4">
            <a:extLst>
              <a:ext uri="{FF2B5EF4-FFF2-40B4-BE49-F238E27FC236}">
                <a16:creationId xmlns:a16="http://schemas.microsoft.com/office/drawing/2014/main" id="{D5A6AE1F-E644-1915-5CC7-32ED3F08BC10}"/>
              </a:ext>
            </a:extLst>
          </p:cNvPr>
          <p:cNvSpPr/>
          <p:nvPr userDrawn="1"/>
        </p:nvSpPr>
        <p:spPr>
          <a:xfrm>
            <a:off x="9131180"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9131180" y="0"/>
            <a:ext cx="3060819" cy="685800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6" name="Rectangle 5">
            <a:extLst>
              <a:ext uri="{FF2B5EF4-FFF2-40B4-BE49-F238E27FC236}">
                <a16:creationId xmlns:a16="http://schemas.microsoft.com/office/drawing/2014/main" id="{32EDC358-311B-388D-14C2-7F5D29701FFF}"/>
              </a:ext>
            </a:extLst>
          </p:cNvPr>
          <p:cNvSpPr/>
          <p:nvPr userDrawn="1"/>
        </p:nvSpPr>
        <p:spPr>
          <a:xfrm>
            <a:off x="5978229"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5978229" y="-1"/>
            <a:ext cx="3060819" cy="685800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24" name="Text Placeholder 23">
            <a:extLst>
              <a:ext uri="{FF2B5EF4-FFF2-40B4-BE49-F238E27FC236}">
                <a16:creationId xmlns:a16="http://schemas.microsoft.com/office/drawing/2014/main" id="{77BC10DC-BF58-F9A6-62EC-F0ACEC8156AC}"/>
              </a:ext>
            </a:extLst>
          </p:cNvPr>
          <p:cNvSpPr>
            <a:spLocks noGrp="1"/>
          </p:cNvSpPr>
          <p:nvPr>
            <p:ph type="body" sz="quarter" idx="13" hasCustomPrompt="1"/>
          </p:nvPr>
        </p:nvSpPr>
        <p:spPr>
          <a:xfrm>
            <a:off x="815673" y="2560320"/>
            <a:ext cx="4157977" cy="374650"/>
          </a:xfrm>
        </p:spPr>
        <p:txBody>
          <a:bodyPr>
            <a:noAutofit/>
          </a:bodyPr>
          <a:lstStyle>
            <a:lvl1pPr marL="0" indent="0">
              <a:lnSpc>
                <a:spcPct val="100000"/>
              </a:lnSpc>
              <a:buNone/>
              <a:defRPr sz="1600" b="1" i="0">
                <a:solidFill>
                  <a:srgbClr val="A30134"/>
                </a:solidFill>
                <a:latin typeface="Rajdhani Semibold" panose="02000000000000000000" pitchFamily="2" charset="77"/>
                <a:cs typeface="Rajdhani Semibold" panose="02000000000000000000" pitchFamily="2" charset="77"/>
              </a:defRPr>
            </a:lvl1pPr>
            <a:lvl2pPr marL="457200" indent="0">
              <a:buNone/>
              <a:defRPr sz="1600">
                <a:solidFill>
                  <a:srgbClr val="A30134"/>
                </a:solidFill>
              </a:defRPr>
            </a:lvl2pPr>
            <a:lvl3pPr marL="914400" indent="0">
              <a:buNone/>
              <a:defRPr sz="1600">
                <a:solidFill>
                  <a:srgbClr val="A30134"/>
                </a:solidFill>
              </a:defRPr>
            </a:lvl3pPr>
            <a:lvl4pPr marL="1371600" indent="0">
              <a:buNone/>
              <a:defRPr sz="1600">
                <a:solidFill>
                  <a:srgbClr val="A30134"/>
                </a:solidFill>
              </a:defRPr>
            </a:lvl4pPr>
            <a:lvl5pPr marL="1828800" indent="0">
              <a:buNone/>
              <a:defRPr sz="1600">
                <a:solidFill>
                  <a:srgbClr val="A30134"/>
                </a:solidFill>
              </a:defRPr>
            </a:lvl5pPr>
          </a:lstStyle>
          <a:p>
            <a:pPr lvl="0"/>
            <a:r>
              <a:rPr lang="en-US" dirty="0"/>
              <a:t>Lorem Ipsum</a:t>
            </a:r>
          </a:p>
        </p:txBody>
      </p:sp>
      <p:sp>
        <p:nvSpPr>
          <p:cNvPr id="28" name="Text Placeholder 27">
            <a:extLst>
              <a:ext uri="{FF2B5EF4-FFF2-40B4-BE49-F238E27FC236}">
                <a16:creationId xmlns:a16="http://schemas.microsoft.com/office/drawing/2014/main" id="{C70561ED-191C-8490-695C-069E1FC44132}"/>
              </a:ext>
            </a:extLst>
          </p:cNvPr>
          <p:cNvSpPr>
            <a:spLocks noGrp="1"/>
          </p:cNvSpPr>
          <p:nvPr>
            <p:ph type="body" sz="quarter" idx="14" hasCustomPrompt="1"/>
          </p:nvPr>
        </p:nvSpPr>
        <p:spPr>
          <a:xfrm>
            <a:off x="815672" y="3035808"/>
            <a:ext cx="4157976" cy="2877270"/>
          </a:xfrm>
        </p:spPr>
        <p:txBody>
          <a:bodyPr/>
          <a:lstStyle/>
          <a:p>
            <a:pPr>
              <a:lnSpc>
                <a:spcPct val="175000"/>
              </a:lnSpc>
            </a:pPr>
            <a:r>
              <a:rPr lang="en-US" sz="1200" dirty="0">
                <a:solidFill>
                  <a:schemeClr val="tx1">
                    <a:lumMod val="50000"/>
                    <a:lumOff val="50000"/>
                  </a:schemeClr>
                </a:solidFill>
                <a:latin typeface="Poppins" pitchFamily="2" charset="77"/>
                <a:cs typeface="Poppins" pitchFamily="2" charset="77"/>
              </a:rPr>
              <a:t>Lorem ipsum dolor sit </a:t>
            </a:r>
            <a:r>
              <a:rPr lang="en-US" sz="1200" dirty="0" err="1">
                <a:solidFill>
                  <a:schemeClr val="tx1">
                    <a:lumMod val="50000"/>
                    <a:lumOff val="50000"/>
                  </a:schemeClr>
                </a:solidFill>
                <a:latin typeface="Poppins" pitchFamily="2" charset="77"/>
                <a:cs typeface="Poppins" pitchFamily="2" charset="77"/>
              </a:rPr>
              <a:t>amet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consectetur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adipiscing</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elit</a:t>
            </a:r>
            <a:r>
              <a:rPr lang="en-US" sz="1200" dirty="0">
                <a:solidFill>
                  <a:schemeClr val="tx1">
                    <a:lumMod val="50000"/>
                    <a:lumOff val="50000"/>
                  </a:schemeClr>
                </a:solidFill>
                <a:latin typeface="Poppins" pitchFamily="2" charset="77"/>
                <a:cs typeface="Poppins" pitchFamily="2" charset="77"/>
              </a:rPr>
              <a:t>, sed do </a:t>
            </a:r>
            <a:r>
              <a:rPr lang="en-US" sz="1200" dirty="0" err="1">
                <a:solidFill>
                  <a:schemeClr val="tx1">
                    <a:lumMod val="50000"/>
                    <a:lumOff val="50000"/>
                  </a:schemeClr>
                </a:solidFill>
                <a:latin typeface="Poppins" pitchFamily="2" charset="77"/>
                <a:cs typeface="Poppins" pitchFamily="2" charset="77"/>
              </a:rPr>
              <a:t>eiusmod</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tempor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incididunt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labore et dolore magna </a:t>
            </a:r>
            <a:r>
              <a:rPr lang="en-US" sz="1200" dirty="0" err="1">
                <a:solidFill>
                  <a:schemeClr val="tx1">
                    <a:lumMod val="50000"/>
                    <a:lumOff val="50000"/>
                  </a:schemeClr>
                </a:solidFill>
                <a:latin typeface="Poppins" pitchFamily="2" charset="77"/>
                <a:cs typeface="Poppins" pitchFamily="2" charset="77"/>
              </a:rPr>
              <a:t>aliqua</a:t>
            </a:r>
            <a:r>
              <a:rPr lang="en-US" sz="1200" dirty="0">
                <a:solidFill>
                  <a:schemeClr val="tx1">
                    <a:lumMod val="50000"/>
                    <a:lumOff val="50000"/>
                  </a:schemeClr>
                </a:solidFill>
                <a:latin typeface="Poppins" pitchFamily="2" charset="77"/>
                <a:cs typeface="Poppins" pitchFamily="2" charset="77"/>
              </a:rPr>
              <a:t>. Ut </a:t>
            </a:r>
            <a:r>
              <a:rPr lang="en-US" sz="1200" dirty="0" err="1">
                <a:solidFill>
                  <a:schemeClr val="tx1">
                    <a:lumMod val="50000"/>
                    <a:lumOff val="50000"/>
                  </a:schemeClr>
                </a:solidFill>
                <a:latin typeface="Poppins" pitchFamily="2" charset="77"/>
                <a:cs typeface="Poppins" pitchFamily="2" charset="77"/>
              </a:rPr>
              <a:t>enim</a:t>
            </a:r>
            <a:r>
              <a:rPr lang="en-US" sz="1200" dirty="0">
                <a:solidFill>
                  <a:schemeClr val="tx1">
                    <a:lumMod val="50000"/>
                    <a:lumOff val="50000"/>
                  </a:schemeClr>
                </a:solidFill>
                <a:latin typeface="Poppins" pitchFamily="2" charset="77"/>
                <a:cs typeface="Poppins" pitchFamily="2" charset="77"/>
              </a:rPr>
              <a:t> ad minim </a:t>
            </a:r>
            <a:r>
              <a:rPr lang="en-US" sz="1200" dirty="0" err="1">
                <a:solidFill>
                  <a:schemeClr val="tx1">
                    <a:lumMod val="50000"/>
                    <a:lumOff val="50000"/>
                  </a:schemeClr>
                </a:solidFill>
                <a:latin typeface="Poppins" pitchFamily="2" charset="77"/>
                <a:cs typeface="Poppins" pitchFamily="2" charset="77"/>
              </a:rPr>
              <a:t>veniam</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quis</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nostrud</a:t>
            </a:r>
            <a:r>
              <a:rPr lang="en-US" sz="1200" dirty="0">
                <a:solidFill>
                  <a:schemeClr val="tx1">
                    <a:lumMod val="50000"/>
                    <a:lumOff val="50000"/>
                  </a:schemeClr>
                </a:solidFill>
                <a:latin typeface="Poppins" pitchFamily="2" charset="77"/>
                <a:cs typeface="Poppins" pitchFamily="2" charset="77"/>
              </a:rPr>
              <a:t> exercitation </a:t>
            </a:r>
            <a:r>
              <a:rPr lang="en-US" sz="1200" dirty="0" err="1">
                <a:solidFill>
                  <a:schemeClr val="tx1">
                    <a:lumMod val="50000"/>
                    <a:lumOff val="50000"/>
                  </a:schemeClr>
                </a:solidFill>
                <a:latin typeface="Poppins" pitchFamily="2" charset="77"/>
                <a:cs typeface="Poppins" pitchFamily="2" charset="77"/>
              </a:rPr>
              <a:t>ullamco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laboris</a:t>
            </a:r>
            <a:r>
              <a:rPr lang="en-US" sz="1200" dirty="0">
                <a:solidFill>
                  <a:schemeClr val="tx1">
                    <a:lumMod val="50000"/>
                    <a:lumOff val="50000"/>
                  </a:schemeClr>
                </a:solidFill>
                <a:latin typeface="Poppins" pitchFamily="2" charset="77"/>
                <a:cs typeface="Poppins" pitchFamily="2" charset="77"/>
              </a:rPr>
              <a:t> nisi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aliquip</a:t>
            </a:r>
            <a:r>
              <a:rPr lang="en-US" sz="1200" dirty="0">
                <a:solidFill>
                  <a:schemeClr val="tx1">
                    <a:lumMod val="50000"/>
                    <a:lumOff val="50000"/>
                  </a:schemeClr>
                </a:solidFill>
                <a:latin typeface="Poppins" pitchFamily="2" charset="77"/>
                <a:cs typeface="Poppins" pitchFamily="2" charset="77"/>
              </a:rPr>
              <a:t> ex </a:t>
            </a:r>
            <a:r>
              <a:rPr lang="en-US" sz="1200" dirty="0" err="1">
                <a:solidFill>
                  <a:schemeClr val="tx1">
                    <a:lumMod val="50000"/>
                    <a:lumOff val="50000"/>
                  </a:schemeClr>
                </a:solidFill>
                <a:latin typeface="Poppins" pitchFamily="2" charset="77"/>
                <a:cs typeface="Poppins" pitchFamily="2" charset="77"/>
              </a:rPr>
              <a:t>ea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commodo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consequat</a:t>
            </a:r>
            <a:r>
              <a:rPr lang="en-US" sz="1200" dirty="0">
                <a:solidFill>
                  <a:schemeClr val="tx1">
                    <a:lumMod val="50000"/>
                    <a:lumOff val="50000"/>
                  </a:schemeClr>
                </a:solidFill>
                <a:latin typeface="Poppins" pitchFamily="2" charset="77"/>
                <a:cs typeface="Poppins" pitchFamily="2" charset="77"/>
              </a:rPr>
              <a:t>. Duis </a:t>
            </a:r>
            <a:r>
              <a:rPr lang="en-US" sz="1200" dirty="0" err="1">
                <a:solidFill>
                  <a:schemeClr val="tx1">
                    <a:lumMod val="50000"/>
                    <a:lumOff val="50000"/>
                  </a:schemeClr>
                </a:solidFill>
                <a:latin typeface="Poppins" pitchFamily="2" charset="77"/>
                <a:cs typeface="Poppins" pitchFamily="2" charset="77"/>
              </a:rPr>
              <a:t>aute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irure</a:t>
            </a:r>
            <a:r>
              <a:rPr lang="en-US" sz="1200" dirty="0">
                <a:solidFill>
                  <a:schemeClr val="tx1">
                    <a:lumMod val="50000"/>
                    <a:lumOff val="50000"/>
                  </a:schemeClr>
                </a:solidFill>
                <a:latin typeface="Poppins" pitchFamily="2" charset="77"/>
                <a:cs typeface="Poppins" pitchFamily="2" charset="77"/>
              </a:rPr>
              <a:t> dolor in </a:t>
            </a:r>
            <a:r>
              <a:rPr lang="en-US" sz="1200" dirty="0" err="1">
                <a:solidFill>
                  <a:schemeClr val="tx1">
                    <a:lumMod val="50000"/>
                    <a:lumOff val="50000"/>
                  </a:schemeClr>
                </a:solidFill>
                <a:latin typeface="Poppins" pitchFamily="2" charset="77"/>
                <a:cs typeface="Poppins" pitchFamily="2" charset="77"/>
              </a:rPr>
              <a:t>reprehenderit</a:t>
            </a:r>
            <a:r>
              <a:rPr lang="en-US" sz="1200" dirty="0">
                <a:solidFill>
                  <a:schemeClr val="tx1">
                    <a:lumMod val="50000"/>
                    <a:lumOff val="50000"/>
                  </a:schemeClr>
                </a:solidFill>
                <a:latin typeface="Poppins" pitchFamily="2" charset="77"/>
                <a:cs typeface="Poppins" pitchFamily="2" charset="77"/>
              </a:rPr>
              <a:t> in </a:t>
            </a:r>
            <a:r>
              <a:rPr lang="en-US" sz="1200" dirty="0" err="1">
                <a:solidFill>
                  <a:schemeClr val="tx1">
                    <a:lumMod val="50000"/>
                    <a:lumOff val="50000"/>
                  </a:schemeClr>
                </a:solidFill>
                <a:latin typeface="Poppins" pitchFamily="2" charset="77"/>
                <a:cs typeface="Poppins" pitchFamily="2" charset="77"/>
              </a:rPr>
              <a:t>voluptate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velit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esse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cillum</a:t>
            </a:r>
            <a:r>
              <a:rPr lang="en-US" sz="1200" dirty="0">
                <a:solidFill>
                  <a:schemeClr val="tx1">
                    <a:lumMod val="50000"/>
                    <a:lumOff val="50000"/>
                  </a:schemeClr>
                </a:solidFill>
                <a:latin typeface="Poppins" pitchFamily="2" charset="77"/>
                <a:cs typeface="Poppins" pitchFamily="2" charset="77"/>
              </a:rPr>
              <a:t> dolore </a:t>
            </a:r>
            <a:r>
              <a:rPr lang="en-US" sz="1200" dirty="0" err="1">
                <a:solidFill>
                  <a:schemeClr val="tx1">
                    <a:lumMod val="50000"/>
                    <a:lumOff val="50000"/>
                  </a:schemeClr>
                </a:solidFill>
                <a:latin typeface="Poppins" pitchFamily="2" charset="77"/>
                <a:cs typeface="Poppins" pitchFamily="2" charset="77"/>
              </a:rPr>
              <a:t>eu</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fugiat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nulla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pariatur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Excepteur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sint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occaecat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cupidatat</a:t>
            </a:r>
            <a:r>
              <a:rPr lang="en-US" sz="1200" dirty="0">
                <a:solidFill>
                  <a:schemeClr val="tx1">
                    <a:lumMod val="50000"/>
                    <a:lumOff val="50000"/>
                  </a:schemeClr>
                </a:solidFill>
                <a:latin typeface="Poppins" pitchFamily="2" charset="77"/>
                <a:cs typeface="Poppins" pitchFamily="2" charset="77"/>
              </a:rPr>
              <a:t> non </a:t>
            </a:r>
            <a:r>
              <a:rPr lang="en-US" sz="1200" dirty="0" err="1">
                <a:solidFill>
                  <a:schemeClr val="tx1">
                    <a:lumMod val="50000"/>
                    <a:lumOff val="50000"/>
                  </a:schemeClr>
                </a:solidFill>
                <a:latin typeface="Poppins" pitchFamily="2" charset="77"/>
                <a:cs typeface="Poppins" pitchFamily="2" charset="77"/>
              </a:rPr>
              <a:t>proident</a:t>
            </a:r>
            <a:r>
              <a:rPr lang="en-US" sz="1200" dirty="0">
                <a:solidFill>
                  <a:schemeClr val="tx1">
                    <a:lumMod val="50000"/>
                    <a:lumOff val="50000"/>
                  </a:schemeClr>
                </a:solidFill>
                <a:latin typeface="Poppins" pitchFamily="2" charset="77"/>
                <a:cs typeface="Poppins" pitchFamily="2" charset="77"/>
              </a:rPr>
              <a:t>, sunt in culpa qui </a:t>
            </a:r>
            <a:r>
              <a:rPr lang="en-US" sz="1200" dirty="0" err="1">
                <a:solidFill>
                  <a:schemeClr val="tx1">
                    <a:lumMod val="50000"/>
                    <a:lumOff val="50000"/>
                  </a:schemeClr>
                </a:solidFill>
                <a:latin typeface="Poppins" pitchFamily="2" charset="77"/>
                <a:cs typeface="Poppins" pitchFamily="2" charset="77"/>
              </a:rPr>
              <a:t>officia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deserunt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mollit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anim</a:t>
            </a:r>
            <a:r>
              <a:rPr lang="en-US" sz="1200" dirty="0">
                <a:solidFill>
                  <a:schemeClr val="tx1">
                    <a:lumMod val="50000"/>
                    <a:lumOff val="50000"/>
                  </a:schemeClr>
                </a:solidFill>
                <a:latin typeface="Poppins" pitchFamily="2" charset="77"/>
                <a:cs typeface="Poppins" pitchFamily="2" charset="77"/>
              </a:rPr>
              <a:t> id </a:t>
            </a:r>
            <a:r>
              <a:rPr lang="en-US" sz="1200" dirty="0" err="1">
                <a:solidFill>
                  <a:schemeClr val="tx1">
                    <a:lumMod val="50000"/>
                    <a:lumOff val="50000"/>
                  </a:schemeClr>
                </a:solidFill>
                <a:latin typeface="Poppins" pitchFamily="2" charset="77"/>
                <a:cs typeface="Poppins" pitchFamily="2" charset="77"/>
              </a:rPr>
              <a:t>est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laborum</a:t>
            </a:r>
            <a:r>
              <a:rPr lang="en-US" sz="1200" dirty="0">
                <a:solidFill>
                  <a:schemeClr val="tx1">
                    <a:lumMod val="50000"/>
                    <a:lumOff val="50000"/>
                  </a:schemeClr>
                </a:solidFill>
                <a:latin typeface="Poppins" pitchFamily="2" charset="77"/>
                <a:cs typeface="Poppins" pitchFamily="2" charset="77"/>
              </a:rPr>
              <a:t>.</a:t>
            </a:r>
          </a:p>
        </p:txBody>
      </p:sp>
    </p:spTree>
    <p:extLst>
      <p:ext uri="{BB962C8B-B14F-4D97-AF65-F5344CB8AC3E}">
        <p14:creationId xmlns:p14="http://schemas.microsoft.com/office/powerpoint/2010/main" val="37074310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2 P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EAA3F-C8AC-CBCA-4A60-CE800F594694}"/>
              </a:ext>
            </a:extLst>
          </p:cNvPr>
          <p:cNvSpPr>
            <a:spLocks noGrp="1"/>
          </p:cNvSpPr>
          <p:nvPr>
            <p:ph type="title" hasCustomPrompt="1"/>
          </p:nvPr>
        </p:nvSpPr>
        <p:spPr>
          <a:xfrm>
            <a:off x="987552" y="4788453"/>
            <a:ext cx="6940296" cy="1325563"/>
          </a:xfrm>
        </p:spPr>
        <p:txBody>
          <a:bodyPr>
            <a:normAutofit/>
          </a:bodyPr>
          <a:lstStyle>
            <a:lvl1pPr>
              <a:defRPr sz="4000"/>
            </a:lvl1pPr>
          </a:lstStyle>
          <a:p>
            <a:r>
              <a:rPr lang="en-US" dirty="0"/>
              <a:t>Lorem ipsum dolor sit </a:t>
            </a:r>
            <a:r>
              <a:rPr lang="en-US" dirty="0" err="1"/>
              <a:t>amet</a:t>
            </a:r>
            <a:r>
              <a:rPr lang="en-US" dirty="0"/>
              <a:t> </a:t>
            </a:r>
            <a:r>
              <a:rPr lang="en-US" dirty="0" err="1"/>
              <a:t>consectetur</a:t>
            </a:r>
            <a:r>
              <a:rPr lang="en-US" dirty="0"/>
              <a:t>.</a:t>
            </a:r>
          </a:p>
        </p:txBody>
      </p:sp>
      <p:sp>
        <p:nvSpPr>
          <p:cNvPr id="8" name="Rectangle 7">
            <a:extLst>
              <a:ext uri="{FF2B5EF4-FFF2-40B4-BE49-F238E27FC236}">
                <a16:creationId xmlns:a16="http://schemas.microsoft.com/office/drawing/2014/main" id="{001A9FCF-AAB5-2D17-A1F7-15077B2D4C32}"/>
              </a:ext>
            </a:extLst>
          </p:cNvPr>
          <p:cNvSpPr/>
          <p:nvPr userDrawn="1"/>
        </p:nvSpPr>
        <p:spPr>
          <a:xfrm>
            <a:off x="0" y="0"/>
            <a:ext cx="3466742" cy="394711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5A6AE1F-E644-1915-5CC7-32ED3F08BC10}"/>
              </a:ext>
            </a:extLst>
          </p:cNvPr>
          <p:cNvSpPr/>
          <p:nvPr userDrawn="1"/>
        </p:nvSpPr>
        <p:spPr>
          <a:xfrm>
            <a:off x="9131180"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9131180" y="0"/>
            <a:ext cx="3060819" cy="685799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0" y="1"/>
            <a:ext cx="3466742" cy="3947115"/>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13953448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Pics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7689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Pics Left - Full">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940C23-34B3-05D1-441D-6FE28EA8F15D}"/>
              </a:ext>
            </a:extLst>
          </p:cNvPr>
          <p:cNvSpPr/>
          <p:nvPr userDrawn="1"/>
        </p:nvSpPr>
        <p:spPr>
          <a:xfrm>
            <a:off x="1" y="3474720"/>
            <a:ext cx="4671701"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4717B09-DFA2-B777-A971-7D9A7C235218}"/>
              </a:ext>
            </a:extLst>
          </p:cNvPr>
          <p:cNvSpPr/>
          <p:nvPr userDrawn="1"/>
        </p:nvSpPr>
        <p:spPr>
          <a:xfrm>
            <a:off x="0" y="0"/>
            <a:ext cx="4671701"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5148"/>
            <a:ext cx="4671700" cy="338842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1" y="3485726"/>
            <a:ext cx="4671700" cy="3367126"/>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22312662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Pic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31235208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Pics Lef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C54C80-0347-40EF-9879-0DD6EF23178B}"/>
              </a:ext>
            </a:extLst>
          </p:cNvPr>
          <p:cNvSpPr/>
          <p:nvPr userDrawn="1"/>
        </p:nvSpPr>
        <p:spPr>
          <a:xfrm>
            <a:off x="0" y="347472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4C0A32C-D181-3FA5-4A99-4D016580C000}"/>
              </a:ext>
            </a:extLst>
          </p:cNvPr>
          <p:cNvSpPr/>
          <p:nvPr userDrawn="1"/>
        </p:nvSpPr>
        <p:spPr>
          <a:xfrm>
            <a:off x="-1" y="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099FA79-00EB-125D-13BF-557BFC458FD2}"/>
              </a:ext>
            </a:extLst>
          </p:cNvPr>
          <p:cNvSpPr/>
          <p:nvPr userDrawn="1"/>
        </p:nvSpPr>
        <p:spPr>
          <a:xfrm>
            <a:off x="2399944" y="347472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6628C66-DBD3-9DF6-69B4-EC5C7341A18C}"/>
              </a:ext>
            </a:extLst>
          </p:cNvPr>
          <p:cNvSpPr/>
          <p:nvPr userDrawn="1"/>
        </p:nvSpPr>
        <p:spPr>
          <a:xfrm>
            <a:off x="2399943" y="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5148"/>
            <a:ext cx="2315909" cy="337298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1" y="3479868"/>
            <a:ext cx="2315909" cy="337298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Picture Placeholder 2">
            <a:extLst>
              <a:ext uri="{FF2B5EF4-FFF2-40B4-BE49-F238E27FC236}">
                <a16:creationId xmlns:a16="http://schemas.microsoft.com/office/drawing/2014/main" id="{53FD87B1-22BC-E03B-802A-4D02A2CBF5E2}"/>
              </a:ext>
            </a:extLst>
          </p:cNvPr>
          <p:cNvSpPr>
            <a:spLocks noGrp="1"/>
          </p:cNvSpPr>
          <p:nvPr>
            <p:ph type="pic" idx="13"/>
          </p:nvPr>
        </p:nvSpPr>
        <p:spPr>
          <a:xfrm>
            <a:off x="2399942" y="0"/>
            <a:ext cx="2329811" cy="33832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15748AE2-4C1D-8FF3-398B-0BE9108EBFFE}"/>
              </a:ext>
            </a:extLst>
          </p:cNvPr>
          <p:cNvSpPr>
            <a:spLocks noGrp="1"/>
          </p:cNvSpPr>
          <p:nvPr>
            <p:ph type="pic" idx="14"/>
          </p:nvPr>
        </p:nvSpPr>
        <p:spPr>
          <a:xfrm>
            <a:off x="2399942" y="3485726"/>
            <a:ext cx="2315909" cy="33832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2218836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ig Pic To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A5BBAEB-5D3B-78C5-1F05-21EC9CB5A29F}"/>
              </a:ext>
            </a:extLst>
          </p:cNvPr>
          <p:cNvSpPr/>
          <p:nvPr userDrawn="1"/>
        </p:nvSpPr>
        <p:spPr>
          <a:xfrm>
            <a:off x="0" y="0"/>
            <a:ext cx="12192000" cy="4657458"/>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0"/>
            <a:ext cx="12192000" cy="465745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3" name="Title 2">
            <a:extLst>
              <a:ext uri="{FF2B5EF4-FFF2-40B4-BE49-F238E27FC236}">
                <a16:creationId xmlns:a16="http://schemas.microsoft.com/office/drawing/2014/main" id="{20948538-84B6-1A71-4CA2-8700D2AB905B}"/>
              </a:ext>
            </a:extLst>
          </p:cNvPr>
          <p:cNvSpPr>
            <a:spLocks noGrp="1"/>
          </p:cNvSpPr>
          <p:nvPr>
            <p:ph type="title" hasCustomPrompt="1"/>
          </p:nvPr>
        </p:nvSpPr>
        <p:spPr>
          <a:xfrm>
            <a:off x="687487" y="523278"/>
            <a:ext cx="6160353" cy="1325563"/>
          </a:xfrm>
        </p:spPr>
        <p:txBody>
          <a:bodyPr>
            <a:normAutofit/>
          </a:bodyPr>
          <a:lstStyle>
            <a:lvl1pPr>
              <a:defRPr sz="4000"/>
            </a:lvl1pPr>
          </a:lstStyle>
          <a:p>
            <a:r>
              <a:rPr lang="en-US" dirty="0"/>
              <a:t>Lorem ipsum dolor sit </a:t>
            </a:r>
            <a:r>
              <a:rPr lang="en-US" dirty="0" err="1"/>
              <a:t>amet</a:t>
            </a:r>
            <a:r>
              <a:rPr lang="en-US" dirty="0"/>
              <a:t> </a:t>
            </a:r>
            <a:r>
              <a:rPr lang="en-US" dirty="0" err="1"/>
              <a:t>consectetur</a:t>
            </a:r>
            <a:r>
              <a:rPr lang="en-US" dirty="0"/>
              <a:t>.</a:t>
            </a:r>
          </a:p>
        </p:txBody>
      </p:sp>
    </p:spTree>
    <p:extLst>
      <p:ext uri="{BB962C8B-B14F-4D97-AF65-F5344CB8AC3E}">
        <p14:creationId xmlns:p14="http://schemas.microsoft.com/office/powerpoint/2010/main" val="4352580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Pic R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FD13047-176A-4CCE-AFDD-FA96040257A2}"/>
              </a:ext>
            </a:extLst>
          </p:cNvPr>
          <p:cNvSpPr/>
          <p:nvPr userDrawn="1"/>
        </p:nvSpPr>
        <p:spPr>
          <a:xfrm>
            <a:off x="5136023" y="871405"/>
            <a:ext cx="7056466" cy="522174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5136267" y="871404"/>
            <a:ext cx="7055977" cy="5221747"/>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707960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 Placeholder 100">
            <a:extLst>
              <a:ext uri="{FF2B5EF4-FFF2-40B4-BE49-F238E27FC236}">
                <a16:creationId xmlns:a16="http://schemas.microsoft.com/office/drawing/2014/main" id="{3395CB18-F4F6-2DB6-2C43-C92CD39ACA37}"/>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11039109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 speak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24D716-556D-FC9B-93DD-5EB65E413BF6}"/>
              </a:ext>
            </a:extLst>
          </p:cNvPr>
          <p:cNvSpPr/>
          <p:nvPr userDrawn="1"/>
        </p:nvSpPr>
        <p:spPr>
          <a:xfrm>
            <a:off x="7875791" y="1736971"/>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F356B64-0479-7EE9-924D-531CC85574CD}"/>
              </a:ext>
            </a:extLst>
          </p:cNvPr>
          <p:cNvSpPr/>
          <p:nvPr userDrawn="1"/>
        </p:nvSpPr>
        <p:spPr>
          <a:xfrm>
            <a:off x="4774961" y="1728591"/>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F889F58-CF28-18EE-6B9A-85C1B6635926}"/>
              </a:ext>
            </a:extLst>
          </p:cNvPr>
          <p:cNvSpPr/>
          <p:nvPr userDrawn="1"/>
        </p:nvSpPr>
        <p:spPr>
          <a:xfrm>
            <a:off x="1616267" y="1728590"/>
            <a:ext cx="2642075" cy="25161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616268" y="1741338"/>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4774961" y="1736971"/>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Oval 8">
            <a:extLst>
              <a:ext uri="{FF2B5EF4-FFF2-40B4-BE49-F238E27FC236}">
                <a16:creationId xmlns:a16="http://schemas.microsoft.com/office/drawing/2014/main" id="{8540BE69-117A-69AA-EBC4-D953DCE9FB68}"/>
              </a:ext>
            </a:extLst>
          </p:cNvPr>
          <p:cNvSpPr/>
          <p:nvPr userDrawn="1"/>
        </p:nvSpPr>
        <p:spPr>
          <a:xfrm>
            <a:off x="2599747" y="3886786"/>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10" name="Oval 9">
            <a:extLst>
              <a:ext uri="{FF2B5EF4-FFF2-40B4-BE49-F238E27FC236}">
                <a16:creationId xmlns:a16="http://schemas.microsoft.com/office/drawing/2014/main" id="{2D4E4C05-105C-6338-8182-0FA7A6B3483D}"/>
              </a:ext>
            </a:extLst>
          </p:cNvPr>
          <p:cNvSpPr/>
          <p:nvPr userDrawn="1"/>
        </p:nvSpPr>
        <p:spPr>
          <a:xfrm>
            <a:off x="5752386" y="3870071"/>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14" name="Picture Placeholder 2">
            <a:extLst>
              <a:ext uri="{FF2B5EF4-FFF2-40B4-BE49-F238E27FC236}">
                <a16:creationId xmlns:a16="http://schemas.microsoft.com/office/drawing/2014/main" id="{CAF5D6CC-74C8-1DE1-6DFA-0B6A44217049}"/>
              </a:ext>
            </a:extLst>
          </p:cNvPr>
          <p:cNvSpPr>
            <a:spLocks noGrp="1"/>
          </p:cNvSpPr>
          <p:nvPr>
            <p:ph type="pic" idx="13"/>
          </p:nvPr>
        </p:nvSpPr>
        <p:spPr>
          <a:xfrm>
            <a:off x="7875792" y="1736971"/>
            <a:ext cx="2642075" cy="248905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Oval 10">
            <a:extLst>
              <a:ext uri="{FF2B5EF4-FFF2-40B4-BE49-F238E27FC236}">
                <a16:creationId xmlns:a16="http://schemas.microsoft.com/office/drawing/2014/main" id="{B47B0D4F-D498-7BC8-658F-EF3BCD33F206}"/>
              </a:ext>
            </a:extLst>
          </p:cNvPr>
          <p:cNvSpPr/>
          <p:nvPr userDrawn="1"/>
        </p:nvSpPr>
        <p:spPr>
          <a:xfrm>
            <a:off x="8853218" y="3882419"/>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0" y="641096"/>
            <a:ext cx="12192000" cy="689993"/>
          </a:xfrm>
          <a:prstGeom prst="rect">
            <a:avLst/>
          </a:prstGeom>
        </p:spPr>
        <p:txBody>
          <a:bodyPr>
            <a:normAutofit/>
          </a:bodyPr>
          <a:lstStyle>
            <a:lvl1pPr algn="ctr">
              <a:defRPr lang="en-US" sz="36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8" name="Text Placeholder 12">
            <a:extLst>
              <a:ext uri="{FF2B5EF4-FFF2-40B4-BE49-F238E27FC236}">
                <a16:creationId xmlns:a16="http://schemas.microsoft.com/office/drawing/2014/main" id="{66B31CA0-651D-E2BF-4EBA-E5691BD49971}"/>
              </a:ext>
            </a:extLst>
          </p:cNvPr>
          <p:cNvSpPr>
            <a:spLocks noGrp="1"/>
          </p:cNvSpPr>
          <p:nvPr>
            <p:ph type="body" sz="quarter" idx="23" hasCustomPrompt="1"/>
          </p:nvPr>
        </p:nvSpPr>
        <p:spPr>
          <a:xfrm>
            <a:off x="1674127"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2" name="Text Placeholder 12">
            <a:extLst>
              <a:ext uri="{FF2B5EF4-FFF2-40B4-BE49-F238E27FC236}">
                <a16:creationId xmlns:a16="http://schemas.microsoft.com/office/drawing/2014/main" id="{58B9D85E-AB19-F339-DD2C-DF7F093814A0}"/>
              </a:ext>
            </a:extLst>
          </p:cNvPr>
          <p:cNvSpPr>
            <a:spLocks noGrp="1"/>
          </p:cNvSpPr>
          <p:nvPr>
            <p:ph type="body" sz="quarter" idx="16"/>
          </p:nvPr>
        </p:nvSpPr>
        <p:spPr>
          <a:xfrm>
            <a:off x="1674125"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13" name="Text Placeholder 12">
            <a:extLst>
              <a:ext uri="{FF2B5EF4-FFF2-40B4-BE49-F238E27FC236}">
                <a16:creationId xmlns:a16="http://schemas.microsoft.com/office/drawing/2014/main" id="{69C0CBBC-0F08-E3FF-CFFA-CA2915AFA30B}"/>
              </a:ext>
            </a:extLst>
          </p:cNvPr>
          <p:cNvSpPr>
            <a:spLocks noGrp="1"/>
          </p:cNvSpPr>
          <p:nvPr>
            <p:ph type="body" sz="quarter" idx="24" hasCustomPrompt="1"/>
          </p:nvPr>
        </p:nvSpPr>
        <p:spPr>
          <a:xfrm>
            <a:off x="4803146"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5" name="Text Placeholder 12">
            <a:extLst>
              <a:ext uri="{FF2B5EF4-FFF2-40B4-BE49-F238E27FC236}">
                <a16:creationId xmlns:a16="http://schemas.microsoft.com/office/drawing/2014/main" id="{934E05DD-D03A-BF36-BA3C-378716C3CA05}"/>
              </a:ext>
            </a:extLst>
          </p:cNvPr>
          <p:cNvSpPr>
            <a:spLocks noGrp="1"/>
          </p:cNvSpPr>
          <p:nvPr>
            <p:ph type="body" sz="quarter" idx="25"/>
          </p:nvPr>
        </p:nvSpPr>
        <p:spPr>
          <a:xfrm>
            <a:off x="4803144"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16" name="Text Placeholder 12">
            <a:extLst>
              <a:ext uri="{FF2B5EF4-FFF2-40B4-BE49-F238E27FC236}">
                <a16:creationId xmlns:a16="http://schemas.microsoft.com/office/drawing/2014/main" id="{F63FC638-940E-B78B-DE34-46C18F5639FB}"/>
              </a:ext>
            </a:extLst>
          </p:cNvPr>
          <p:cNvSpPr>
            <a:spLocks noGrp="1"/>
          </p:cNvSpPr>
          <p:nvPr>
            <p:ph type="body" sz="quarter" idx="26" hasCustomPrompt="1"/>
          </p:nvPr>
        </p:nvSpPr>
        <p:spPr>
          <a:xfrm>
            <a:off x="7932163" y="4766617"/>
            <a:ext cx="2585706"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7" name="Text Placeholder 12">
            <a:extLst>
              <a:ext uri="{FF2B5EF4-FFF2-40B4-BE49-F238E27FC236}">
                <a16:creationId xmlns:a16="http://schemas.microsoft.com/office/drawing/2014/main" id="{4F16A6D6-E474-50A9-5DB6-A9C027D94C69}"/>
              </a:ext>
            </a:extLst>
          </p:cNvPr>
          <p:cNvSpPr>
            <a:spLocks noGrp="1"/>
          </p:cNvSpPr>
          <p:nvPr>
            <p:ph type="body" sz="quarter" idx="27"/>
          </p:nvPr>
        </p:nvSpPr>
        <p:spPr>
          <a:xfrm>
            <a:off x="7932161" y="5112624"/>
            <a:ext cx="2585706"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2460807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Left/2 Pic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4214EA-B17B-93C1-2A64-8334B6661673}"/>
              </a:ext>
            </a:extLst>
          </p:cNvPr>
          <p:cNvSpPr>
            <a:spLocks noGrp="1"/>
          </p:cNvSpPr>
          <p:nvPr>
            <p:ph type="title" hasCustomPrompt="1"/>
          </p:nvPr>
        </p:nvSpPr>
        <p:spPr>
          <a:xfrm>
            <a:off x="815673" y="968750"/>
            <a:ext cx="6199187" cy="1325563"/>
          </a:xfrm>
        </p:spPr>
        <p:txBody>
          <a:bodyPr>
            <a:noAutofit/>
          </a:bodyPr>
          <a:lstStyle>
            <a:lvl1pPr>
              <a:defRPr sz="4500"/>
            </a:lvl1pPr>
          </a:lstStyle>
          <a:p>
            <a:r>
              <a:rPr lang="en-US" dirty="0"/>
              <a:t>Lorem ipsum dolor sit </a:t>
            </a:r>
            <a:r>
              <a:rPr lang="en-US" dirty="0" err="1"/>
              <a:t>amet</a:t>
            </a:r>
            <a:r>
              <a:rPr lang="en-US" dirty="0"/>
              <a:t> </a:t>
            </a:r>
            <a:r>
              <a:rPr lang="en-US" dirty="0" err="1"/>
              <a:t>consectetur</a:t>
            </a:r>
            <a:r>
              <a:rPr lang="en-US" dirty="0"/>
              <a:t>.</a:t>
            </a:r>
          </a:p>
        </p:txBody>
      </p:sp>
      <p:sp>
        <p:nvSpPr>
          <p:cNvPr id="10" name="Rectangle 9">
            <a:extLst>
              <a:ext uri="{FF2B5EF4-FFF2-40B4-BE49-F238E27FC236}">
                <a16:creationId xmlns:a16="http://schemas.microsoft.com/office/drawing/2014/main" id="{332A49CE-657B-4F61-C066-4193FB347A06}"/>
              </a:ext>
            </a:extLst>
          </p:cNvPr>
          <p:cNvSpPr/>
          <p:nvPr userDrawn="1"/>
        </p:nvSpPr>
        <p:spPr>
          <a:xfrm>
            <a:off x="7520298" y="3912549"/>
            <a:ext cx="4671701" cy="2945451"/>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7520297" y="3912549"/>
            <a:ext cx="4671703" cy="2956535"/>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Rectangle 8">
            <a:extLst>
              <a:ext uri="{FF2B5EF4-FFF2-40B4-BE49-F238E27FC236}">
                <a16:creationId xmlns:a16="http://schemas.microsoft.com/office/drawing/2014/main" id="{846CABBC-AA27-B546-F0F3-87CAEC64CFA8}"/>
              </a:ext>
            </a:extLst>
          </p:cNvPr>
          <p:cNvSpPr/>
          <p:nvPr userDrawn="1"/>
        </p:nvSpPr>
        <p:spPr>
          <a:xfrm>
            <a:off x="7520299" y="0"/>
            <a:ext cx="4671701" cy="3837063"/>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7520297" y="0"/>
            <a:ext cx="4671703" cy="3837063"/>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24" name="Text Placeholder 23">
            <a:extLst>
              <a:ext uri="{FF2B5EF4-FFF2-40B4-BE49-F238E27FC236}">
                <a16:creationId xmlns:a16="http://schemas.microsoft.com/office/drawing/2014/main" id="{77BC10DC-BF58-F9A6-62EC-F0ACEC8156AC}"/>
              </a:ext>
            </a:extLst>
          </p:cNvPr>
          <p:cNvSpPr>
            <a:spLocks noGrp="1"/>
          </p:cNvSpPr>
          <p:nvPr>
            <p:ph type="body" sz="quarter" idx="13" hasCustomPrompt="1"/>
          </p:nvPr>
        </p:nvSpPr>
        <p:spPr>
          <a:xfrm>
            <a:off x="815673" y="2927350"/>
            <a:ext cx="6199187" cy="374650"/>
          </a:xfrm>
        </p:spPr>
        <p:txBody>
          <a:bodyPr>
            <a:noAutofit/>
          </a:bodyPr>
          <a:lstStyle>
            <a:lvl1pPr marL="0" indent="0">
              <a:lnSpc>
                <a:spcPct val="100000"/>
              </a:lnSpc>
              <a:buNone/>
              <a:defRPr sz="1600" b="1" i="0">
                <a:solidFill>
                  <a:srgbClr val="A30134"/>
                </a:solidFill>
                <a:latin typeface="Rajdhani Semibold" panose="02000000000000000000" pitchFamily="2" charset="77"/>
                <a:cs typeface="Rajdhani Semibold" panose="02000000000000000000" pitchFamily="2" charset="77"/>
              </a:defRPr>
            </a:lvl1pPr>
            <a:lvl2pPr marL="457200" indent="0">
              <a:buNone/>
              <a:defRPr sz="1600">
                <a:solidFill>
                  <a:srgbClr val="A30134"/>
                </a:solidFill>
              </a:defRPr>
            </a:lvl2pPr>
            <a:lvl3pPr marL="914400" indent="0">
              <a:buNone/>
              <a:defRPr sz="1600">
                <a:solidFill>
                  <a:srgbClr val="A30134"/>
                </a:solidFill>
              </a:defRPr>
            </a:lvl3pPr>
            <a:lvl4pPr marL="1371600" indent="0">
              <a:buNone/>
              <a:defRPr sz="1600">
                <a:solidFill>
                  <a:srgbClr val="A30134"/>
                </a:solidFill>
              </a:defRPr>
            </a:lvl4pPr>
            <a:lvl5pPr marL="1828800" indent="0">
              <a:buNone/>
              <a:defRPr sz="1600">
                <a:solidFill>
                  <a:srgbClr val="A30134"/>
                </a:solidFill>
              </a:defRPr>
            </a:lvl5pPr>
          </a:lstStyle>
          <a:p>
            <a:pPr lvl="0"/>
            <a:r>
              <a:rPr lang="en-US" dirty="0"/>
              <a:t>LOREM IPSUM</a:t>
            </a:r>
          </a:p>
        </p:txBody>
      </p:sp>
      <p:sp>
        <p:nvSpPr>
          <p:cNvPr id="28" name="Text Placeholder 27">
            <a:extLst>
              <a:ext uri="{FF2B5EF4-FFF2-40B4-BE49-F238E27FC236}">
                <a16:creationId xmlns:a16="http://schemas.microsoft.com/office/drawing/2014/main" id="{C70561ED-191C-8490-695C-069E1FC44132}"/>
              </a:ext>
            </a:extLst>
          </p:cNvPr>
          <p:cNvSpPr>
            <a:spLocks noGrp="1"/>
          </p:cNvSpPr>
          <p:nvPr>
            <p:ph type="body" sz="quarter" idx="14" hasCustomPrompt="1"/>
          </p:nvPr>
        </p:nvSpPr>
        <p:spPr>
          <a:xfrm>
            <a:off x="815674" y="3401568"/>
            <a:ext cx="6199188" cy="2877270"/>
          </a:xfrm>
        </p:spPr>
        <p:txBody>
          <a:bodyPr/>
          <a:lstStyle>
            <a:lvl1pPr>
              <a:defRPr baseline="0">
                <a:latin typeface="Roboto Slab" pitchFamily="2" charset="0"/>
                <a:ea typeface="Roboto Slab" pitchFamily="2" charset="0"/>
              </a:defRPr>
            </a:lvl1pPr>
          </a:lstStyle>
          <a:p>
            <a:pPr>
              <a:lnSpc>
                <a:spcPct val="175000"/>
              </a:lnSpc>
            </a:pPr>
            <a:r>
              <a:rPr lang="en-US" sz="1200" dirty="0">
                <a:solidFill>
                  <a:schemeClr val="tx1">
                    <a:lumMod val="50000"/>
                    <a:lumOff val="50000"/>
                  </a:schemeClr>
                </a:solidFill>
                <a:latin typeface="Poppins" pitchFamily="2" charset="77"/>
                <a:cs typeface="Poppins" pitchFamily="2" charset="77"/>
              </a:rPr>
              <a:t>Lorem ipsum dolor sit </a:t>
            </a:r>
            <a:r>
              <a:rPr lang="en-US" sz="1200" dirty="0" err="1">
                <a:solidFill>
                  <a:schemeClr val="tx1">
                    <a:lumMod val="50000"/>
                    <a:lumOff val="50000"/>
                  </a:schemeClr>
                </a:solidFill>
                <a:latin typeface="Poppins" pitchFamily="2" charset="77"/>
                <a:cs typeface="Poppins" pitchFamily="2" charset="77"/>
              </a:rPr>
              <a:t>amet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consectetur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adipiscing</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elit</a:t>
            </a:r>
            <a:r>
              <a:rPr lang="en-US" sz="1200" dirty="0">
                <a:solidFill>
                  <a:schemeClr val="tx1">
                    <a:lumMod val="50000"/>
                    <a:lumOff val="50000"/>
                  </a:schemeClr>
                </a:solidFill>
                <a:latin typeface="Poppins" pitchFamily="2" charset="77"/>
                <a:cs typeface="Poppins" pitchFamily="2" charset="77"/>
              </a:rPr>
              <a:t>, sed do </a:t>
            </a:r>
            <a:r>
              <a:rPr lang="en-US" sz="1200" dirty="0" err="1">
                <a:solidFill>
                  <a:schemeClr val="tx1">
                    <a:lumMod val="50000"/>
                    <a:lumOff val="50000"/>
                  </a:schemeClr>
                </a:solidFill>
                <a:latin typeface="Poppins" pitchFamily="2" charset="77"/>
                <a:cs typeface="Poppins" pitchFamily="2" charset="77"/>
              </a:rPr>
              <a:t>eiusmod</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tempor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incididunt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labore et dolore magna </a:t>
            </a:r>
            <a:r>
              <a:rPr lang="en-US" sz="1200" dirty="0" err="1">
                <a:solidFill>
                  <a:schemeClr val="tx1">
                    <a:lumMod val="50000"/>
                    <a:lumOff val="50000"/>
                  </a:schemeClr>
                </a:solidFill>
                <a:latin typeface="Poppins" pitchFamily="2" charset="77"/>
                <a:cs typeface="Poppins" pitchFamily="2" charset="77"/>
              </a:rPr>
              <a:t>aliqua</a:t>
            </a:r>
            <a:r>
              <a:rPr lang="en-US" sz="1200" dirty="0">
                <a:solidFill>
                  <a:schemeClr val="tx1">
                    <a:lumMod val="50000"/>
                    <a:lumOff val="50000"/>
                  </a:schemeClr>
                </a:solidFill>
                <a:latin typeface="Poppins" pitchFamily="2" charset="77"/>
                <a:cs typeface="Poppins" pitchFamily="2" charset="77"/>
              </a:rPr>
              <a:t>. Ut </a:t>
            </a:r>
            <a:r>
              <a:rPr lang="en-US" sz="1200" dirty="0" err="1">
                <a:solidFill>
                  <a:schemeClr val="tx1">
                    <a:lumMod val="50000"/>
                    <a:lumOff val="50000"/>
                  </a:schemeClr>
                </a:solidFill>
                <a:latin typeface="Poppins" pitchFamily="2" charset="77"/>
                <a:cs typeface="Poppins" pitchFamily="2" charset="77"/>
              </a:rPr>
              <a:t>enim</a:t>
            </a:r>
            <a:r>
              <a:rPr lang="en-US" sz="1200" dirty="0">
                <a:solidFill>
                  <a:schemeClr val="tx1">
                    <a:lumMod val="50000"/>
                    <a:lumOff val="50000"/>
                  </a:schemeClr>
                </a:solidFill>
                <a:latin typeface="Poppins" pitchFamily="2" charset="77"/>
                <a:cs typeface="Poppins" pitchFamily="2" charset="77"/>
              </a:rPr>
              <a:t> ad minim </a:t>
            </a:r>
            <a:r>
              <a:rPr lang="en-US" sz="1200" dirty="0" err="1">
                <a:solidFill>
                  <a:schemeClr val="tx1">
                    <a:lumMod val="50000"/>
                    <a:lumOff val="50000"/>
                  </a:schemeClr>
                </a:solidFill>
                <a:latin typeface="Poppins" pitchFamily="2" charset="77"/>
                <a:cs typeface="Poppins" pitchFamily="2" charset="77"/>
              </a:rPr>
              <a:t>veniam</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quis</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nostrud</a:t>
            </a:r>
            <a:r>
              <a:rPr lang="en-US" sz="1200" dirty="0">
                <a:solidFill>
                  <a:schemeClr val="tx1">
                    <a:lumMod val="50000"/>
                    <a:lumOff val="50000"/>
                  </a:schemeClr>
                </a:solidFill>
                <a:latin typeface="Poppins" pitchFamily="2" charset="77"/>
                <a:cs typeface="Poppins" pitchFamily="2" charset="77"/>
              </a:rPr>
              <a:t> exercitation </a:t>
            </a:r>
            <a:r>
              <a:rPr lang="en-US" sz="1200" dirty="0" err="1">
                <a:solidFill>
                  <a:schemeClr val="tx1">
                    <a:lumMod val="50000"/>
                    <a:lumOff val="50000"/>
                  </a:schemeClr>
                </a:solidFill>
                <a:latin typeface="Poppins" pitchFamily="2" charset="77"/>
                <a:cs typeface="Poppins" pitchFamily="2" charset="77"/>
              </a:rPr>
              <a:t>ullamco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laboris</a:t>
            </a:r>
            <a:r>
              <a:rPr lang="en-US" sz="1200" dirty="0">
                <a:solidFill>
                  <a:schemeClr val="tx1">
                    <a:lumMod val="50000"/>
                    <a:lumOff val="50000"/>
                  </a:schemeClr>
                </a:solidFill>
                <a:latin typeface="Poppins" pitchFamily="2" charset="77"/>
                <a:cs typeface="Poppins" pitchFamily="2" charset="77"/>
              </a:rPr>
              <a:t> nisi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aliquip</a:t>
            </a:r>
            <a:r>
              <a:rPr lang="en-US" sz="1200" dirty="0">
                <a:solidFill>
                  <a:schemeClr val="tx1">
                    <a:lumMod val="50000"/>
                    <a:lumOff val="50000"/>
                  </a:schemeClr>
                </a:solidFill>
                <a:latin typeface="Poppins" pitchFamily="2" charset="77"/>
                <a:cs typeface="Poppins" pitchFamily="2" charset="77"/>
              </a:rPr>
              <a:t> ex </a:t>
            </a:r>
            <a:r>
              <a:rPr lang="en-US" sz="1200" dirty="0" err="1">
                <a:solidFill>
                  <a:schemeClr val="tx1">
                    <a:lumMod val="50000"/>
                    <a:lumOff val="50000"/>
                  </a:schemeClr>
                </a:solidFill>
                <a:latin typeface="Poppins" pitchFamily="2" charset="77"/>
                <a:cs typeface="Poppins" pitchFamily="2" charset="77"/>
              </a:rPr>
              <a:t>ea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commodo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consequat</a:t>
            </a:r>
            <a:r>
              <a:rPr lang="en-US" sz="1200" dirty="0">
                <a:solidFill>
                  <a:schemeClr val="tx1">
                    <a:lumMod val="50000"/>
                    <a:lumOff val="50000"/>
                  </a:schemeClr>
                </a:solidFill>
                <a:latin typeface="Poppins" pitchFamily="2" charset="77"/>
                <a:cs typeface="Poppins" pitchFamily="2" charset="77"/>
              </a:rPr>
              <a:t>. Duis </a:t>
            </a:r>
            <a:r>
              <a:rPr lang="en-US" sz="1200" dirty="0" err="1">
                <a:solidFill>
                  <a:schemeClr val="tx1">
                    <a:lumMod val="50000"/>
                    <a:lumOff val="50000"/>
                  </a:schemeClr>
                </a:solidFill>
                <a:latin typeface="Poppins" pitchFamily="2" charset="77"/>
                <a:cs typeface="Poppins" pitchFamily="2" charset="77"/>
              </a:rPr>
              <a:t>aute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irure</a:t>
            </a:r>
            <a:r>
              <a:rPr lang="en-US" sz="1200" dirty="0">
                <a:solidFill>
                  <a:schemeClr val="tx1">
                    <a:lumMod val="50000"/>
                    <a:lumOff val="50000"/>
                  </a:schemeClr>
                </a:solidFill>
                <a:latin typeface="Poppins" pitchFamily="2" charset="77"/>
                <a:cs typeface="Poppins" pitchFamily="2" charset="77"/>
              </a:rPr>
              <a:t> dolor in </a:t>
            </a:r>
            <a:r>
              <a:rPr lang="en-US" sz="1200" dirty="0" err="1">
                <a:solidFill>
                  <a:schemeClr val="tx1">
                    <a:lumMod val="50000"/>
                    <a:lumOff val="50000"/>
                  </a:schemeClr>
                </a:solidFill>
                <a:latin typeface="Poppins" pitchFamily="2" charset="77"/>
                <a:cs typeface="Poppins" pitchFamily="2" charset="77"/>
              </a:rPr>
              <a:t>reprehenderit</a:t>
            </a:r>
            <a:r>
              <a:rPr lang="en-US" sz="1200" dirty="0">
                <a:solidFill>
                  <a:schemeClr val="tx1">
                    <a:lumMod val="50000"/>
                    <a:lumOff val="50000"/>
                  </a:schemeClr>
                </a:solidFill>
                <a:latin typeface="Poppins" pitchFamily="2" charset="77"/>
                <a:cs typeface="Poppins" pitchFamily="2" charset="77"/>
              </a:rPr>
              <a:t> in </a:t>
            </a:r>
            <a:r>
              <a:rPr lang="en-US" sz="1200" dirty="0" err="1">
                <a:solidFill>
                  <a:schemeClr val="tx1">
                    <a:lumMod val="50000"/>
                    <a:lumOff val="50000"/>
                  </a:schemeClr>
                </a:solidFill>
                <a:latin typeface="Poppins" pitchFamily="2" charset="77"/>
                <a:cs typeface="Poppins" pitchFamily="2" charset="77"/>
              </a:rPr>
              <a:t>voluptate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velit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esse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cillum</a:t>
            </a:r>
            <a:r>
              <a:rPr lang="en-US" sz="1200" dirty="0">
                <a:solidFill>
                  <a:schemeClr val="tx1">
                    <a:lumMod val="50000"/>
                    <a:lumOff val="50000"/>
                  </a:schemeClr>
                </a:solidFill>
                <a:latin typeface="Poppins" pitchFamily="2" charset="77"/>
                <a:cs typeface="Poppins" pitchFamily="2" charset="77"/>
              </a:rPr>
              <a:t> dolore </a:t>
            </a:r>
            <a:r>
              <a:rPr lang="en-US" sz="1200" dirty="0" err="1">
                <a:solidFill>
                  <a:schemeClr val="tx1">
                    <a:lumMod val="50000"/>
                    <a:lumOff val="50000"/>
                  </a:schemeClr>
                </a:solidFill>
                <a:latin typeface="Poppins" pitchFamily="2" charset="77"/>
                <a:cs typeface="Poppins" pitchFamily="2" charset="77"/>
              </a:rPr>
              <a:t>eu</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fugiat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nulla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pariatur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Excepteur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sint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occaecat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cupidatat</a:t>
            </a:r>
            <a:r>
              <a:rPr lang="en-US" sz="1200" dirty="0">
                <a:solidFill>
                  <a:schemeClr val="tx1">
                    <a:lumMod val="50000"/>
                    <a:lumOff val="50000"/>
                  </a:schemeClr>
                </a:solidFill>
                <a:latin typeface="Poppins" pitchFamily="2" charset="77"/>
                <a:cs typeface="Poppins" pitchFamily="2" charset="77"/>
              </a:rPr>
              <a:t> non </a:t>
            </a:r>
            <a:r>
              <a:rPr lang="en-US" sz="1200" dirty="0" err="1">
                <a:solidFill>
                  <a:schemeClr val="tx1">
                    <a:lumMod val="50000"/>
                    <a:lumOff val="50000"/>
                  </a:schemeClr>
                </a:solidFill>
                <a:latin typeface="Poppins" pitchFamily="2" charset="77"/>
                <a:cs typeface="Poppins" pitchFamily="2" charset="77"/>
              </a:rPr>
              <a:t>proident</a:t>
            </a:r>
            <a:r>
              <a:rPr lang="en-US" sz="1200" dirty="0">
                <a:solidFill>
                  <a:schemeClr val="tx1">
                    <a:lumMod val="50000"/>
                    <a:lumOff val="50000"/>
                  </a:schemeClr>
                </a:solidFill>
                <a:latin typeface="Poppins" pitchFamily="2" charset="77"/>
                <a:cs typeface="Poppins" pitchFamily="2" charset="77"/>
              </a:rPr>
              <a:t>, sunt in culpa qui </a:t>
            </a:r>
            <a:r>
              <a:rPr lang="en-US" sz="1200" dirty="0" err="1">
                <a:solidFill>
                  <a:schemeClr val="tx1">
                    <a:lumMod val="50000"/>
                    <a:lumOff val="50000"/>
                  </a:schemeClr>
                </a:solidFill>
                <a:latin typeface="Poppins" pitchFamily="2" charset="77"/>
                <a:cs typeface="Poppins" pitchFamily="2" charset="77"/>
              </a:rPr>
              <a:t>officia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deserunt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mollit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anim</a:t>
            </a:r>
            <a:r>
              <a:rPr lang="en-US" sz="1200" dirty="0">
                <a:solidFill>
                  <a:schemeClr val="tx1">
                    <a:lumMod val="50000"/>
                    <a:lumOff val="50000"/>
                  </a:schemeClr>
                </a:solidFill>
                <a:latin typeface="Poppins" pitchFamily="2" charset="77"/>
                <a:cs typeface="Poppins" pitchFamily="2" charset="77"/>
              </a:rPr>
              <a:t> id </a:t>
            </a:r>
            <a:r>
              <a:rPr lang="en-US" sz="1200" dirty="0" err="1">
                <a:solidFill>
                  <a:schemeClr val="tx1">
                    <a:lumMod val="50000"/>
                    <a:lumOff val="50000"/>
                  </a:schemeClr>
                </a:solidFill>
                <a:latin typeface="Poppins" pitchFamily="2" charset="77"/>
                <a:cs typeface="Poppins" pitchFamily="2" charset="77"/>
              </a:rPr>
              <a:t>est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laborum</a:t>
            </a:r>
            <a:r>
              <a:rPr lang="en-US" sz="1200" dirty="0">
                <a:solidFill>
                  <a:schemeClr val="tx1">
                    <a:lumMod val="50000"/>
                    <a:lumOff val="50000"/>
                  </a:schemeClr>
                </a:solidFill>
                <a:latin typeface="Poppins" pitchFamily="2" charset="77"/>
                <a:cs typeface="Poppins" pitchFamily="2" charset="77"/>
              </a:rPr>
              <a:t>.</a:t>
            </a:r>
          </a:p>
        </p:txBody>
      </p:sp>
    </p:spTree>
    <p:extLst>
      <p:ext uri="{BB962C8B-B14F-4D97-AF65-F5344CB8AC3E}">
        <p14:creationId xmlns:p14="http://schemas.microsoft.com/office/powerpoint/2010/main" val="41310879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 speak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F889F58-CF28-18EE-6B9A-85C1B6635926}"/>
              </a:ext>
            </a:extLst>
          </p:cNvPr>
          <p:cNvSpPr/>
          <p:nvPr userDrawn="1"/>
        </p:nvSpPr>
        <p:spPr>
          <a:xfrm>
            <a:off x="1140780" y="2167434"/>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140780" y="2175458"/>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Oval 8">
            <a:extLst>
              <a:ext uri="{FF2B5EF4-FFF2-40B4-BE49-F238E27FC236}">
                <a16:creationId xmlns:a16="http://schemas.microsoft.com/office/drawing/2014/main" id="{8540BE69-117A-69AA-EBC4-D953DCE9FB68}"/>
              </a:ext>
            </a:extLst>
          </p:cNvPr>
          <p:cNvSpPr/>
          <p:nvPr userDrawn="1"/>
        </p:nvSpPr>
        <p:spPr>
          <a:xfrm>
            <a:off x="1921864" y="4020161"/>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0" y="641096"/>
            <a:ext cx="12192000" cy="689993"/>
          </a:xfrm>
          <a:prstGeom prst="rect">
            <a:avLst/>
          </a:prstGeom>
        </p:spPr>
        <p:txBody>
          <a:bodyPr>
            <a:normAutofit/>
          </a:bodyPr>
          <a:lstStyle>
            <a:lvl1pPr algn="ctr">
              <a:defRPr lang="en-US" sz="36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8" name="Text Placeholder 12">
            <a:extLst>
              <a:ext uri="{FF2B5EF4-FFF2-40B4-BE49-F238E27FC236}">
                <a16:creationId xmlns:a16="http://schemas.microsoft.com/office/drawing/2014/main" id="{66B31CA0-651D-E2BF-4EBA-E5691BD49971}"/>
              </a:ext>
            </a:extLst>
          </p:cNvPr>
          <p:cNvSpPr>
            <a:spLocks noGrp="1"/>
          </p:cNvSpPr>
          <p:nvPr>
            <p:ph type="body" sz="quarter" idx="23" hasCustomPrompt="1"/>
          </p:nvPr>
        </p:nvSpPr>
        <p:spPr>
          <a:xfrm>
            <a:off x="1140780" y="4766617"/>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12" name="Text Placeholder 12">
            <a:extLst>
              <a:ext uri="{FF2B5EF4-FFF2-40B4-BE49-F238E27FC236}">
                <a16:creationId xmlns:a16="http://schemas.microsoft.com/office/drawing/2014/main" id="{58B9D85E-AB19-F339-DD2C-DF7F093814A0}"/>
              </a:ext>
            </a:extLst>
          </p:cNvPr>
          <p:cNvSpPr>
            <a:spLocks noGrp="1"/>
          </p:cNvSpPr>
          <p:nvPr>
            <p:ph type="body" sz="quarter" idx="16"/>
          </p:nvPr>
        </p:nvSpPr>
        <p:spPr>
          <a:xfrm>
            <a:off x="1140778" y="5112624"/>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26" name="Rectangle 25">
            <a:extLst>
              <a:ext uri="{FF2B5EF4-FFF2-40B4-BE49-F238E27FC236}">
                <a16:creationId xmlns:a16="http://schemas.microsoft.com/office/drawing/2014/main" id="{ADE20ED0-4A31-12EC-F794-51AFC9D0D39C}"/>
              </a:ext>
            </a:extLst>
          </p:cNvPr>
          <p:cNvSpPr/>
          <p:nvPr userDrawn="1"/>
        </p:nvSpPr>
        <p:spPr>
          <a:xfrm>
            <a:off x="3695277"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icture Placeholder 2">
            <a:extLst>
              <a:ext uri="{FF2B5EF4-FFF2-40B4-BE49-F238E27FC236}">
                <a16:creationId xmlns:a16="http://schemas.microsoft.com/office/drawing/2014/main" id="{F18724FF-8450-19CD-1AC7-563BE8FA13F0}"/>
              </a:ext>
            </a:extLst>
          </p:cNvPr>
          <p:cNvSpPr>
            <a:spLocks noGrp="1"/>
          </p:cNvSpPr>
          <p:nvPr>
            <p:ph type="pic" idx="24"/>
          </p:nvPr>
        </p:nvSpPr>
        <p:spPr>
          <a:xfrm>
            <a:off x="3695277"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8" name="Oval 27">
            <a:extLst>
              <a:ext uri="{FF2B5EF4-FFF2-40B4-BE49-F238E27FC236}">
                <a16:creationId xmlns:a16="http://schemas.microsoft.com/office/drawing/2014/main" id="{25E30047-C461-59C3-663C-D0AA5FC7BBD4}"/>
              </a:ext>
            </a:extLst>
          </p:cNvPr>
          <p:cNvSpPr/>
          <p:nvPr userDrawn="1"/>
        </p:nvSpPr>
        <p:spPr>
          <a:xfrm>
            <a:off x="4476361"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29" name="Text Placeholder 12">
            <a:extLst>
              <a:ext uri="{FF2B5EF4-FFF2-40B4-BE49-F238E27FC236}">
                <a16:creationId xmlns:a16="http://schemas.microsoft.com/office/drawing/2014/main" id="{4F9E9DAC-8B99-C025-B898-5340E13CA1B9}"/>
              </a:ext>
            </a:extLst>
          </p:cNvPr>
          <p:cNvSpPr>
            <a:spLocks noGrp="1"/>
          </p:cNvSpPr>
          <p:nvPr>
            <p:ph type="body" sz="quarter" idx="25" hasCustomPrompt="1"/>
          </p:nvPr>
        </p:nvSpPr>
        <p:spPr>
          <a:xfrm>
            <a:off x="3695277"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0" name="Text Placeholder 12">
            <a:extLst>
              <a:ext uri="{FF2B5EF4-FFF2-40B4-BE49-F238E27FC236}">
                <a16:creationId xmlns:a16="http://schemas.microsoft.com/office/drawing/2014/main" id="{4DFACC6C-7982-81BE-34E9-65AD89FC8F9C}"/>
              </a:ext>
            </a:extLst>
          </p:cNvPr>
          <p:cNvSpPr>
            <a:spLocks noGrp="1"/>
          </p:cNvSpPr>
          <p:nvPr>
            <p:ph type="body" sz="quarter" idx="26"/>
          </p:nvPr>
        </p:nvSpPr>
        <p:spPr>
          <a:xfrm>
            <a:off x="3695275"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1" name="Rectangle 30">
            <a:extLst>
              <a:ext uri="{FF2B5EF4-FFF2-40B4-BE49-F238E27FC236}">
                <a16:creationId xmlns:a16="http://schemas.microsoft.com/office/drawing/2014/main" id="{C67FF1DD-CD60-4476-04EE-1A599164723D}"/>
              </a:ext>
            </a:extLst>
          </p:cNvPr>
          <p:cNvSpPr/>
          <p:nvPr userDrawn="1"/>
        </p:nvSpPr>
        <p:spPr>
          <a:xfrm>
            <a:off x="6249776"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2">
            <a:extLst>
              <a:ext uri="{FF2B5EF4-FFF2-40B4-BE49-F238E27FC236}">
                <a16:creationId xmlns:a16="http://schemas.microsoft.com/office/drawing/2014/main" id="{F0D5668E-FDAB-4CF4-0DE8-36BCA07E72A2}"/>
              </a:ext>
            </a:extLst>
          </p:cNvPr>
          <p:cNvSpPr>
            <a:spLocks noGrp="1"/>
          </p:cNvSpPr>
          <p:nvPr>
            <p:ph type="pic" idx="27"/>
          </p:nvPr>
        </p:nvSpPr>
        <p:spPr>
          <a:xfrm>
            <a:off x="6249776"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3" name="Oval 32">
            <a:extLst>
              <a:ext uri="{FF2B5EF4-FFF2-40B4-BE49-F238E27FC236}">
                <a16:creationId xmlns:a16="http://schemas.microsoft.com/office/drawing/2014/main" id="{F77257BE-4824-BEC3-C245-2BD0A5989BCF}"/>
              </a:ext>
            </a:extLst>
          </p:cNvPr>
          <p:cNvSpPr/>
          <p:nvPr userDrawn="1"/>
        </p:nvSpPr>
        <p:spPr>
          <a:xfrm>
            <a:off x="7030860"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34" name="Text Placeholder 12">
            <a:extLst>
              <a:ext uri="{FF2B5EF4-FFF2-40B4-BE49-F238E27FC236}">
                <a16:creationId xmlns:a16="http://schemas.microsoft.com/office/drawing/2014/main" id="{BAEDB051-A4BE-9604-D4C9-760C5DF03B07}"/>
              </a:ext>
            </a:extLst>
          </p:cNvPr>
          <p:cNvSpPr>
            <a:spLocks noGrp="1"/>
          </p:cNvSpPr>
          <p:nvPr>
            <p:ph type="body" sz="quarter" idx="28" hasCustomPrompt="1"/>
          </p:nvPr>
        </p:nvSpPr>
        <p:spPr>
          <a:xfrm>
            <a:off x="6249776"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5" name="Text Placeholder 12">
            <a:extLst>
              <a:ext uri="{FF2B5EF4-FFF2-40B4-BE49-F238E27FC236}">
                <a16:creationId xmlns:a16="http://schemas.microsoft.com/office/drawing/2014/main" id="{CC963A03-58FE-BF09-4D19-6F61DE13D767}"/>
              </a:ext>
            </a:extLst>
          </p:cNvPr>
          <p:cNvSpPr>
            <a:spLocks noGrp="1"/>
          </p:cNvSpPr>
          <p:nvPr>
            <p:ph type="body" sz="quarter" idx="29"/>
          </p:nvPr>
        </p:nvSpPr>
        <p:spPr>
          <a:xfrm>
            <a:off x="6249774"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6" name="Rectangle 35">
            <a:extLst>
              <a:ext uri="{FF2B5EF4-FFF2-40B4-BE49-F238E27FC236}">
                <a16:creationId xmlns:a16="http://schemas.microsoft.com/office/drawing/2014/main" id="{BAFA33B0-5333-5103-B25E-5A794918E58F}"/>
              </a:ext>
            </a:extLst>
          </p:cNvPr>
          <p:cNvSpPr/>
          <p:nvPr userDrawn="1"/>
        </p:nvSpPr>
        <p:spPr>
          <a:xfrm>
            <a:off x="8804272" y="2181778"/>
            <a:ext cx="2181268" cy="207730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icture Placeholder 2">
            <a:extLst>
              <a:ext uri="{FF2B5EF4-FFF2-40B4-BE49-F238E27FC236}">
                <a16:creationId xmlns:a16="http://schemas.microsoft.com/office/drawing/2014/main" id="{246A3B90-092D-3F29-DA4B-A5522A46FA4C}"/>
              </a:ext>
            </a:extLst>
          </p:cNvPr>
          <p:cNvSpPr>
            <a:spLocks noGrp="1"/>
          </p:cNvSpPr>
          <p:nvPr>
            <p:ph type="pic" idx="30"/>
          </p:nvPr>
        </p:nvSpPr>
        <p:spPr>
          <a:xfrm>
            <a:off x="8804272" y="2189802"/>
            <a:ext cx="2181267" cy="205493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8" name="Oval 37">
            <a:extLst>
              <a:ext uri="{FF2B5EF4-FFF2-40B4-BE49-F238E27FC236}">
                <a16:creationId xmlns:a16="http://schemas.microsoft.com/office/drawing/2014/main" id="{B09595FF-06BA-4243-CD9B-25D46AD3B594}"/>
              </a:ext>
            </a:extLst>
          </p:cNvPr>
          <p:cNvSpPr/>
          <p:nvPr userDrawn="1"/>
        </p:nvSpPr>
        <p:spPr>
          <a:xfrm>
            <a:off x="9585356" y="4034505"/>
            <a:ext cx="484829" cy="48482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39" name="Text Placeholder 12">
            <a:extLst>
              <a:ext uri="{FF2B5EF4-FFF2-40B4-BE49-F238E27FC236}">
                <a16:creationId xmlns:a16="http://schemas.microsoft.com/office/drawing/2014/main" id="{620BDE35-2A95-C8AE-AE78-5C3FCC3F076C}"/>
              </a:ext>
            </a:extLst>
          </p:cNvPr>
          <p:cNvSpPr>
            <a:spLocks noGrp="1"/>
          </p:cNvSpPr>
          <p:nvPr>
            <p:ph type="body" sz="quarter" idx="31" hasCustomPrompt="1"/>
          </p:nvPr>
        </p:nvSpPr>
        <p:spPr>
          <a:xfrm>
            <a:off x="8804272" y="4780961"/>
            <a:ext cx="2181267" cy="275554"/>
          </a:xfrm>
          <a:prstGeom prst="rect">
            <a:avLst/>
          </a:prstGeom>
        </p:spPr>
        <p:txBody>
          <a:bodyPr/>
          <a:lstStyle>
            <a:lvl1pPr marL="0" indent="0" algn="ctr">
              <a:lnSpc>
                <a:spcPct val="90000"/>
              </a:lnSpc>
              <a:buNone/>
              <a:defRPr lang="en-US" sz="14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0" name="Text Placeholder 12">
            <a:extLst>
              <a:ext uri="{FF2B5EF4-FFF2-40B4-BE49-F238E27FC236}">
                <a16:creationId xmlns:a16="http://schemas.microsoft.com/office/drawing/2014/main" id="{E0579043-51C6-7B5C-4EB9-725B94C5C39D}"/>
              </a:ext>
            </a:extLst>
          </p:cNvPr>
          <p:cNvSpPr>
            <a:spLocks noGrp="1"/>
          </p:cNvSpPr>
          <p:nvPr>
            <p:ph type="body" sz="quarter" idx="32"/>
          </p:nvPr>
        </p:nvSpPr>
        <p:spPr>
          <a:xfrm>
            <a:off x="8804270" y="5126968"/>
            <a:ext cx="2181267" cy="952510"/>
          </a:xfrm>
          <a:prstGeom prst="rect">
            <a:avLst/>
          </a:prstGeom>
        </p:spPr>
        <p:txBody>
          <a:bodyPr/>
          <a:lstStyle>
            <a:lvl1pPr marL="0" indent="0" algn="ctr">
              <a:lnSpc>
                <a:spcPct val="120000"/>
              </a:lnSpc>
              <a:buNone/>
              <a:defRPr lang="en-US" sz="11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35917922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 speak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5" name="Title 2">
            <a:extLst>
              <a:ext uri="{FF2B5EF4-FFF2-40B4-BE49-F238E27FC236}">
                <a16:creationId xmlns:a16="http://schemas.microsoft.com/office/drawing/2014/main" id="{799FF7D5-464E-CFB3-2460-CD6B90B9E6CD}"/>
              </a:ext>
            </a:extLst>
          </p:cNvPr>
          <p:cNvSpPr>
            <a:spLocks noGrp="1"/>
          </p:cNvSpPr>
          <p:nvPr>
            <p:ph type="title" hasCustomPrompt="1"/>
          </p:nvPr>
        </p:nvSpPr>
        <p:spPr>
          <a:xfrm>
            <a:off x="776981" y="3123043"/>
            <a:ext cx="3319531" cy="689993"/>
          </a:xfrm>
          <a:prstGeom prst="rect">
            <a:avLst/>
          </a:prstGeom>
        </p:spPr>
        <p:txBody>
          <a:bodyPr>
            <a:noAutofit/>
          </a:bodyPr>
          <a:lstStyle>
            <a:lvl1pPr algn="l">
              <a:defRPr lang="en-US" sz="4400" b="1" i="0" kern="1200" smtClean="0">
                <a:solidFill>
                  <a:schemeClr val="tx1"/>
                </a:solidFill>
                <a:latin typeface="Rajdhani Semibold" panose="02000000000000000000" pitchFamily="2" charset="77"/>
                <a:ea typeface="+mj-ea"/>
                <a:cs typeface="Rajdhani Semibold" panose="02000000000000000000" pitchFamily="2" charset="77"/>
              </a:defRPr>
            </a:lvl1pPr>
          </a:lstStyle>
          <a:p>
            <a:r>
              <a:rPr lang="en-US" dirty="0"/>
              <a:t>SPEAKERS</a:t>
            </a:r>
          </a:p>
        </p:txBody>
      </p:sp>
      <p:sp>
        <p:nvSpPr>
          <p:cNvPr id="26" name="Rectangle 25">
            <a:extLst>
              <a:ext uri="{FF2B5EF4-FFF2-40B4-BE49-F238E27FC236}">
                <a16:creationId xmlns:a16="http://schemas.microsoft.com/office/drawing/2014/main" id="{ADE20ED0-4A31-12EC-F794-51AFC9D0D39C}"/>
              </a:ext>
            </a:extLst>
          </p:cNvPr>
          <p:cNvSpPr/>
          <p:nvPr userDrawn="1"/>
        </p:nvSpPr>
        <p:spPr>
          <a:xfrm>
            <a:off x="4871840" y="819822"/>
            <a:ext cx="1706018" cy="162123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icture Placeholder 2">
            <a:extLst>
              <a:ext uri="{FF2B5EF4-FFF2-40B4-BE49-F238E27FC236}">
                <a16:creationId xmlns:a16="http://schemas.microsoft.com/office/drawing/2014/main" id="{F18724FF-8450-19CD-1AC7-563BE8FA13F0}"/>
              </a:ext>
            </a:extLst>
          </p:cNvPr>
          <p:cNvSpPr>
            <a:spLocks noGrp="1"/>
          </p:cNvSpPr>
          <p:nvPr>
            <p:ph type="pic" idx="24"/>
          </p:nvPr>
        </p:nvSpPr>
        <p:spPr>
          <a:xfrm>
            <a:off x="4871839" y="819822"/>
            <a:ext cx="1706018" cy="160689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9" name="Text Placeholder 12">
            <a:extLst>
              <a:ext uri="{FF2B5EF4-FFF2-40B4-BE49-F238E27FC236}">
                <a16:creationId xmlns:a16="http://schemas.microsoft.com/office/drawing/2014/main" id="{4F9E9DAC-8B99-C025-B898-5340E13CA1B9}"/>
              </a:ext>
            </a:extLst>
          </p:cNvPr>
          <p:cNvSpPr>
            <a:spLocks noGrp="1"/>
          </p:cNvSpPr>
          <p:nvPr>
            <p:ph type="body" sz="quarter" idx="25" hasCustomPrompt="1"/>
          </p:nvPr>
        </p:nvSpPr>
        <p:spPr>
          <a:xfrm>
            <a:off x="4871840"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0" name="Text Placeholder 12">
            <a:extLst>
              <a:ext uri="{FF2B5EF4-FFF2-40B4-BE49-F238E27FC236}">
                <a16:creationId xmlns:a16="http://schemas.microsoft.com/office/drawing/2014/main" id="{4DFACC6C-7982-81BE-34E9-65AD89FC8F9C}"/>
              </a:ext>
            </a:extLst>
          </p:cNvPr>
          <p:cNvSpPr>
            <a:spLocks noGrp="1"/>
          </p:cNvSpPr>
          <p:nvPr>
            <p:ph type="body" sz="quarter" idx="26"/>
          </p:nvPr>
        </p:nvSpPr>
        <p:spPr>
          <a:xfrm>
            <a:off x="4871838"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1" name="Rectangle 30">
            <a:extLst>
              <a:ext uri="{FF2B5EF4-FFF2-40B4-BE49-F238E27FC236}">
                <a16:creationId xmlns:a16="http://schemas.microsoft.com/office/drawing/2014/main" id="{C67FF1DD-CD60-4476-04EE-1A599164723D}"/>
              </a:ext>
            </a:extLst>
          </p:cNvPr>
          <p:cNvSpPr/>
          <p:nvPr userDrawn="1"/>
        </p:nvSpPr>
        <p:spPr>
          <a:xfrm>
            <a:off x="7163389" y="819820"/>
            <a:ext cx="1706019" cy="162123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2">
            <a:extLst>
              <a:ext uri="{FF2B5EF4-FFF2-40B4-BE49-F238E27FC236}">
                <a16:creationId xmlns:a16="http://schemas.microsoft.com/office/drawing/2014/main" id="{F0D5668E-FDAB-4CF4-0DE8-36BCA07E72A2}"/>
              </a:ext>
            </a:extLst>
          </p:cNvPr>
          <p:cNvSpPr>
            <a:spLocks noGrp="1"/>
          </p:cNvSpPr>
          <p:nvPr>
            <p:ph type="pic" idx="27"/>
          </p:nvPr>
        </p:nvSpPr>
        <p:spPr>
          <a:xfrm>
            <a:off x="7163390" y="819822"/>
            <a:ext cx="1706564" cy="1606892"/>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4" name="Text Placeholder 12">
            <a:extLst>
              <a:ext uri="{FF2B5EF4-FFF2-40B4-BE49-F238E27FC236}">
                <a16:creationId xmlns:a16="http://schemas.microsoft.com/office/drawing/2014/main" id="{BAEDB051-A4BE-9604-D4C9-760C5DF03B07}"/>
              </a:ext>
            </a:extLst>
          </p:cNvPr>
          <p:cNvSpPr>
            <a:spLocks noGrp="1"/>
          </p:cNvSpPr>
          <p:nvPr>
            <p:ph type="body" sz="quarter" idx="28" hasCustomPrompt="1"/>
          </p:nvPr>
        </p:nvSpPr>
        <p:spPr>
          <a:xfrm>
            <a:off x="7163390"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35" name="Text Placeholder 12">
            <a:extLst>
              <a:ext uri="{FF2B5EF4-FFF2-40B4-BE49-F238E27FC236}">
                <a16:creationId xmlns:a16="http://schemas.microsoft.com/office/drawing/2014/main" id="{CC963A03-58FE-BF09-4D19-6F61DE13D767}"/>
              </a:ext>
            </a:extLst>
          </p:cNvPr>
          <p:cNvSpPr>
            <a:spLocks noGrp="1"/>
          </p:cNvSpPr>
          <p:nvPr>
            <p:ph type="body" sz="quarter" idx="29"/>
          </p:nvPr>
        </p:nvSpPr>
        <p:spPr>
          <a:xfrm>
            <a:off x="7163388"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36" name="Rectangle 35">
            <a:extLst>
              <a:ext uri="{FF2B5EF4-FFF2-40B4-BE49-F238E27FC236}">
                <a16:creationId xmlns:a16="http://schemas.microsoft.com/office/drawing/2014/main" id="{BAFA33B0-5333-5103-B25E-5A794918E58F}"/>
              </a:ext>
            </a:extLst>
          </p:cNvPr>
          <p:cNvSpPr/>
          <p:nvPr userDrawn="1"/>
        </p:nvSpPr>
        <p:spPr>
          <a:xfrm>
            <a:off x="9449661" y="805478"/>
            <a:ext cx="1706019" cy="163557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icture Placeholder 2">
            <a:extLst>
              <a:ext uri="{FF2B5EF4-FFF2-40B4-BE49-F238E27FC236}">
                <a16:creationId xmlns:a16="http://schemas.microsoft.com/office/drawing/2014/main" id="{246A3B90-092D-3F29-DA4B-A5522A46FA4C}"/>
              </a:ext>
            </a:extLst>
          </p:cNvPr>
          <p:cNvSpPr>
            <a:spLocks noGrp="1"/>
          </p:cNvSpPr>
          <p:nvPr>
            <p:ph type="pic" idx="30"/>
          </p:nvPr>
        </p:nvSpPr>
        <p:spPr>
          <a:xfrm>
            <a:off x="9449662" y="819820"/>
            <a:ext cx="1688003" cy="160689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9" name="Text Placeholder 12">
            <a:extLst>
              <a:ext uri="{FF2B5EF4-FFF2-40B4-BE49-F238E27FC236}">
                <a16:creationId xmlns:a16="http://schemas.microsoft.com/office/drawing/2014/main" id="{620BDE35-2A95-C8AE-AE78-5C3FCC3F076C}"/>
              </a:ext>
            </a:extLst>
          </p:cNvPr>
          <p:cNvSpPr>
            <a:spLocks noGrp="1"/>
          </p:cNvSpPr>
          <p:nvPr>
            <p:ph type="body" sz="quarter" idx="31" hasCustomPrompt="1"/>
          </p:nvPr>
        </p:nvSpPr>
        <p:spPr>
          <a:xfrm>
            <a:off x="9449662" y="2584982"/>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0" name="Text Placeholder 12">
            <a:extLst>
              <a:ext uri="{FF2B5EF4-FFF2-40B4-BE49-F238E27FC236}">
                <a16:creationId xmlns:a16="http://schemas.microsoft.com/office/drawing/2014/main" id="{E0579043-51C6-7B5C-4EB9-725B94C5C39D}"/>
              </a:ext>
            </a:extLst>
          </p:cNvPr>
          <p:cNvSpPr>
            <a:spLocks noGrp="1"/>
          </p:cNvSpPr>
          <p:nvPr>
            <p:ph type="body" sz="quarter" idx="32"/>
          </p:nvPr>
        </p:nvSpPr>
        <p:spPr>
          <a:xfrm>
            <a:off x="9449660" y="2845646"/>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23" name="Rectangle 22">
            <a:extLst>
              <a:ext uri="{FF2B5EF4-FFF2-40B4-BE49-F238E27FC236}">
                <a16:creationId xmlns:a16="http://schemas.microsoft.com/office/drawing/2014/main" id="{654DEFB0-331F-7934-7408-4AAA800B355D}"/>
              </a:ext>
            </a:extLst>
          </p:cNvPr>
          <p:cNvSpPr/>
          <p:nvPr userDrawn="1"/>
        </p:nvSpPr>
        <p:spPr>
          <a:xfrm>
            <a:off x="4871840" y="3759801"/>
            <a:ext cx="1706018" cy="162123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2">
            <a:extLst>
              <a:ext uri="{FF2B5EF4-FFF2-40B4-BE49-F238E27FC236}">
                <a16:creationId xmlns:a16="http://schemas.microsoft.com/office/drawing/2014/main" id="{E1E5879B-83D6-03DD-D46A-6FCA4A7F6753}"/>
              </a:ext>
            </a:extLst>
          </p:cNvPr>
          <p:cNvSpPr>
            <a:spLocks noGrp="1"/>
          </p:cNvSpPr>
          <p:nvPr>
            <p:ph type="pic" idx="33"/>
          </p:nvPr>
        </p:nvSpPr>
        <p:spPr>
          <a:xfrm>
            <a:off x="4871839" y="3759801"/>
            <a:ext cx="1706018" cy="160689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5" name="Text Placeholder 12">
            <a:extLst>
              <a:ext uri="{FF2B5EF4-FFF2-40B4-BE49-F238E27FC236}">
                <a16:creationId xmlns:a16="http://schemas.microsoft.com/office/drawing/2014/main" id="{BC9460B2-4489-BD1E-E17B-B18002FE6AD7}"/>
              </a:ext>
            </a:extLst>
          </p:cNvPr>
          <p:cNvSpPr>
            <a:spLocks noGrp="1"/>
          </p:cNvSpPr>
          <p:nvPr>
            <p:ph type="body" sz="quarter" idx="34" hasCustomPrompt="1"/>
          </p:nvPr>
        </p:nvSpPr>
        <p:spPr>
          <a:xfrm>
            <a:off x="4871840"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1" name="Text Placeholder 12">
            <a:extLst>
              <a:ext uri="{FF2B5EF4-FFF2-40B4-BE49-F238E27FC236}">
                <a16:creationId xmlns:a16="http://schemas.microsoft.com/office/drawing/2014/main" id="{CFC9083C-8F78-2A60-4EE9-B386ED64C0C9}"/>
              </a:ext>
            </a:extLst>
          </p:cNvPr>
          <p:cNvSpPr>
            <a:spLocks noGrp="1"/>
          </p:cNvSpPr>
          <p:nvPr>
            <p:ph type="body" sz="quarter" idx="35"/>
          </p:nvPr>
        </p:nvSpPr>
        <p:spPr>
          <a:xfrm>
            <a:off x="4871838"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42" name="Rectangle 41">
            <a:extLst>
              <a:ext uri="{FF2B5EF4-FFF2-40B4-BE49-F238E27FC236}">
                <a16:creationId xmlns:a16="http://schemas.microsoft.com/office/drawing/2014/main" id="{AFD89868-FD98-F0D5-EA39-3BF79DBD5082}"/>
              </a:ext>
            </a:extLst>
          </p:cNvPr>
          <p:cNvSpPr/>
          <p:nvPr userDrawn="1"/>
        </p:nvSpPr>
        <p:spPr>
          <a:xfrm>
            <a:off x="7163389" y="3759799"/>
            <a:ext cx="1706019" cy="1621237"/>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Picture Placeholder 2">
            <a:extLst>
              <a:ext uri="{FF2B5EF4-FFF2-40B4-BE49-F238E27FC236}">
                <a16:creationId xmlns:a16="http://schemas.microsoft.com/office/drawing/2014/main" id="{10259BC4-4659-6BEB-F37E-C82D4DC26DE8}"/>
              </a:ext>
            </a:extLst>
          </p:cNvPr>
          <p:cNvSpPr>
            <a:spLocks noGrp="1"/>
          </p:cNvSpPr>
          <p:nvPr>
            <p:ph type="pic" idx="36"/>
          </p:nvPr>
        </p:nvSpPr>
        <p:spPr>
          <a:xfrm>
            <a:off x="7163390" y="3759801"/>
            <a:ext cx="1706564" cy="1606892"/>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4" name="Text Placeholder 12">
            <a:extLst>
              <a:ext uri="{FF2B5EF4-FFF2-40B4-BE49-F238E27FC236}">
                <a16:creationId xmlns:a16="http://schemas.microsoft.com/office/drawing/2014/main" id="{A52C527B-5535-35BD-0840-B7E0D097F81C}"/>
              </a:ext>
            </a:extLst>
          </p:cNvPr>
          <p:cNvSpPr>
            <a:spLocks noGrp="1"/>
          </p:cNvSpPr>
          <p:nvPr>
            <p:ph type="body" sz="quarter" idx="37" hasCustomPrompt="1"/>
          </p:nvPr>
        </p:nvSpPr>
        <p:spPr>
          <a:xfrm>
            <a:off x="7163390"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5" name="Text Placeholder 12">
            <a:extLst>
              <a:ext uri="{FF2B5EF4-FFF2-40B4-BE49-F238E27FC236}">
                <a16:creationId xmlns:a16="http://schemas.microsoft.com/office/drawing/2014/main" id="{27A56115-94E5-F420-D38B-17F1E81846D3}"/>
              </a:ext>
            </a:extLst>
          </p:cNvPr>
          <p:cNvSpPr>
            <a:spLocks noGrp="1"/>
          </p:cNvSpPr>
          <p:nvPr>
            <p:ph type="body" sz="quarter" idx="38"/>
          </p:nvPr>
        </p:nvSpPr>
        <p:spPr>
          <a:xfrm>
            <a:off x="7163388"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
        <p:nvSpPr>
          <p:cNvPr id="46" name="Rectangle 45">
            <a:extLst>
              <a:ext uri="{FF2B5EF4-FFF2-40B4-BE49-F238E27FC236}">
                <a16:creationId xmlns:a16="http://schemas.microsoft.com/office/drawing/2014/main" id="{F2A57DB2-E1C7-3D55-2B35-A57A7138540C}"/>
              </a:ext>
            </a:extLst>
          </p:cNvPr>
          <p:cNvSpPr/>
          <p:nvPr userDrawn="1"/>
        </p:nvSpPr>
        <p:spPr>
          <a:xfrm>
            <a:off x="9449661" y="3745457"/>
            <a:ext cx="1706019" cy="163557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icture Placeholder 2">
            <a:extLst>
              <a:ext uri="{FF2B5EF4-FFF2-40B4-BE49-F238E27FC236}">
                <a16:creationId xmlns:a16="http://schemas.microsoft.com/office/drawing/2014/main" id="{3FE22750-EFD5-AA81-2B1E-5D11B1857E52}"/>
              </a:ext>
            </a:extLst>
          </p:cNvPr>
          <p:cNvSpPr>
            <a:spLocks noGrp="1"/>
          </p:cNvSpPr>
          <p:nvPr>
            <p:ph type="pic" idx="39"/>
          </p:nvPr>
        </p:nvSpPr>
        <p:spPr>
          <a:xfrm>
            <a:off x="9449662" y="3759799"/>
            <a:ext cx="1688003" cy="160689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8" name="Text Placeholder 12">
            <a:extLst>
              <a:ext uri="{FF2B5EF4-FFF2-40B4-BE49-F238E27FC236}">
                <a16:creationId xmlns:a16="http://schemas.microsoft.com/office/drawing/2014/main" id="{AE37F22D-480E-CE08-A290-B8DEB3EF90A5}"/>
              </a:ext>
            </a:extLst>
          </p:cNvPr>
          <p:cNvSpPr>
            <a:spLocks noGrp="1"/>
          </p:cNvSpPr>
          <p:nvPr>
            <p:ph type="body" sz="quarter" idx="40" hasCustomPrompt="1"/>
          </p:nvPr>
        </p:nvSpPr>
        <p:spPr>
          <a:xfrm>
            <a:off x="9449662" y="5524961"/>
            <a:ext cx="1706018" cy="275554"/>
          </a:xfrm>
          <a:prstGeom prst="rect">
            <a:avLst/>
          </a:prstGeom>
        </p:spPr>
        <p:txBody>
          <a:bodyPr>
            <a:normAutofit/>
          </a:bodyPr>
          <a:lstStyle>
            <a:lvl1pPr marL="0" indent="0" algn="ctr">
              <a:lnSpc>
                <a:spcPct val="90000"/>
              </a:lnSpc>
              <a:buNone/>
              <a:defRPr lang="en-US" sz="1200" b="1" kern="1200" dirty="0" smtClean="0">
                <a:solidFill>
                  <a:schemeClr val="tx1"/>
                </a:solidFill>
                <a:latin typeface="Rajdhani Semibold" panose="02000000000000000000" pitchFamily="2" charset="77"/>
                <a:ea typeface="+mn-ea"/>
                <a:cs typeface="Rajdhani Semibold" panose="02000000000000000000"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a:t>Name Goes Here</a:t>
            </a:r>
          </a:p>
        </p:txBody>
      </p:sp>
      <p:sp>
        <p:nvSpPr>
          <p:cNvPr id="49" name="Text Placeholder 12">
            <a:extLst>
              <a:ext uri="{FF2B5EF4-FFF2-40B4-BE49-F238E27FC236}">
                <a16:creationId xmlns:a16="http://schemas.microsoft.com/office/drawing/2014/main" id="{96033B51-A0D5-D263-C3C2-89DB0CF59982}"/>
              </a:ext>
            </a:extLst>
          </p:cNvPr>
          <p:cNvSpPr>
            <a:spLocks noGrp="1"/>
          </p:cNvSpPr>
          <p:nvPr>
            <p:ph type="body" sz="quarter" idx="41"/>
          </p:nvPr>
        </p:nvSpPr>
        <p:spPr>
          <a:xfrm>
            <a:off x="9449660" y="5785625"/>
            <a:ext cx="1706018" cy="692006"/>
          </a:xfrm>
          <a:prstGeom prst="rect">
            <a:avLst/>
          </a:prstGeom>
        </p:spPr>
        <p:txBody>
          <a:bodyPr>
            <a:normAutofit/>
          </a:bodyPr>
          <a:lstStyle>
            <a:lvl1pPr marL="0" indent="0" algn="ctr">
              <a:lnSpc>
                <a:spcPct val="120000"/>
              </a:lnSpc>
              <a:buNone/>
              <a:defRPr lang="en-US" sz="900" kern="1200" dirty="0" smtClean="0">
                <a:solidFill>
                  <a:schemeClr val="bg2">
                    <a:lumMod val="50000"/>
                  </a:schemeClr>
                </a:solidFill>
                <a:latin typeface="Poppins" pitchFamily="2" charset="77"/>
                <a:ea typeface="+mn-ea"/>
                <a:cs typeface="Poppins" pitchFamily="2" charset="77"/>
              </a:defRPr>
            </a:lvl1pPr>
            <a:lvl2pPr marL="609585" indent="0">
              <a:buNone/>
              <a:defRPr/>
            </a:lvl2pPr>
            <a:lvl3pPr marL="1219170" indent="0">
              <a:buNone/>
              <a:defRPr/>
            </a:lvl3pPr>
            <a:lvl4pPr marL="1828755" indent="0">
              <a:buNone/>
              <a:defRPr/>
            </a:lvl4pPr>
            <a:lvl5pPr marL="2438339" indent="0">
              <a:buNone/>
              <a:defRPr/>
            </a:lvl5pPr>
          </a:lstStyle>
          <a:p>
            <a:pPr lvl="0"/>
            <a:r>
              <a:rPr lang="en-US"/>
              <a:t>Click to edit Master text styles</a:t>
            </a:r>
          </a:p>
        </p:txBody>
      </p:sp>
    </p:spTree>
    <p:extLst>
      <p:ext uri="{BB962C8B-B14F-4D97-AF65-F5344CB8AC3E}">
        <p14:creationId xmlns:p14="http://schemas.microsoft.com/office/powerpoint/2010/main" val="11398258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2BE99D-9988-E77E-91BF-F5BD3143A6DF}"/>
              </a:ext>
            </a:extLst>
          </p:cNvPr>
          <p:cNvPicPr>
            <a:picLocks noChangeAspect="1"/>
          </p:cNvPicPr>
          <p:nvPr userDrawn="1"/>
        </p:nvPicPr>
        <p:blipFill>
          <a:blip r:embed="rId2"/>
          <a:srcRect l="3333" r="3333"/>
          <a:stretch/>
        </p:blipFill>
        <p:spPr>
          <a:xfrm>
            <a:off x="0" y="0"/>
            <a:ext cx="12192000" cy="6858000"/>
          </a:xfrm>
          <a:prstGeom prst="rect">
            <a:avLst/>
          </a:prstGeom>
        </p:spPr>
      </p:pic>
      <p:sp>
        <p:nvSpPr>
          <p:cNvPr id="8" name="Subtitle 2">
            <a:extLst>
              <a:ext uri="{FF2B5EF4-FFF2-40B4-BE49-F238E27FC236}">
                <a16:creationId xmlns:a16="http://schemas.microsoft.com/office/drawing/2014/main" id="{C2D836DE-639C-820E-4496-C84AE859A82C}"/>
              </a:ext>
            </a:extLst>
          </p:cNvPr>
          <p:cNvSpPr>
            <a:spLocks noGrp="1"/>
          </p:cNvSpPr>
          <p:nvPr>
            <p:ph type="subTitle" idx="1" hasCustomPrompt="1"/>
          </p:nvPr>
        </p:nvSpPr>
        <p:spPr>
          <a:xfrm>
            <a:off x="1878293" y="4412981"/>
            <a:ext cx="8435411" cy="400110"/>
          </a:xfrm>
        </p:spPr>
        <p:txBody>
          <a:bodyPr>
            <a:normAutofit/>
          </a:bodyPr>
          <a:lstStyle>
            <a:lvl1pPr marL="0" indent="0" algn="ctr">
              <a:lnSpc>
                <a:spcPct val="100000"/>
              </a:lnSpc>
              <a:buNone/>
              <a:defRPr sz="2000" b="1" i="0" spc="300">
                <a:solidFill>
                  <a:srgbClr val="A30134"/>
                </a:solidFill>
                <a:latin typeface="Poppins SemiBold" pitchFamily="2" charset="77"/>
                <a:cs typeface="Poppins SemiBold"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03D1B7B1-8B7F-F28C-34F1-222BD3A58E3E}"/>
              </a:ext>
            </a:extLst>
          </p:cNvPr>
          <p:cNvSpPr>
            <a:spLocks noGrp="1"/>
          </p:cNvSpPr>
          <p:nvPr>
            <p:ph type="title" hasCustomPrompt="1"/>
          </p:nvPr>
        </p:nvSpPr>
        <p:spPr>
          <a:xfrm>
            <a:off x="838198" y="2783205"/>
            <a:ext cx="10515600" cy="1325563"/>
          </a:xfrm>
        </p:spPr>
        <p:txBody>
          <a:bodyPr>
            <a:noAutofit/>
          </a:bodyPr>
          <a:lstStyle>
            <a:lvl1pPr algn="ctr">
              <a:defRPr sz="10000">
                <a:solidFill>
                  <a:schemeClr val="bg1"/>
                </a:solidFill>
              </a:defRPr>
            </a:lvl1pPr>
          </a:lstStyle>
          <a:p>
            <a:r>
              <a:rPr lang="en-US" dirty="0"/>
              <a:t>Thank You!</a:t>
            </a:r>
          </a:p>
        </p:txBody>
      </p:sp>
      <p:pic>
        <p:nvPicPr>
          <p:cNvPr id="5" name="Picture 4">
            <a:extLst>
              <a:ext uri="{FF2B5EF4-FFF2-40B4-BE49-F238E27FC236}">
                <a16:creationId xmlns:a16="http://schemas.microsoft.com/office/drawing/2014/main" id="{7461CF65-2970-4D3A-0645-F7ECB2486554}"/>
              </a:ext>
            </a:extLst>
          </p:cNvPr>
          <p:cNvPicPr>
            <a:picLocks noChangeAspect="1"/>
          </p:cNvPicPr>
          <p:nvPr userDrawn="1"/>
        </p:nvPicPr>
        <p:blipFill>
          <a:blip r:embed="rId3"/>
          <a:srcRect t="691" b="691"/>
          <a:stretch/>
        </p:blipFill>
        <p:spPr>
          <a:xfrm>
            <a:off x="5292057" y="592627"/>
            <a:ext cx="1393223" cy="1373962"/>
          </a:xfrm>
          <a:prstGeom prst="rect">
            <a:avLst/>
          </a:prstGeom>
        </p:spPr>
      </p:pic>
    </p:spTree>
    <p:extLst>
      <p:ext uri="{BB962C8B-B14F-4D97-AF65-F5344CB8AC3E}">
        <p14:creationId xmlns:p14="http://schemas.microsoft.com/office/powerpoint/2010/main" val="1269659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Left/2 PicsV">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B6CC3-0B08-CFCD-3CB3-FAC1896632FE}"/>
              </a:ext>
            </a:extLst>
          </p:cNvPr>
          <p:cNvSpPr>
            <a:spLocks noGrp="1"/>
          </p:cNvSpPr>
          <p:nvPr>
            <p:ph type="title" hasCustomPrompt="1"/>
          </p:nvPr>
        </p:nvSpPr>
        <p:spPr>
          <a:xfrm>
            <a:off x="815672" y="997045"/>
            <a:ext cx="4157976" cy="1325563"/>
          </a:xfrm>
        </p:spPr>
        <p:txBody>
          <a:bodyPr>
            <a:normAutofit/>
          </a:bodyPr>
          <a:lstStyle>
            <a:lvl1pPr>
              <a:defRPr sz="4000"/>
            </a:lvl1pPr>
          </a:lstStyle>
          <a:p>
            <a:r>
              <a:rPr lang="en-US" dirty="0"/>
              <a:t>LOREM IPSUM DOLOR SIT AMET.</a:t>
            </a:r>
          </a:p>
        </p:txBody>
      </p:sp>
      <p:sp>
        <p:nvSpPr>
          <p:cNvPr id="5" name="Rectangle 4">
            <a:extLst>
              <a:ext uri="{FF2B5EF4-FFF2-40B4-BE49-F238E27FC236}">
                <a16:creationId xmlns:a16="http://schemas.microsoft.com/office/drawing/2014/main" id="{D5A6AE1F-E644-1915-5CC7-32ED3F08BC10}"/>
              </a:ext>
            </a:extLst>
          </p:cNvPr>
          <p:cNvSpPr/>
          <p:nvPr userDrawn="1"/>
        </p:nvSpPr>
        <p:spPr>
          <a:xfrm>
            <a:off x="9131180"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9131180" y="0"/>
            <a:ext cx="3060819" cy="685800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6" name="Rectangle 5">
            <a:extLst>
              <a:ext uri="{FF2B5EF4-FFF2-40B4-BE49-F238E27FC236}">
                <a16:creationId xmlns:a16="http://schemas.microsoft.com/office/drawing/2014/main" id="{32EDC358-311B-388D-14C2-7F5D29701FFF}"/>
              </a:ext>
            </a:extLst>
          </p:cNvPr>
          <p:cNvSpPr/>
          <p:nvPr userDrawn="1"/>
        </p:nvSpPr>
        <p:spPr>
          <a:xfrm>
            <a:off x="5978229"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5978229" y="-1"/>
            <a:ext cx="3060819" cy="685800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24" name="Text Placeholder 23">
            <a:extLst>
              <a:ext uri="{FF2B5EF4-FFF2-40B4-BE49-F238E27FC236}">
                <a16:creationId xmlns:a16="http://schemas.microsoft.com/office/drawing/2014/main" id="{77BC10DC-BF58-F9A6-62EC-F0ACEC8156AC}"/>
              </a:ext>
            </a:extLst>
          </p:cNvPr>
          <p:cNvSpPr>
            <a:spLocks noGrp="1"/>
          </p:cNvSpPr>
          <p:nvPr>
            <p:ph type="body" sz="quarter" idx="13" hasCustomPrompt="1"/>
          </p:nvPr>
        </p:nvSpPr>
        <p:spPr>
          <a:xfrm>
            <a:off x="815673" y="2560320"/>
            <a:ext cx="4157977" cy="374650"/>
          </a:xfrm>
        </p:spPr>
        <p:txBody>
          <a:bodyPr>
            <a:noAutofit/>
          </a:bodyPr>
          <a:lstStyle>
            <a:lvl1pPr marL="0" indent="0">
              <a:lnSpc>
                <a:spcPct val="100000"/>
              </a:lnSpc>
              <a:buNone/>
              <a:defRPr sz="1600" b="1" i="0">
                <a:solidFill>
                  <a:srgbClr val="A30134"/>
                </a:solidFill>
                <a:latin typeface="Rajdhani Semibold" panose="02000000000000000000" pitchFamily="2" charset="77"/>
                <a:cs typeface="Rajdhani Semibold" panose="02000000000000000000" pitchFamily="2" charset="77"/>
              </a:defRPr>
            </a:lvl1pPr>
            <a:lvl2pPr marL="457200" indent="0">
              <a:buNone/>
              <a:defRPr sz="1600">
                <a:solidFill>
                  <a:srgbClr val="A30134"/>
                </a:solidFill>
              </a:defRPr>
            </a:lvl2pPr>
            <a:lvl3pPr marL="914400" indent="0">
              <a:buNone/>
              <a:defRPr sz="1600">
                <a:solidFill>
                  <a:srgbClr val="A30134"/>
                </a:solidFill>
              </a:defRPr>
            </a:lvl3pPr>
            <a:lvl4pPr marL="1371600" indent="0">
              <a:buNone/>
              <a:defRPr sz="1600">
                <a:solidFill>
                  <a:srgbClr val="A30134"/>
                </a:solidFill>
              </a:defRPr>
            </a:lvl4pPr>
            <a:lvl5pPr marL="1828800" indent="0">
              <a:buNone/>
              <a:defRPr sz="1600">
                <a:solidFill>
                  <a:srgbClr val="A30134"/>
                </a:solidFill>
              </a:defRPr>
            </a:lvl5pPr>
          </a:lstStyle>
          <a:p>
            <a:pPr lvl="0"/>
            <a:r>
              <a:rPr lang="en-US" dirty="0"/>
              <a:t>Lorem Ipsum</a:t>
            </a:r>
          </a:p>
        </p:txBody>
      </p:sp>
      <p:sp>
        <p:nvSpPr>
          <p:cNvPr id="28" name="Text Placeholder 27">
            <a:extLst>
              <a:ext uri="{FF2B5EF4-FFF2-40B4-BE49-F238E27FC236}">
                <a16:creationId xmlns:a16="http://schemas.microsoft.com/office/drawing/2014/main" id="{C70561ED-191C-8490-695C-069E1FC44132}"/>
              </a:ext>
            </a:extLst>
          </p:cNvPr>
          <p:cNvSpPr>
            <a:spLocks noGrp="1"/>
          </p:cNvSpPr>
          <p:nvPr>
            <p:ph type="body" sz="quarter" idx="14" hasCustomPrompt="1"/>
          </p:nvPr>
        </p:nvSpPr>
        <p:spPr>
          <a:xfrm>
            <a:off x="815672" y="3035808"/>
            <a:ext cx="4157976" cy="2877270"/>
          </a:xfrm>
        </p:spPr>
        <p:txBody>
          <a:bodyPr/>
          <a:lstStyle/>
          <a:p>
            <a:pPr>
              <a:lnSpc>
                <a:spcPct val="175000"/>
              </a:lnSpc>
            </a:pPr>
            <a:r>
              <a:rPr lang="en-US" sz="1200" dirty="0">
                <a:solidFill>
                  <a:schemeClr val="tx1">
                    <a:lumMod val="50000"/>
                    <a:lumOff val="50000"/>
                  </a:schemeClr>
                </a:solidFill>
                <a:latin typeface="Poppins" pitchFamily="2" charset="77"/>
                <a:cs typeface="Poppins" pitchFamily="2" charset="77"/>
              </a:rPr>
              <a:t>Lorem ipsum dolor sit </a:t>
            </a:r>
            <a:r>
              <a:rPr lang="en-US" sz="1200" dirty="0" err="1">
                <a:solidFill>
                  <a:schemeClr val="tx1">
                    <a:lumMod val="50000"/>
                    <a:lumOff val="50000"/>
                  </a:schemeClr>
                </a:solidFill>
                <a:latin typeface="Poppins" pitchFamily="2" charset="77"/>
                <a:cs typeface="Poppins" pitchFamily="2" charset="77"/>
              </a:rPr>
              <a:t>amet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consectetur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adipiscing</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elit</a:t>
            </a:r>
            <a:r>
              <a:rPr lang="en-US" sz="1200" dirty="0">
                <a:solidFill>
                  <a:schemeClr val="tx1">
                    <a:lumMod val="50000"/>
                    <a:lumOff val="50000"/>
                  </a:schemeClr>
                </a:solidFill>
                <a:latin typeface="Poppins" pitchFamily="2" charset="77"/>
                <a:cs typeface="Poppins" pitchFamily="2" charset="77"/>
              </a:rPr>
              <a:t>, sed do </a:t>
            </a:r>
            <a:r>
              <a:rPr lang="en-US" sz="1200" dirty="0" err="1">
                <a:solidFill>
                  <a:schemeClr val="tx1">
                    <a:lumMod val="50000"/>
                    <a:lumOff val="50000"/>
                  </a:schemeClr>
                </a:solidFill>
                <a:latin typeface="Poppins" pitchFamily="2" charset="77"/>
                <a:cs typeface="Poppins" pitchFamily="2" charset="77"/>
              </a:rPr>
              <a:t>eiusmod</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tempor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incididunt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labore et dolore magna </a:t>
            </a:r>
            <a:r>
              <a:rPr lang="en-US" sz="1200" dirty="0" err="1">
                <a:solidFill>
                  <a:schemeClr val="tx1">
                    <a:lumMod val="50000"/>
                    <a:lumOff val="50000"/>
                  </a:schemeClr>
                </a:solidFill>
                <a:latin typeface="Poppins" pitchFamily="2" charset="77"/>
                <a:cs typeface="Poppins" pitchFamily="2" charset="77"/>
              </a:rPr>
              <a:t>aliqua</a:t>
            </a:r>
            <a:r>
              <a:rPr lang="en-US" sz="1200" dirty="0">
                <a:solidFill>
                  <a:schemeClr val="tx1">
                    <a:lumMod val="50000"/>
                    <a:lumOff val="50000"/>
                  </a:schemeClr>
                </a:solidFill>
                <a:latin typeface="Poppins" pitchFamily="2" charset="77"/>
                <a:cs typeface="Poppins" pitchFamily="2" charset="77"/>
              </a:rPr>
              <a:t>. Ut </a:t>
            </a:r>
            <a:r>
              <a:rPr lang="en-US" sz="1200" dirty="0" err="1">
                <a:solidFill>
                  <a:schemeClr val="tx1">
                    <a:lumMod val="50000"/>
                    <a:lumOff val="50000"/>
                  </a:schemeClr>
                </a:solidFill>
                <a:latin typeface="Poppins" pitchFamily="2" charset="77"/>
                <a:cs typeface="Poppins" pitchFamily="2" charset="77"/>
              </a:rPr>
              <a:t>enim</a:t>
            </a:r>
            <a:r>
              <a:rPr lang="en-US" sz="1200" dirty="0">
                <a:solidFill>
                  <a:schemeClr val="tx1">
                    <a:lumMod val="50000"/>
                    <a:lumOff val="50000"/>
                  </a:schemeClr>
                </a:solidFill>
                <a:latin typeface="Poppins" pitchFamily="2" charset="77"/>
                <a:cs typeface="Poppins" pitchFamily="2" charset="77"/>
              </a:rPr>
              <a:t> ad minim </a:t>
            </a:r>
            <a:r>
              <a:rPr lang="en-US" sz="1200" dirty="0" err="1">
                <a:solidFill>
                  <a:schemeClr val="tx1">
                    <a:lumMod val="50000"/>
                    <a:lumOff val="50000"/>
                  </a:schemeClr>
                </a:solidFill>
                <a:latin typeface="Poppins" pitchFamily="2" charset="77"/>
                <a:cs typeface="Poppins" pitchFamily="2" charset="77"/>
              </a:rPr>
              <a:t>veniam</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quis</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nostrud</a:t>
            </a:r>
            <a:r>
              <a:rPr lang="en-US" sz="1200" dirty="0">
                <a:solidFill>
                  <a:schemeClr val="tx1">
                    <a:lumMod val="50000"/>
                    <a:lumOff val="50000"/>
                  </a:schemeClr>
                </a:solidFill>
                <a:latin typeface="Poppins" pitchFamily="2" charset="77"/>
                <a:cs typeface="Poppins" pitchFamily="2" charset="77"/>
              </a:rPr>
              <a:t> exercitation </a:t>
            </a:r>
            <a:r>
              <a:rPr lang="en-US" sz="1200" dirty="0" err="1">
                <a:solidFill>
                  <a:schemeClr val="tx1">
                    <a:lumMod val="50000"/>
                    <a:lumOff val="50000"/>
                  </a:schemeClr>
                </a:solidFill>
                <a:latin typeface="Poppins" pitchFamily="2" charset="77"/>
                <a:cs typeface="Poppins" pitchFamily="2" charset="77"/>
              </a:rPr>
              <a:t>ullamco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laboris</a:t>
            </a:r>
            <a:r>
              <a:rPr lang="en-US" sz="1200" dirty="0">
                <a:solidFill>
                  <a:schemeClr val="tx1">
                    <a:lumMod val="50000"/>
                    <a:lumOff val="50000"/>
                  </a:schemeClr>
                </a:solidFill>
                <a:latin typeface="Poppins" pitchFamily="2" charset="77"/>
                <a:cs typeface="Poppins" pitchFamily="2" charset="77"/>
              </a:rPr>
              <a:t> nisi </a:t>
            </a:r>
            <a:r>
              <a:rPr lang="en-US" sz="1200" dirty="0" err="1">
                <a:solidFill>
                  <a:schemeClr val="tx1">
                    <a:lumMod val="50000"/>
                    <a:lumOff val="50000"/>
                  </a:schemeClr>
                </a:solidFill>
                <a:latin typeface="Poppins" pitchFamily="2" charset="77"/>
                <a:cs typeface="Poppins" pitchFamily="2" charset="77"/>
              </a:rPr>
              <a:t>ut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aliquip</a:t>
            </a:r>
            <a:r>
              <a:rPr lang="en-US" sz="1200" dirty="0">
                <a:solidFill>
                  <a:schemeClr val="tx1">
                    <a:lumMod val="50000"/>
                    <a:lumOff val="50000"/>
                  </a:schemeClr>
                </a:solidFill>
                <a:latin typeface="Poppins" pitchFamily="2" charset="77"/>
                <a:cs typeface="Poppins" pitchFamily="2" charset="77"/>
              </a:rPr>
              <a:t> ex </a:t>
            </a:r>
            <a:r>
              <a:rPr lang="en-US" sz="1200" dirty="0" err="1">
                <a:solidFill>
                  <a:schemeClr val="tx1">
                    <a:lumMod val="50000"/>
                    <a:lumOff val="50000"/>
                  </a:schemeClr>
                </a:solidFill>
                <a:latin typeface="Poppins" pitchFamily="2" charset="77"/>
                <a:cs typeface="Poppins" pitchFamily="2" charset="77"/>
              </a:rPr>
              <a:t>ea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commodo</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consequat</a:t>
            </a:r>
            <a:r>
              <a:rPr lang="en-US" sz="1200" dirty="0">
                <a:solidFill>
                  <a:schemeClr val="tx1">
                    <a:lumMod val="50000"/>
                    <a:lumOff val="50000"/>
                  </a:schemeClr>
                </a:solidFill>
                <a:latin typeface="Poppins" pitchFamily="2" charset="77"/>
                <a:cs typeface="Poppins" pitchFamily="2" charset="77"/>
              </a:rPr>
              <a:t>. Duis </a:t>
            </a:r>
            <a:r>
              <a:rPr lang="en-US" sz="1200" dirty="0" err="1">
                <a:solidFill>
                  <a:schemeClr val="tx1">
                    <a:lumMod val="50000"/>
                    <a:lumOff val="50000"/>
                  </a:schemeClr>
                </a:solidFill>
                <a:latin typeface="Poppins" pitchFamily="2" charset="77"/>
                <a:cs typeface="Poppins" pitchFamily="2" charset="77"/>
              </a:rPr>
              <a:t>aute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irure</a:t>
            </a:r>
            <a:r>
              <a:rPr lang="en-US" sz="1200" dirty="0">
                <a:solidFill>
                  <a:schemeClr val="tx1">
                    <a:lumMod val="50000"/>
                    <a:lumOff val="50000"/>
                  </a:schemeClr>
                </a:solidFill>
                <a:latin typeface="Poppins" pitchFamily="2" charset="77"/>
                <a:cs typeface="Poppins" pitchFamily="2" charset="77"/>
              </a:rPr>
              <a:t> dolor in </a:t>
            </a:r>
            <a:r>
              <a:rPr lang="en-US" sz="1200" dirty="0" err="1">
                <a:solidFill>
                  <a:schemeClr val="tx1">
                    <a:lumMod val="50000"/>
                    <a:lumOff val="50000"/>
                  </a:schemeClr>
                </a:solidFill>
                <a:latin typeface="Poppins" pitchFamily="2" charset="77"/>
                <a:cs typeface="Poppins" pitchFamily="2" charset="77"/>
              </a:rPr>
              <a:t>reprehenderit</a:t>
            </a:r>
            <a:r>
              <a:rPr lang="en-US" sz="1200" dirty="0">
                <a:solidFill>
                  <a:schemeClr val="tx1">
                    <a:lumMod val="50000"/>
                    <a:lumOff val="50000"/>
                  </a:schemeClr>
                </a:solidFill>
                <a:latin typeface="Poppins" pitchFamily="2" charset="77"/>
                <a:cs typeface="Poppins" pitchFamily="2" charset="77"/>
              </a:rPr>
              <a:t> in </a:t>
            </a:r>
            <a:r>
              <a:rPr lang="en-US" sz="1200" dirty="0" err="1">
                <a:solidFill>
                  <a:schemeClr val="tx1">
                    <a:lumMod val="50000"/>
                    <a:lumOff val="50000"/>
                  </a:schemeClr>
                </a:solidFill>
                <a:latin typeface="Poppins" pitchFamily="2" charset="77"/>
                <a:cs typeface="Poppins" pitchFamily="2" charset="77"/>
              </a:rPr>
              <a:t>voluptate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velit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esse</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cillum</a:t>
            </a:r>
            <a:r>
              <a:rPr lang="en-US" sz="1200" dirty="0">
                <a:solidFill>
                  <a:schemeClr val="tx1">
                    <a:lumMod val="50000"/>
                    <a:lumOff val="50000"/>
                  </a:schemeClr>
                </a:solidFill>
                <a:latin typeface="Poppins" pitchFamily="2" charset="77"/>
                <a:cs typeface="Poppins" pitchFamily="2" charset="77"/>
              </a:rPr>
              <a:t> dolore </a:t>
            </a:r>
            <a:r>
              <a:rPr lang="en-US" sz="1200" dirty="0" err="1">
                <a:solidFill>
                  <a:schemeClr val="tx1">
                    <a:lumMod val="50000"/>
                    <a:lumOff val="50000"/>
                  </a:schemeClr>
                </a:solidFill>
                <a:latin typeface="Poppins" pitchFamily="2" charset="77"/>
                <a:cs typeface="Poppins" pitchFamily="2" charset="77"/>
              </a:rPr>
              <a:t>eu</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fugiat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nulla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pariatur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Excepteur</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sint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occaecat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cupidatat</a:t>
            </a:r>
            <a:r>
              <a:rPr lang="en-US" sz="1200" dirty="0">
                <a:solidFill>
                  <a:schemeClr val="tx1">
                    <a:lumMod val="50000"/>
                    <a:lumOff val="50000"/>
                  </a:schemeClr>
                </a:solidFill>
                <a:latin typeface="Poppins" pitchFamily="2" charset="77"/>
                <a:cs typeface="Poppins" pitchFamily="2" charset="77"/>
              </a:rPr>
              <a:t> non </a:t>
            </a:r>
            <a:r>
              <a:rPr lang="en-US" sz="1200" dirty="0" err="1">
                <a:solidFill>
                  <a:schemeClr val="tx1">
                    <a:lumMod val="50000"/>
                    <a:lumOff val="50000"/>
                  </a:schemeClr>
                </a:solidFill>
                <a:latin typeface="Poppins" pitchFamily="2" charset="77"/>
                <a:cs typeface="Poppins" pitchFamily="2" charset="77"/>
              </a:rPr>
              <a:t>proident</a:t>
            </a:r>
            <a:r>
              <a:rPr lang="en-US" sz="1200" dirty="0">
                <a:solidFill>
                  <a:schemeClr val="tx1">
                    <a:lumMod val="50000"/>
                    <a:lumOff val="50000"/>
                  </a:schemeClr>
                </a:solidFill>
                <a:latin typeface="Poppins" pitchFamily="2" charset="77"/>
                <a:cs typeface="Poppins" pitchFamily="2" charset="77"/>
              </a:rPr>
              <a:t>, sunt in culpa qui </a:t>
            </a:r>
            <a:r>
              <a:rPr lang="en-US" sz="1200" dirty="0" err="1">
                <a:solidFill>
                  <a:schemeClr val="tx1">
                    <a:lumMod val="50000"/>
                    <a:lumOff val="50000"/>
                  </a:schemeClr>
                </a:solidFill>
                <a:latin typeface="Poppins" pitchFamily="2" charset="77"/>
                <a:cs typeface="Poppins" pitchFamily="2" charset="77"/>
              </a:rPr>
              <a:t>officia</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deserunt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mollit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anim</a:t>
            </a:r>
            <a:r>
              <a:rPr lang="en-US" sz="1200" dirty="0">
                <a:solidFill>
                  <a:schemeClr val="tx1">
                    <a:lumMod val="50000"/>
                    <a:lumOff val="50000"/>
                  </a:schemeClr>
                </a:solidFill>
                <a:latin typeface="Poppins" pitchFamily="2" charset="77"/>
                <a:cs typeface="Poppins" pitchFamily="2" charset="77"/>
              </a:rPr>
              <a:t> id </a:t>
            </a:r>
            <a:r>
              <a:rPr lang="en-US" sz="1200" dirty="0" err="1">
                <a:solidFill>
                  <a:schemeClr val="tx1">
                    <a:lumMod val="50000"/>
                    <a:lumOff val="50000"/>
                  </a:schemeClr>
                </a:solidFill>
                <a:latin typeface="Poppins" pitchFamily="2" charset="77"/>
                <a:cs typeface="Poppins" pitchFamily="2" charset="77"/>
              </a:rPr>
              <a:t>est</a:t>
            </a:r>
            <a:r>
              <a:rPr lang="en-US" sz="1200" dirty="0">
                <a:solidFill>
                  <a:schemeClr val="tx1">
                    <a:lumMod val="50000"/>
                    <a:lumOff val="50000"/>
                  </a:schemeClr>
                </a:solidFill>
                <a:latin typeface="Poppins" pitchFamily="2" charset="77"/>
                <a:cs typeface="Poppins" pitchFamily="2" charset="77"/>
              </a:rPr>
              <a:t> </a:t>
            </a:r>
            <a:r>
              <a:rPr lang="en-US" sz="1200" dirty="0" err="1">
                <a:solidFill>
                  <a:schemeClr val="tx1">
                    <a:lumMod val="50000"/>
                    <a:lumOff val="50000"/>
                  </a:schemeClr>
                </a:solidFill>
                <a:latin typeface="Poppins" pitchFamily="2" charset="77"/>
                <a:cs typeface="Poppins" pitchFamily="2" charset="77"/>
              </a:rPr>
              <a:t>laborum</a:t>
            </a:r>
            <a:r>
              <a:rPr lang="en-US" sz="1200" dirty="0">
                <a:solidFill>
                  <a:schemeClr val="tx1">
                    <a:lumMod val="50000"/>
                    <a:lumOff val="50000"/>
                  </a:schemeClr>
                </a:solidFill>
                <a:latin typeface="Poppins" pitchFamily="2" charset="77"/>
                <a:cs typeface="Poppins" pitchFamily="2" charset="77"/>
              </a:rPr>
              <a:t>.</a:t>
            </a:r>
          </a:p>
        </p:txBody>
      </p:sp>
    </p:spTree>
    <p:extLst>
      <p:ext uri="{BB962C8B-B14F-4D97-AF65-F5344CB8AC3E}">
        <p14:creationId xmlns:p14="http://schemas.microsoft.com/office/powerpoint/2010/main" val="689466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2 P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EAA3F-C8AC-CBCA-4A60-CE800F594694}"/>
              </a:ext>
            </a:extLst>
          </p:cNvPr>
          <p:cNvSpPr>
            <a:spLocks noGrp="1"/>
          </p:cNvSpPr>
          <p:nvPr>
            <p:ph type="title" hasCustomPrompt="1"/>
          </p:nvPr>
        </p:nvSpPr>
        <p:spPr>
          <a:xfrm>
            <a:off x="987552" y="4788453"/>
            <a:ext cx="6940296" cy="1325563"/>
          </a:xfrm>
        </p:spPr>
        <p:txBody>
          <a:bodyPr>
            <a:normAutofit/>
          </a:bodyPr>
          <a:lstStyle>
            <a:lvl1pPr>
              <a:defRPr sz="4000"/>
            </a:lvl1pPr>
          </a:lstStyle>
          <a:p>
            <a:r>
              <a:rPr lang="en-US" dirty="0"/>
              <a:t>Lorem ipsum dolor sit </a:t>
            </a:r>
            <a:r>
              <a:rPr lang="en-US" dirty="0" err="1"/>
              <a:t>amet</a:t>
            </a:r>
            <a:r>
              <a:rPr lang="en-US" dirty="0"/>
              <a:t> </a:t>
            </a:r>
            <a:r>
              <a:rPr lang="en-US" dirty="0" err="1"/>
              <a:t>consectetur</a:t>
            </a:r>
            <a:r>
              <a:rPr lang="en-US" dirty="0"/>
              <a:t>.</a:t>
            </a:r>
          </a:p>
        </p:txBody>
      </p:sp>
      <p:sp>
        <p:nvSpPr>
          <p:cNvPr id="8" name="Rectangle 7">
            <a:extLst>
              <a:ext uri="{FF2B5EF4-FFF2-40B4-BE49-F238E27FC236}">
                <a16:creationId xmlns:a16="http://schemas.microsoft.com/office/drawing/2014/main" id="{001A9FCF-AAB5-2D17-A1F7-15077B2D4C32}"/>
              </a:ext>
            </a:extLst>
          </p:cNvPr>
          <p:cNvSpPr/>
          <p:nvPr userDrawn="1"/>
        </p:nvSpPr>
        <p:spPr>
          <a:xfrm>
            <a:off x="0" y="0"/>
            <a:ext cx="3466742" cy="3947116"/>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5A6AE1F-E644-1915-5CC7-32ED3F08BC10}"/>
              </a:ext>
            </a:extLst>
          </p:cNvPr>
          <p:cNvSpPr/>
          <p:nvPr userDrawn="1"/>
        </p:nvSpPr>
        <p:spPr>
          <a:xfrm>
            <a:off x="9131180" y="0"/>
            <a:ext cx="3060819" cy="685800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9131180" y="0"/>
            <a:ext cx="3060819" cy="6857999"/>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0" y="1"/>
            <a:ext cx="3466742" cy="3947115"/>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Tree>
    <p:extLst>
      <p:ext uri="{BB962C8B-B14F-4D97-AF65-F5344CB8AC3E}">
        <p14:creationId xmlns:p14="http://schemas.microsoft.com/office/powerpoint/2010/main" val="189008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Pics Lef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2" name="Rectangle 1">
            <a:extLst>
              <a:ext uri="{FF2B5EF4-FFF2-40B4-BE49-F238E27FC236}">
                <a16:creationId xmlns:a16="http://schemas.microsoft.com/office/drawing/2014/main" id="{7F2E082F-D741-AB61-E924-7101FED52DCA}"/>
              </a:ext>
            </a:extLst>
          </p:cNvPr>
          <p:cNvSpPr/>
          <p:nvPr userDrawn="1"/>
        </p:nvSpPr>
        <p:spPr>
          <a:xfrm>
            <a:off x="363196" y="345970"/>
            <a:ext cx="3099273" cy="29260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194CA7E-A9F3-F7B0-2ACE-026EC8DC548E}"/>
              </a:ext>
            </a:extLst>
          </p:cNvPr>
          <p:cNvSpPr/>
          <p:nvPr userDrawn="1"/>
        </p:nvSpPr>
        <p:spPr>
          <a:xfrm>
            <a:off x="363195" y="3276136"/>
            <a:ext cx="3099273" cy="96140"/>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011ECED-4F57-A5E0-0474-5681B96EAA12}"/>
              </a:ext>
            </a:extLst>
          </p:cNvPr>
          <p:cNvSpPr/>
          <p:nvPr userDrawn="1"/>
        </p:nvSpPr>
        <p:spPr>
          <a:xfrm>
            <a:off x="363196" y="3485727"/>
            <a:ext cx="3099273" cy="29260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E8B8A0-6B3D-412D-A3EB-907F2FC91DC3}"/>
              </a:ext>
            </a:extLst>
          </p:cNvPr>
          <p:cNvSpPr/>
          <p:nvPr userDrawn="1"/>
        </p:nvSpPr>
        <p:spPr>
          <a:xfrm>
            <a:off x="363195" y="6415890"/>
            <a:ext cx="3099273" cy="96140"/>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363195" y="341884"/>
            <a:ext cx="3085433" cy="29260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349293" y="3485725"/>
            <a:ext cx="3099273" cy="2926081"/>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2872271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Pics Left - Full">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940C23-34B3-05D1-441D-6FE28EA8F15D}"/>
              </a:ext>
            </a:extLst>
          </p:cNvPr>
          <p:cNvSpPr/>
          <p:nvPr userDrawn="1"/>
        </p:nvSpPr>
        <p:spPr>
          <a:xfrm>
            <a:off x="1" y="3474720"/>
            <a:ext cx="4671701"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4717B09-DFA2-B777-A971-7D9A7C235218}"/>
              </a:ext>
            </a:extLst>
          </p:cNvPr>
          <p:cNvSpPr/>
          <p:nvPr userDrawn="1"/>
        </p:nvSpPr>
        <p:spPr>
          <a:xfrm>
            <a:off x="0" y="0"/>
            <a:ext cx="4671701"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5148"/>
            <a:ext cx="4671700" cy="338842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1" y="3485726"/>
            <a:ext cx="4671700" cy="3367126"/>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1245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Pic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24D716-556D-FC9B-93DD-5EB65E413BF6}"/>
              </a:ext>
            </a:extLst>
          </p:cNvPr>
          <p:cNvSpPr/>
          <p:nvPr userDrawn="1"/>
        </p:nvSpPr>
        <p:spPr>
          <a:xfrm>
            <a:off x="8340693" y="948013"/>
            <a:ext cx="2642075" cy="272505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B0B1342-8A50-B106-DC9B-5CC8D03DFB98}"/>
              </a:ext>
            </a:extLst>
          </p:cNvPr>
          <p:cNvSpPr/>
          <p:nvPr userDrawn="1"/>
        </p:nvSpPr>
        <p:spPr>
          <a:xfrm>
            <a:off x="0" y="6702037"/>
            <a:ext cx="12191999" cy="168779"/>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F356B64-0479-7EE9-924D-531CC85574CD}"/>
              </a:ext>
            </a:extLst>
          </p:cNvPr>
          <p:cNvSpPr/>
          <p:nvPr userDrawn="1"/>
        </p:nvSpPr>
        <p:spPr>
          <a:xfrm>
            <a:off x="4774961" y="966724"/>
            <a:ext cx="2642075" cy="272505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F889F58-CF28-18EE-6B9A-85C1B6635926}"/>
              </a:ext>
            </a:extLst>
          </p:cNvPr>
          <p:cNvSpPr/>
          <p:nvPr userDrawn="1"/>
        </p:nvSpPr>
        <p:spPr>
          <a:xfrm>
            <a:off x="1226322" y="966724"/>
            <a:ext cx="2642075" cy="2725059"/>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226321" y="966724"/>
            <a:ext cx="2642075" cy="270634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4774961" y="966724"/>
            <a:ext cx="2642075" cy="270634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Oval 8">
            <a:extLst>
              <a:ext uri="{FF2B5EF4-FFF2-40B4-BE49-F238E27FC236}">
                <a16:creationId xmlns:a16="http://schemas.microsoft.com/office/drawing/2014/main" id="{8540BE69-117A-69AA-EBC4-D953DCE9FB68}"/>
              </a:ext>
            </a:extLst>
          </p:cNvPr>
          <p:cNvSpPr/>
          <p:nvPr userDrawn="1"/>
        </p:nvSpPr>
        <p:spPr>
          <a:xfrm>
            <a:off x="2209800" y="3329460"/>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10" name="Oval 9">
            <a:extLst>
              <a:ext uri="{FF2B5EF4-FFF2-40B4-BE49-F238E27FC236}">
                <a16:creationId xmlns:a16="http://schemas.microsoft.com/office/drawing/2014/main" id="{2D4E4C05-105C-6338-8182-0FA7A6B3483D}"/>
              </a:ext>
            </a:extLst>
          </p:cNvPr>
          <p:cNvSpPr/>
          <p:nvPr userDrawn="1"/>
        </p:nvSpPr>
        <p:spPr>
          <a:xfrm>
            <a:off x="5752386" y="3317112"/>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
        <p:nvSpPr>
          <p:cNvPr id="14" name="Picture Placeholder 2">
            <a:extLst>
              <a:ext uri="{FF2B5EF4-FFF2-40B4-BE49-F238E27FC236}">
                <a16:creationId xmlns:a16="http://schemas.microsoft.com/office/drawing/2014/main" id="{CAF5D6CC-74C8-1DE1-6DFA-0B6A44217049}"/>
              </a:ext>
            </a:extLst>
          </p:cNvPr>
          <p:cNvSpPr>
            <a:spLocks noGrp="1"/>
          </p:cNvSpPr>
          <p:nvPr>
            <p:ph type="pic" idx="13"/>
          </p:nvPr>
        </p:nvSpPr>
        <p:spPr>
          <a:xfrm>
            <a:off x="8340692" y="961181"/>
            <a:ext cx="2642075" cy="2706348"/>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Oval 10">
            <a:extLst>
              <a:ext uri="{FF2B5EF4-FFF2-40B4-BE49-F238E27FC236}">
                <a16:creationId xmlns:a16="http://schemas.microsoft.com/office/drawing/2014/main" id="{B47B0D4F-D498-7BC8-658F-EF3BCD33F206}"/>
              </a:ext>
            </a:extLst>
          </p:cNvPr>
          <p:cNvSpPr/>
          <p:nvPr userDrawn="1"/>
        </p:nvSpPr>
        <p:spPr>
          <a:xfrm>
            <a:off x="9318118" y="3323917"/>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oppins" pitchFamily="2" charset="77"/>
              <a:cs typeface="Poppins" pitchFamily="2" charset="77"/>
            </a:endParaRPr>
          </a:p>
        </p:txBody>
      </p:sp>
    </p:spTree>
    <p:extLst>
      <p:ext uri="{BB962C8B-B14F-4D97-AF65-F5344CB8AC3E}">
        <p14:creationId xmlns:p14="http://schemas.microsoft.com/office/powerpoint/2010/main" val="143186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Pics Lef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C54C80-0347-40EF-9879-0DD6EF23178B}"/>
              </a:ext>
            </a:extLst>
          </p:cNvPr>
          <p:cNvSpPr/>
          <p:nvPr userDrawn="1"/>
        </p:nvSpPr>
        <p:spPr>
          <a:xfrm>
            <a:off x="0" y="347472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4C0A32C-D181-3FA5-4A99-4D016580C000}"/>
              </a:ext>
            </a:extLst>
          </p:cNvPr>
          <p:cNvSpPr/>
          <p:nvPr userDrawn="1"/>
        </p:nvSpPr>
        <p:spPr>
          <a:xfrm>
            <a:off x="-1" y="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099FA79-00EB-125D-13BF-557BFC458FD2}"/>
              </a:ext>
            </a:extLst>
          </p:cNvPr>
          <p:cNvSpPr/>
          <p:nvPr userDrawn="1"/>
        </p:nvSpPr>
        <p:spPr>
          <a:xfrm>
            <a:off x="2399944" y="347472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6628C66-DBD3-9DF6-69B4-EC5C7341A18C}"/>
              </a:ext>
            </a:extLst>
          </p:cNvPr>
          <p:cNvSpPr/>
          <p:nvPr userDrawn="1"/>
        </p:nvSpPr>
        <p:spPr>
          <a:xfrm>
            <a:off x="2399943" y="0"/>
            <a:ext cx="2315909" cy="3383280"/>
          </a:xfrm>
          <a:prstGeom prst="rect">
            <a:avLst/>
          </a:prstGeom>
          <a:solidFill>
            <a:schemeClr val="bg1">
              <a:lumMod val="8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8C97EA-D384-416B-7027-0893B3E51746}"/>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00">
            <a:extLst>
              <a:ext uri="{FF2B5EF4-FFF2-40B4-BE49-F238E27FC236}">
                <a16:creationId xmlns:a16="http://schemas.microsoft.com/office/drawing/2014/main" id="{AC931EC8-7F3D-812F-7F68-1A29EE3723ED}"/>
              </a:ext>
            </a:extLst>
          </p:cNvPr>
          <p:cNvSpPr>
            <a:spLocks noGrp="1"/>
          </p:cNvSpPr>
          <p:nvPr>
            <p:ph type="body" sz="quarter" idx="12" hasCustomPrompt="1"/>
          </p:nvPr>
        </p:nvSpPr>
        <p:spPr>
          <a:xfrm>
            <a:off x="11488738" y="58189"/>
            <a:ext cx="506527" cy="629032"/>
          </a:xfrm>
        </p:spPr>
        <p:txBody>
          <a:bodyPr lIns="0" tIns="0" rIns="0" bIns="0" anchor="ctr">
            <a:noAutofit/>
          </a:bodyPr>
          <a:lstStyle>
            <a:lvl1pPr marL="0" indent="0" algn="r">
              <a:lnSpc>
                <a:spcPct val="100000"/>
              </a:lnSpc>
              <a:buNone/>
              <a:defRPr sz="2000">
                <a:solidFill>
                  <a:schemeClr val="bg1"/>
                </a:solidFill>
              </a:defRPr>
            </a:lvl1pPr>
            <a:lvl2pPr marL="457200" indent="0" algn="r">
              <a:buNone/>
              <a:defRPr sz="2000">
                <a:solidFill>
                  <a:schemeClr val="bg1"/>
                </a:solidFill>
              </a:defRPr>
            </a:lvl2pPr>
            <a:lvl3pPr marL="914400" indent="0" algn="r">
              <a:buNone/>
              <a:defRPr sz="2000">
                <a:solidFill>
                  <a:schemeClr val="bg1"/>
                </a:solidFill>
              </a:defRPr>
            </a:lvl3pPr>
            <a:lvl4pPr marL="1371600" indent="0" algn="r">
              <a:buNone/>
              <a:defRPr sz="2000">
                <a:solidFill>
                  <a:schemeClr val="bg1"/>
                </a:solidFill>
              </a:defRPr>
            </a:lvl4pPr>
            <a:lvl5pPr marL="1828800" indent="0" algn="r">
              <a:buNone/>
              <a:defRPr sz="2000">
                <a:solidFill>
                  <a:schemeClr val="bg1"/>
                </a:solidFill>
              </a:defRPr>
            </a:lvl5pPr>
          </a:lstStyle>
          <a:p>
            <a:pPr lvl="0"/>
            <a:r>
              <a:rPr lang="en-US" dirty="0"/>
              <a:t>00</a:t>
            </a:r>
          </a:p>
        </p:txBody>
      </p:sp>
      <p:sp>
        <p:nvSpPr>
          <p:cNvPr id="18" name="Picture Placeholder 2">
            <a:extLst>
              <a:ext uri="{FF2B5EF4-FFF2-40B4-BE49-F238E27FC236}">
                <a16:creationId xmlns:a16="http://schemas.microsoft.com/office/drawing/2014/main" id="{2AABFDBC-BEA1-1856-F759-E79ECD87271A}"/>
              </a:ext>
            </a:extLst>
          </p:cNvPr>
          <p:cNvSpPr>
            <a:spLocks noGrp="1"/>
          </p:cNvSpPr>
          <p:nvPr>
            <p:ph type="pic" idx="1"/>
          </p:nvPr>
        </p:nvSpPr>
        <p:spPr>
          <a:xfrm>
            <a:off x="-1" y="5148"/>
            <a:ext cx="2315909" cy="337298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9" name="Picture Placeholder 2">
            <a:extLst>
              <a:ext uri="{FF2B5EF4-FFF2-40B4-BE49-F238E27FC236}">
                <a16:creationId xmlns:a16="http://schemas.microsoft.com/office/drawing/2014/main" id="{C7E76771-5678-6041-9C54-59B54AC1E301}"/>
              </a:ext>
            </a:extLst>
          </p:cNvPr>
          <p:cNvSpPr>
            <a:spLocks noGrp="1"/>
          </p:cNvSpPr>
          <p:nvPr>
            <p:ph type="pic" idx="10"/>
          </p:nvPr>
        </p:nvSpPr>
        <p:spPr>
          <a:xfrm>
            <a:off x="-1" y="3479868"/>
            <a:ext cx="2315909" cy="3372984"/>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Picture Placeholder 2">
            <a:extLst>
              <a:ext uri="{FF2B5EF4-FFF2-40B4-BE49-F238E27FC236}">
                <a16:creationId xmlns:a16="http://schemas.microsoft.com/office/drawing/2014/main" id="{53FD87B1-22BC-E03B-802A-4D02A2CBF5E2}"/>
              </a:ext>
            </a:extLst>
          </p:cNvPr>
          <p:cNvSpPr>
            <a:spLocks noGrp="1"/>
          </p:cNvSpPr>
          <p:nvPr>
            <p:ph type="pic" idx="13"/>
          </p:nvPr>
        </p:nvSpPr>
        <p:spPr>
          <a:xfrm>
            <a:off x="2399942" y="0"/>
            <a:ext cx="2329811" cy="33832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15748AE2-4C1D-8FF3-398B-0BE9108EBFFE}"/>
              </a:ext>
            </a:extLst>
          </p:cNvPr>
          <p:cNvSpPr>
            <a:spLocks noGrp="1"/>
          </p:cNvSpPr>
          <p:nvPr>
            <p:ph type="pic" idx="14"/>
          </p:nvPr>
        </p:nvSpPr>
        <p:spPr>
          <a:xfrm>
            <a:off x="2399942" y="3485726"/>
            <a:ext cx="2315909" cy="3383280"/>
          </a:xfrm>
        </p:spPr>
        <p:txBody>
          <a:bodyPr anchor="ctr">
            <a:normAutofit/>
          </a:bodyPr>
          <a:lstStyle>
            <a:lvl1pPr marL="0" indent="0" algn="ctr">
              <a:lnSpc>
                <a:spcPct val="100000"/>
              </a:lnSpc>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233449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F0CA4A-C77E-4D1F-FB40-7AE40679E4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A0235AC6-9C4E-C4FA-67E9-62FC56ABFAC5}"/>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Placeholder 5">
            <a:extLst>
              <a:ext uri="{FF2B5EF4-FFF2-40B4-BE49-F238E27FC236}">
                <a16:creationId xmlns:a16="http://schemas.microsoft.com/office/drawing/2014/main" id="{8E8879E1-CAF8-A5CC-270F-CBFE3BD8A4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303587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55" r:id="rId12"/>
    <p:sldLayoutId id="2147483670" r:id="rId13"/>
    <p:sldLayoutId id="2147483671" r:id="rId14"/>
    <p:sldLayoutId id="2147483672" r:id="rId15"/>
    <p:sldLayoutId id="2147483666" r:id="rId16"/>
  </p:sldLayoutIdLst>
  <p:txStyles>
    <p:title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p:titleStyle>
    <p:bodyStyle>
      <a:lvl1pPr marL="0" indent="0" algn="l" defTabSz="914400" rtl="0" eaLnBrk="1" latinLnBrk="0" hangingPunct="1">
        <a:lnSpc>
          <a:spcPct val="175000"/>
        </a:lnSpc>
        <a:spcBef>
          <a:spcPts val="10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1pPr>
      <a:lvl2pPr marL="4572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2pPr>
      <a:lvl3pPr marL="9144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3pPr>
      <a:lvl4pPr marL="13716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4pPr>
      <a:lvl5pPr marL="18288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F0CA4A-C77E-4D1F-FB40-7AE40679E4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A0235AC6-9C4E-C4FA-67E9-62FC56ABFAC5}"/>
              </a:ext>
            </a:extLst>
          </p:cNvPr>
          <p:cNvSpPr/>
          <p:nvPr userDrawn="1"/>
        </p:nvSpPr>
        <p:spPr>
          <a:xfrm>
            <a:off x="11502639" y="0"/>
            <a:ext cx="689360" cy="687222"/>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Placeholder 5">
            <a:extLst>
              <a:ext uri="{FF2B5EF4-FFF2-40B4-BE49-F238E27FC236}">
                <a16:creationId xmlns:a16="http://schemas.microsoft.com/office/drawing/2014/main" id="{8E8879E1-CAF8-A5CC-270F-CBFE3BD8A4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41171112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Lst>
  <p:txStyles>
    <p:title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p:titleStyle>
    <p:bodyStyle>
      <a:lvl1pPr marL="0" indent="0" algn="l" defTabSz="914400" rtl="0" eaLnBrk="1" latinLnBrk="0" hangingPunct="1">
        <a:lnSpc>
          <a:spcPct val="175000"/>
        </a:lnSpc>
        <a:spcBef>
          <a:spcPts val="10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1pPr>
      <a:lvl2pPr marL="4572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2pPr>
      <a:lvl3pPr marL="9144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3pPr>
      <a:lvl4pPr marL="13716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4pPr>
      <a:lvl5pPr marL="18288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png"/><Relationship Id="rId18" Type="http://schemas.openxmlformats.org/officeDocument/2006/relationships/image" Target="../media/image33.png"/><Relationship Id="rId26" Type="http://schemas.openxmlformats.org/officeDocument/2006/relationships/image" Target="../media/image41.png"/><Relationship Id="rId3" Type="http://schemas.openxmlformats.org/officeDocument/2006/relationships/image" Target="../media/image18.png"/><Relationship Id="rId21" Type="http://schemas.openxmlformats.org/officeDocument/2006/relationships/image" Target="../media/image36.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5" Type="http://schemas.openxmlformats.org/officeDocument/2006/relationships/image" Target="../media/image40.png"/><Relationship Id="rId2" Type="http://schemas.openxmlformats.org/officeDocument/2006/relationships/notesSlide" Target="../notesSlides/notesSlide9.xml"/><Relationship Id="rId16" Type="http://schemas.openxmlformats.org/officeDocument/2006/relationships/image" Target="../media/image31.png"/><Relationship Id="rId20" Type="http://schemas.openxmlformats.org/officeDocument/2006/relationships/image" Target="../media/image35.jpeg"/><Relationship Id="rId29" Type="http://schemas.openxmlformats.org/officeDocument/2006/relationships/image" Target="../media/image44.png"/><Relationship Id="rId1" Type="http://schemas.openxmlformats.org/officeDocument/2006/relationships/slideLayout" Target="../slideLayouts/slideLayout22.xml"/><Relationship Id="rId6" Type="http://schemas.openxmlformats.org/officeDocument/2006/relationships/image" Target="../media/image21.png"/><Relationship Id="rId11" Type="http://schemas.openxmlformats.org/officeDocument/2006/relationships/image" Target="../media/image26.png"/><Relationship Id="rId24" Type="http://schemas.openxmlformats.org/officeDocument/2006/relationships/image" Target="../media/image39.png"/><Relationship Id="rId5" Type="http://schemas.openxmlformats.org/officeDocument/2006/relationships/image" Target="../media/image20.jpeg"/><Relationship Id="rId15" Type="http://schemas.openxmlformats.org/officeDocument/2006/relationships/image" Target="../media/image30.png"/><Relationship Id="rId23" Type="http://schemas.openxmlformats.org/officeDocument/2006/relationships/image" Target="../media/image38.png"/><Relationship Id="rId28" Type="http://schemas.openxmlformats.org/officeDocument/2006/relationships/image" Target="../media/image43.png"/><Relationship Id="rId10" Type="http://schemas.openxmlformats.org/officeDocument/2006/relationships/image" Target="../media/image25.png"/><Relationship Id="rId19" Type="http://schemas.openxmlformats.org/officeDocument/2006/relationships/image" Target="../media/image34.jpe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 Id="rId22" Type="http://schemas.openxmlformats.org/officeDocument/2006/relationships/image" Target="../media/image37.png"/><Relationship Id="rId27" Type="http://schemas.openxmlformats.org/officeDocument/2006/relationships/image" Target="../media/image42.png"/><Relationship Id="rId30"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s://atlas.mitre.org/matrices/ATLAS/" TargetMode="External"/><Relationship Id="rId2" Type="http://schemas.openxmlformats.org/officeDocument/2006/relationships/notesSlide" Target="../notesSlides/notesSlide8.xml"/><Relationship Id="rId1" Type="http://schemas.openxmlformats.org/officeDocument/2006/relationships/slideLayout" Target="../slideLayouts/slideLayout22.xml"/><Relationship Id="rId4" Type="http://schemas.openxmlformats.org/officeDocument/2006/relationships/hyperlink" Target="https://csrc.nist.gov/publications/detail/white-paper/2023/03/08/adversarial-machine-learning-taxonomy-and-terminology/draf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B1C9C-4597-2338-580C-BD8AA7931E39}"/>
              </a:ext>
            </a:extLst>
          </p:cNvPr>
          <p:cNvSpPr>
            <a:spLocks noGrp="1"/>
          </p:cNvSpPr>
          <p:nvPr>
            <p:ph type="ctrTitle"/>
          </p:nvPr>
        </p:nvSpPr>
        <p:spPr>
          <a:xfrm>
            <a:off x="2815389" y="1146579"/>
            <a:ext cx="6561214" cy="1785105"/>
          </a:xfrm>
        </p:spPr>
        <p:txBody>
          <a:bodyPr>
            <a:normAutofit/>
          </a:bodyPr>
          <a:lstStyle/>
          <a:p>
            <a:r>
              <a:rPr lang="en-US" sz="5400" dirty="0"/>
              <a:t>Welcome</a:t>
            </a:r>
          </a:p>
        </p:txBody>
      </p:sp>
      <p:sp>
        <p:nvSpPr>
          <p:cNvPr id="3" name="Subtitle 2">
            <a:extLst>
              <a:ext uri="{FF2B5EF4-FFF2-40B4-BE49-F238E27FC236}">
                <a16:creationId xmlns:a16="http://schemas.microsoft.com/office/drawing/2014/main" id="{E91D39D5-62F3-49AE-97D3-A698E19AB883}"/>
              </a:ext>
            </a:extLst>
          </p:cNvPr>
          <p:cNvSpPr>
            <a:spLocks noGrp="1"/>
          </p:cNvSpPr>
          <p:nvPr>
            <p:ph type="subTitle" idx="1"/>
          </p:nvPr>
        </p:nvSpPr>
        <p:spPr>
          <a:xfrm>
            <a:off x="1878290" y="2850306"/>
            <a:ext cx="8435411" cy="714644"/>
          </a:xfrm>
        </p:spPr>
        <p:txBody>
          <a:bodyPr>
            <a:noAutofit/>
          </a:bodyPr>
          <a:lstStyle/>
          <a:p>
            <a:r>
              <a:rPr lang="en-US" sz="3600" dirty="0"/>
              <a:t>G100 Session 4: </a:t>
            </a:r>
            <a:br>
              <a:rPr lang="en-US" sz="3600" dirty="0"/>
            </a:br>
            <a:r>
              <a:rPr lang="en-US" sz="2800" dirty="0"/>
              <a:t>Security: How Has AI in the Wrong Hands Affected Operations and What We Are Doing About It?</a:t>
            </a:r>
          </a:p>
        </p:txBody>
      </p:sp>
    </p:spTree>
    <p:extLst>
      <p:ext uri="{BB962C8B-B14F-4D97-AF65-F5344CB8AC3E}">
        <p14:creationId xmlns:p14="http://schemas.microsoft.com/office/powerpoint/2010/main" val="3869711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5622EA-CBBB-E309-46F3-368E79320C7A}"/>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2288142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C7B7D-D5D5-E67A-98FC-FB9196900AB9}"/>
            </a:ext>
          </a:extLst>
        </p:cNvPr>
        <p:cNvGrpSpPr/>
        <p:nvPr/>
      </p:nvGrpSpPr>
      <p:grpSpPr>
        <a:xfrm>
          <a:off x="0" y="0"/>
          <a:ext cx="0" cy="0"/>
          <a:chOff x="0" y="0"/>
          <a:chExt cx="0" cy="0"/>
        </a:xfrm>
      </p:grpSpPr>
      <p:pic>
        <p:nvPicPr>
          <p:cNvPr id="2" name="Picture 4">
            <a:extLst>
              <a:ext uri="{FF2B5EF4-FFF2-40B4-BE49-F238E27FC236}">
                <a16:creationId xmlns:a16="http://schemas.microsoft.com/office/drawing/2014/main" id="{8E0ACBB3-E4BE-619C-3724-8E1DABFF78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0730" y="3899661"/>
            <a:ext cx="695325" cy="466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8" descr="Our Insignia">
            <a:extLst>
              <a:ext uri="{FF2B5EF4-FFF2-40B4-BE49-F238E27FC236}">
                <a16:creationId xmlns:a16="http://schemas.microsoft.com/office/drawing/2014/main" id="{E0381B54-C36C-9335-DA96-56FD4E3C74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6076" y="2103346"/>
            <a:ext cx="525054" cy="52505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E33DCB5D-7B5A-2F2C-C055-547CFB905156}"/>
              </a:ext>
            </a:extLst>
          </p:cNvPr>
          <p:cNvSpPr txBox="1">
            <a:spLocks/>
          </p:cNvSpPr>
          <p:nvPr/>
        </p:nvSpPr>
        <p:spPr>
          <a:xfrm>
            <a:off x="163129" y="161253"/>
            <a:ext cx="11791526" cy="365125"/>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1800" b="1" kern="1200">
                <a:solidFill>
                  <a:schemeClr val="tx1"/>
                </a:solidFill>
                <a:latin typeface="Lato" panose="020F0502020204030203" pitchFamily="34" charset="0"/>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a:ln>
                  <a:noFill/>
                </a:ln>
                <a:solidFill>
                  <a:sysClr val="windowText" lastClr="000000"/>
                </a:solidFill>
                <a:effectLst/>
                <a:uLnTx/>
                <a:uFillTx/>
                <a:latin typeface="Rajdhani Semibold" panose="020B0604020202020204" charset="0"/>
                <a:ea typeface="+mj-ea"/>
                <a:cs typeface="Rajdhani Semibold" panose="020B0604020202020204" charset="0"/>
              </a:rPr>
              <a:t>Historical Timeline</a:t>
            </a:r>
            <a:endParaRPr kumimoji="0" lang="en-US" sz="1800" b="1" i="0" u="none" strike="noStrike" kern="1200" cap="none" spc="0" normalizeH="0" baseline="0" noProof="0" dirty="0">
              <a:ln>
                <a:noFill/>
              </a:ln>
              <a:solidFill>
                <a:sysClr val="windowText" lastClr="000000"/>
              </a:solidFill>
              <a:effectLst/>
              <a:uLnTx/>
              <a:uFillTx/>
              <a:latin typeface="Rajdhani Semibold" panose="020B0604020202020204" charset="0"/>
              <a:ea typeface="+mj-ea"/>
              <a:cs typeface="Rajdhani Semibold" panose="020B0604020202020204" charset="0"/>
            </a:endParaRPr>
          </a:p>
        </p:txBody>
      </p:sp>
      <p:cxnSp>
        <p:nvCxnSpPr>
          <p:cNvPr id="5" name="Straight Arrow Connector 4">
            <a:extLst>
              <a:ext uri="{FF2B5EF4-FFF2-40B4-BE49-F238E27FC236}">
                <a16:creationId xmlns:a16="http://schemas.microsoft.com/office/drawing/2014/main" id="{F7D45100-F5F2-275F-C3B0-A6E49CCDE1DB}"/>
              </a:ext>
            </a:extLst>
          </p:cNvPr>
          <p:cNvCxnSpPr>
            <a:cxnSpLocks/>
          </p:cNvCxnSpPr>
          <p:nvPr/>
        </p:nvCxnSpPr>
        <p:spPr>
          <a:xfrm>
            <a:off x="510310" y="3581270"/>
            <a:ext cx="10660198" cy="0"/>
          </a:xfrm>
          <a:prstGeom prst="straightConnector1">
            <a:avLst/>
          </a:prstGeom>
          <a:noFill/>
          <a:ln w="63500" cap="flat" cmpd="sng" algn="ctr">
            <a:solidFill>
              <a:sysClr val="windowText" lastClr="000000"/>
            </a:solidFill>
            <a:prstDash val="solid"/>
            <a:miter lim="800000"/>
            <a:tailEnd type="triangle"/>
          </a:ln>
          <a:effectLst/>
        </p:spPr>
      </p:cxnSp>
      <p:pic>
        <p:nvPicPr>
          <p:cNvPr id="6" name="Picture 4" descr="Lawrence Berkeley National Laboratory Logo | U.S. Geological Survey">
            <a:extLst>
              <a:ext uri="{FF2B5EF4-FFF2-40B4-BE49-F238E27FC236}">
                <a16:creationId xmlns:a16="http://schemas.microsoft.com/office/drawing/2014/main" id="{F9F3AFED-7C49-100D-1091-4E5440C300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5774" y="1860546"/>
            <a:ext cx="912570" cy="9125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360+ Iran Logo Stock Illustrations, Royalty-Free Vector Graphics &amp; Clip Art  - iStock | Smoking pipe, Nice pipe, Many passports">
            <a:extLst>
              <a:ext uri="{FF2B5EF4-FFF2-40B4-BE49-F238E27FC236}">
                <a16:creationId xmlns:a16="http://schemas.microsoft.com/office/drawing/2014/main" id="{E4217435-2771-F9D2-00AA-7D3305E618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2093" y="4118265"/>
            <a:ext cx="1120381" cy="11203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a:extLst>
              <a:ext uri="{FF2B5EF4-FFF2-40B4-BE49-F238E27FC236}">
                <a16:creationId xmlns:a16="http://schemas.microsoft.com/office/drawing/2014/main" id="{39A29335-3F21-EF9C-1D4A-60EBF146C52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92675" y="4216210"/>
            <a:ext cx="1316180" cy="73023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a:extLst>
              <a:ext uri="{FF2B5EF4-FFF2-40B4-BE49-F238E27FC236}">
                <a16:creationId xmlns:a16="http://schemas.microsoft.com/office/drawing/2014/main" id="{3C19E7FE-263B-C645-0A0C-8E04B5F65515}"/>
              </a:ext>
            </a:extLst>
          </p:cNvPr>
          <p:cNvCxnSpPr/>
          <p:nvPr/>
        </p:nvCxnSpPr>
        <p:spPr>
          <a:xfrm>
            <a:off x="778165" y="3398498"/>
            <a:ext cx="0" cy="339790"/>
          </a:xfrm>
          <a:prstGeom prst="line">
            <a:avLst/>
          </a:prstGeom>
          <a:noFill/>
          <a:ln w="38100" cap="flat" cmpd="sng" algn="ctr">
            <a:solidFill>
              <a:sysClr val="windowText" lastClr="000000"/>
            </a:solidFill>
            <a:prstDash val="solid"/>
            <a:miter lim="800000"/>
          </a:ln>
          <a:effectLst/>
        </p:spPr>
      </p:cxnSp>
      <p:sp>
        <p:nvSpPr>
          <p:cNvPr id="10" name="TextBox 9">
            <a:extLst>
              <a:ext uri="{FF2B5EF4-FFF2-40B4-BE49-F238E27FC236}">
                <a16:creationId xmlns:a16="http://schemas.microsoft.com/office/drawing/2014/main" id="{32B088D3-16BD-44FB-9EE5-7E1D5558C614}"/>
              </a:ext>
            </a:extLst>
          </p:cNvPr>
          <p:cNvSpPr txBox="1"/>
          <p:nvPr/>
        </p:nvSpPr>
        <p:spPr>
          <a:xfrm>
            <a:off x="441038" y="3879204"/>
            <a:ext cx="6742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1980</a:t>
            </a:r>
          </a:p>
        </p:txBody>
      </p:sp>
      <p:cxnSp>
        <p:nvCxnSpPr>
          <p:cNvPr id="11" name="Straight Connector 10">
            <a:extLst>
              <a:ext uri="{FF2B5EF4-FFF2-40B4-BE49-F238E27FC236}">
                <a16:creationId xmlns:a16="http://schemas.microsoft.com/office/drawing/2014/main" id="{A634A109-2366-5560-E2FB-1AED0A448EE8}"/>
              </a:ext>
            </a:extLst>
          </p:cNvPr>
          <p:cNvCxnSpPr/>
          <p:nvPr/>
        </p:nvCxnSpPr>
        <p:spPr>
          <a:xfrm>
            <a:off x="3156532" y="3366172"/>
            <a:ext cx="0" cy="339790"/>
          </a:xfrm>
          <a:prstGeom prst="line">
            <a:avLst/>
          </a:prstGeom>
          <a:noFill/>
          <a:ln w="38100" cap="flat" cmpd="sng" algn="ctr">
            <a:solidFill>
              <a:sysClr val="windowText" lastClr="000000"/>
            </a:solidFill>
            <a:prstDash val="solid"/>
            <a:miter lim="800000"/>
          </a:ln>
          <a:effectLst/>
        </p:spPr>
      </p:cxnSp>
      <p:sp>
        <p:nvSpPr>
          <p:cNvPr id="12" name="TextBox 11">
            <a:extLst>
              <a:ext uri="{FF2B5EF4-FFF2-40B4-BE49-F238E27FC236}">
                <a16:creationId xmlns:a16="http://schemas.microsoft.com/office/drawing/2014/main" id="{A62F2768-4C63-5E52-368F-6ED1A67BB1D4}"/>
              </a:ext>
            </a:extLst>
          </p:cNvPr>
          <p:cNvSpPr txBox="1"/>
          <p:nvPr/>
        </p:nvSpPr>
        <p:spPr>
          <a:xfrm>
            <a:off x="2819405" y="3846878"/>
            <a:ext cx="6742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1990</a:t>
            </a:r>
          </a:p>
        </p:txBody>
      </p:sp>
      <p:cxnSp>
        <p:nvCxnSpPr>
          <p:cNvPr id="13" name="Straight Connector 12">
            <a:extLst>
              <a:ext uri="{FF2B5EF4-FFF2-40B4-BE49-F238E27FC236}">
                <a16:creationId xmlns:a16="http://schemas.microsoft.com/office/drawing/2014/main" id="{B7305C32-876F-2A83-DD20-9D367E33AD96}"/>
              </a:ext>
            </a:extLst>
          </p:cNvPr>
          <p:cNvCxnSpPr/>
          <p:nvPr/>
        </p:nvCxnSpPr>
        <p:spPr>
          <a:xfrm>
            <a:off x="5424057" y="3352319"/>
            <a:ext cx="0" cy="339790"/>
          </a:xfrm>
          <a:prstGeom prst="line">
            <a:avLst/>
          </a:prstGeom>
          <a:noFill/>
          <a:ln w="38100" cap="flat" cmpd="sng" algn="ctr">
            <a:solidFill>
              <a:sysClr val="windowText" lastClr="000000"/>
            </a:solidFill>
            <a:prstDash val="solid"/>
            <a:miter lim="800000"/>
          </a:ln>
          <a:effectLst/>
        </p:spPr>
      </p:cxnSp>
      <p:sp>
        <p:nvSpPr>
          <p:cNvPr id="14" name="TextBox 13">
            <a:extLst>
              <a:ext uri="{FF2B5EF4-FFF2-40B4-BE49-F238E27FC236}">
                <a16:creationId xmlns:a16="http://schemas.microsoft.com/office/drawing/2014/main" id="{A55C2E6A-C777-73B6-0E04-78BE4A039E65}"/>
              </a:ext>
            </a:extLst>
          </p:cNvPr>
          <p:cNvSpPr txBox="1"/>
          <p:nvPr/>
        </p:nvSpPr>
        <p:spPr>
          <a:xfrm>
            <a:off x="5086930" y="3833025"/>
            <a:ext cx="6742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2000</a:t>
            </a:r>
          </a:p>
        </p:txBody>
      </p:sp>
      <p:cxnSp>
        <p:nvCxnSpPr>
          <p:cNvPr id="15" name="Straight Connector 14">
            <a:extLst>
              <a:ext uri="{FF2B5EF4-FFF2-40B4-BE49-F238E27FC236}">
                <a16:creationId xmlns:a16="http://schemas.microsoft.com/office/drawing/2014/main" id="{F4AE90D6-0976-60B1-8A82-F749F8587013}"/>
              </a:ext>
            </a:extLst>
          </p:cNvPr>
          <p:cNvCxnSpPr/>
          <p:nvPr/>
        </p:nvCxnSpPr>
        <p:spPr>
          <a:xfrm>
            <a:off x="7599221" y="3356938"/>
            <a:ext cx="0" cy="339790"/>
          </a:xfrm>
          <a:prstGeom prst="line">
            <a:avLst/>
          </a:prstGeom>
          <a:noFill/>
          <a:ln w="38100" cap="flat" cmpd="sng" algn="ctr">
            <a:solidFill>
              <a:sysClr val="windowText" lastClr="000000"/>
            </a:solidFill>
            <a:prstDash val="solid"/>
            <a:miter lim="800000"/>
          </a:ln>
          <a:effectLst/>
        </p:spPr>
      </p:cxnSp>
      <p:sp>
        <p:nvSpPr>
          <p:cNvPr id="16" name="TextBox 15">
            <a:extLst>
              <a:ext uri="{FF2B5EF4-FFF2-40B4-BE49-F238E27FC236}">
                <a16:creationId xmlns:a16="http://schemas.microsoft.com/office/drawing/2014/main" id="{CF66DCE5-2BC2-1F40-F803-3AEACD7B6905}"/>
              </a:ext>
            </a:extLst>
          </p:cNvPr>
          <p:cNvSpPr txBox="1"/>
          <p:nvPr/>
        </p:nvSpPr>
        <p:spPr>
          <a:xfrm>
            <a:off x="7262094" y="3837644"/>
            <a:ext cx="6742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2010</a:t>
            </a:r>
          </a:p>
        </p:txBody>
      </p:sp>
      <p:cxnSp>
        <p:nvCxnSpPr>
          <p:cNvPr id="33" name="Straight Connector 32">
            <a:extLst>
              <a:ext uri="{FF2B5EF4-FFF2-40B4-BE49-F238E27FC236}">
                <a16:creationId xmlns:a16="http://schemas.microsoft.com/office/drawing/2014/main" id="{49AFBA50-9BB0-A348-56C8-0313EE710794}"/>
              </a:ext>
            </a:extLst>
          </p:cNvPr>
          <p:cNvCxnSpPr/>
          <p:nvPr/>
        </p:nvCxnSpPr>
        <p:spPr>
          <a:xfrm>
            <a:off x="9682021" y="3352321"/>
            <a:ext cx="0" cy="339790"/>
          </a:xfrm>
          <a:prstGeom prst="line">
            <a:avLst/>
          </a:prstGeom>
          <a:noFill/>
          <a:ln w="38100" cap="flat" cmpd="sng" algn="ctr">
            <a:solidFill>
              <a:sysClr val="windowText" lastClr="000000"/>
            </a:solidFill>
            <a:prstDash val="solid"/>
            <a:miter lim="800000"/>
          </a:ln>
          <a:effectLst/>
        </p:spPr>
      </p:cxnSp>
      <p:sp>
        <p:nvSpPr>
          <p:cNvPr id="34" name="TextBox 33">
            <a:extLst>
              <a:ext uri="{FF2B5EF4-FFF2-40B4-BE49-F238E27FC236}">
                <a16:creationId xmlns:a16="http://schemas.microsoft.com/office/drawing/2014/main" id="{76613F5F-168A-9338-383B-FCD6ABD76124}"/>
              </a:ext>
            </a:extLst>
          </p:cNvPr>
          <p:cNvSpPr txBox="1"/>
          <p:nvPr/>
        </p:nvSpPr>
        <p:spPr>
          <a:xfrm>
            <a:off x="9344894" y="3833027"/>
            <a:ext cx="6742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2020</a:t>
            </a:r>
          </a:p>
        </p:txBody>
      </p:sp>
      <p:pic>
        <p:nvPicPr>
          <p:cNvPr id="35" name="Picture 14" descr="Heartland Payment Systems Review | Expert Market">
            <a:extLst>
              <a:ext uri="{FF2B5EF4-FFF2-40B4-BE49-F238E27FC236}">
                <a16:creationId xmlns:a16="http://schemas.microsoft.com/office/drawing/2014/main" id="{AFE9B38E-81DE-2F6D-9AA5-9D4C2A0567D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95123" y="2813524"/>
            <a:ext cx="933941" cy="52300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a:extLst>
              <a:ext uri="{FF2B5EF4-FFF2-40B4-BE49-F238E27FC236}">
                <a16:creationId xmlns:a16="http://schemas.microsoft.com/office/drawing/2014/main" id="{C965DDD1-0E28-D9B3-142A-D52D0792A48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91068" y="2340763"/>
            <a:ext cx="427731" cy="56811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8" descr="Maersk logo and symbol, meaning, history, PNG">
            <a:extLst>
              <a:ext uri="{FF2B5EF4-FFF2-40B4-BE49-F238E27FC236}">
                <a16:creationId xmlns:a16="http://schemas.microsoft.com/office/drawing/2014/main" id="{A9B03349-970D-6764-A49F-67DF66A77EF5}"/>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26079" b="30934"/>
          <a:stretch/>
        </p:blipFill>
        <p:spPr bwMode="auto">
          <a:xfrm>
            <a:off x="8475013" y="4576006"/>
            <a:ext cx="1043128" cy="279463"/>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0">
            <a:extLst>
              <a:ext uri="{FF2B5EF4-FFF2-40B4-BE49-F238E27FC236}">
                <a16:creationId xmlns:a16="http://schemas.microsoft.com/office/drawing/2014/main" id="{B65031BD-27AE-0C9B-3AC3-E4D58CE1BA6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44494" y="4937692"/>
            <a:ext cx="1057421" cy="31645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2">
            <a:extLst>
              <a:ext uri="{FF2B5EF4-FFF2-40B4-BE49-F238E27FC236}">
                <a16:creationId xmlns:a16="http://schemas.microsoft.com/office/drawing/2014/main" id="{5BDC7D3D-FFA2-76D3-71C4-115AD776980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699866" y="3014445"/>
            <a:ext cx="933941" cy="18493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6" descr="Yes, we unveiled our brand new logo today, but that's not all">
            <a:extLst>
              <a:ext uri="{FF2B5EF4-FFF2-40B4-BE49-F238E27FC236}">
                <a16:creationId xmlns:a16="http://schemas.microsoft.com/office/drawing/2014/main" id="{9CEFA867-0CAD-902F-3134-ACF2B853E129}"/>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t="26988" b="27736"/>
          <a:stretch/>
        </p:blipFill>
        <p:spPr bwMode="auto">
          <a:xfrm>
            <a:off x="7026446" y="2073922"/>
            <a:ext cx="813263" cy="21147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8">
            <a:extLst>
              <a:ext uri="{FF2B5EF4-FFF2-40B4-BE49-F238E27FC236}">
                <a16:creationId xmlns:a16="http://schemas.microsoft.com/office/drawing/2014/main" id="{D4314EDC-4D77-B2B1-8781-C54709EDF22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95344" y="3732205"/>
            <a:ext cx="779729" cy="13674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0" descr="United States Office of Personnel Management - Wikipedia">
            <a:extLst>
              <a:ext uri="{FF2B5EF4-FFF2-40B4-BE49-F238E27FC236}">
                <a16:creationId xmlns:a16="http://schemas.microsoft.com/office/drawing/2014/main" id="{30066D5D-16F6-FFCA-5562-2C774FA128F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438001" y="1310632"/>
            <a:ext cx="521708" cy="52170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4">
            <a:extLst>
              <a:ext uri="{FF2B5EF4-FFF2-40B4-BE49-F238E27FC236}">
                <a16:creationId xmlns:a16="http://schemas.microsoft.com/office/drawing/2014/main" id="{932F8DCD-6DDC-1CD5-B026-CAE73E5A80D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26446" y="1459813"/>
            <a:ext cx="1045872" cy="28391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a:extLst>
              <a:ext uri="{FF2B5EF4-FFF2-40B4-BE49-F238E27FC236}">
                <a16:creationId xmlns:a16="http://schemas.microsoft.com/office/drawing/2014/main" id="{75BC6903-89D4-79BD-02DF-EC48E422BA6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039793" y="1630672"/>
            <a:ext cx="1188028" cy="269320"/>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79959D12-3BE9-AADF-3812-765B537FBD58}"/>
              </a:ext>
            </a:extLst>
          </p:cNvPr>
          <p:cNvSpPr txBox="1"/>
          <p:nvPr/>
        </p:nvSpPr>
        <p:spPr>
          <a:xfrm>
            <a:off x="4570607" y="6028904"/>
            <a:ext cx="100123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PDD-63</a:t>
            </a:r>
          </a:p>
        </p:txBody>
      </p:sp>
      <p:pic>
        <p:nvPicPr>
          <p:cNvPr id="48" name="Picture 36">
            <a:extLst>
              <a:ext uri="{FF2B5EF4-FFF2-40B4-BE49-F238E27FC236}">
                <a16:creationId xmlns:a16="http://schemas.microsoft.com/office/drawing/2014/main" id="{97E4539B-FD91-CAAC-201A-E4E65BC8D6F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663088" y="5468661"/>
            <a:ext cx="816268" cy="560243"/>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48">
            <a:extLst>
              <a:ext uri="{FF2B5EF4-FFF2-40B4-BE49-F238E27FC236}">
                <a16:creationId xmlns:a16="http://schemas.microsoft.com/office/drawing/2014/main" id="{9AF2B710-098B-C93C-EA6F-990F7501EE0C}"/>
              </a:ext>
            </a:extLst>
          </p:cNvPr>
          <p:cNvSpPr txBox="1"/>
          <p:nvPr/>
        </p:nvSpPr>
        <p:spPr>
          <a:xfrm>
            <a:off x="6117697" y="6024284"/>
            <a:ext cx="100123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CNCI</a:t>
            </a:r>
          </a:p>
        </p:txBody>
      </p:sp>
      <p:pic>
        <p:nvPicPr>
          <p:cNvPr id="50" name="Picture 36">
            <a:extLst>
              <a:ext uri="{FF2B5EF4-FFF2-40B4-BE49-F238E27FC236}">
                <a16:creationId xmlns:a16="http://schemas.microsoft.com/office/drawing/2014/main" id="{7B0C2AA1-49DA-30D8-6FC8-1B947F3EF8BC}"/>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210178" y="5464041"/>
            <a:ext cx="816268" cy="560243"/>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a:extLst>
              <a:ext uri="{FF2B5EF4-FFF2-40B4-BE49-F238E27FC236}">
                <a16:creationId xmlns:a16="http://schemas.microsoft.com/office/drawing/2014/main" id="{8F407606-6046-5B96-B41E-32308C2F704F}"/>
              </a:ext>
            </a:extLst>
          </p:cNvPr>
          <p:cNvSpPr txBox="1"/>
          <p:nvPr/>
        </p:nvSpPr>
        <p:spPr>
          <a:xfrm>
            <a:off x="7633387" y="6060092"/>
            <a:ext cx="112038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EO 13636</a:t>
            </a:r>
          </a:p>
        </p:txBody>
      </p:sp>
      <p:pic>
        <p:nvPicPr>
          <p:cNvPr id="52" name="Picture 36">
            <a:extLst>
              <a:ext uri="{FF2B5EF4-FFF2-40B4-BE49-F238E27FC236}">
                <a16:creationId xmlns:a16="http://schemas.microsoft.com/office/drawing/2014/main" id="{96805B9E-91FB-383B-2DDA-B41E842D4F9B}"/>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45019" y="5473280"/>
            <a:ext cx="816268" cy="560243"/>
          </a:xfrm>
          <a:prstGeom prst="rect">
            <a:avLst/>
          </a:prstGeom>
          <a:noFill/>
          <a:extLst>
            <a:ext uri="{909E8E84-426E-40DD-AFC4-6F175D3DCCD1}">
              <a14:hiddenFill xmlns:a14="http://schemas.microsoft.com/office/drawing/2010/main">
                <a:solidFill>
                  <a:srgbClr val="FFFFFF"/>
                </a:solidFill>
              </a14:hiddenFill>
            </a:ext>
          </a:extLst>
        </p:spPr>
      </p:pic>
      <p:sp>
        <p:nvSpPr>
          <p:cNvPr id="53" name="TextBox 52">
            <a:extLst>
              <a:ext uri="{FF2B5EF4-FFF2-40B4-BE49-F238E27FC236}">
                <a16:creationId xmlns:a16="http://schemas.microsoft.com/office/drawing/2014/main" id="{A2A4C10C-B07B-29FD-D434-B1D9697E3501}"/>
              </a:ext>
            </a:extLst>
          </p:cNvPr>
          <p:cNvSpPr txBox="1"/>
          <p:nvPr/>
        </p:nvSpPr>
        <p:spPr>
          <a:xfrm>
            <a:off x="9272839" y="6046238"/>
            <a:ext cx="112038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EO 14028</a:t>
            </a:r>
          </a:p>
        </p:txBody>
      </p:sp>
      <p:pic>
        <p:nvPicPr>
          <p:cNvPr id="54" name="Picture 36">
            <a:extLst>
              <a:ext uri="{FF2B5EF4-FFF2-40B4-BE49-F238E27FC236}">
                <a16:creationId xmlns:a16="http://schemas.microsoft.com/office/drawing/2014/main" id="{6B1FC03D-C6AF-6F3E-DA12-79B1359A1767}"/>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484471" y="5459426"/>
            <a:ext cx="816268" cy="560243"/>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54">
            <a:extLst>
              <a:ext uri="{FF2B5EF4-FFF2-40B4-BE49-F238E27FC236}">
                <a16:creationId xmlns:a16="http://schemas.microsoft.com/office/drawing/2014/main" id="{2F1BC887-32E7-3D67-A360-4921A9518E17}"/>
              </a:ext>
            </a:extLst>
          </p:cNvPr>
          <p:cNvSpPr txBox="1"/>
          <p:nvPr/>
        </p:nvSpPr>
        <p:spPr>
          <a:xfrm>
            <a:off x="938775" y="718003"/>
            <a:ext cx="191757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Int’l Business Process Outsourcing</a:t>
            </a:r>
          </a:p>
        </p:txBody>
      </p:sp>
      <p:sp>
        <p:nvSpPr>
          <p:cNvPr id="56" name="TextBox 55">
            <a:extLst>
              <a:ext uri="{FF2B5EF4-FFF2-40B4-BE49-F238E27FC236}">
                <a16:creationId xmlns:a16="http://schemas.microsoft.com/office/drawing/2014/main" id="{0E3FA1C3-ECED-EC05-B96D-5AD7DBBDA5CD}"/>
              </a:ext>
            </a:extLst>
          </p:cNvPr>
          <p:cNvSpPr txBox="1"/>
          <p:nvPr/>
        </p:nvSpPr>
        <p:spPr>
          <a:xfrm>
            <a:off x="10264223" y="718003"/>
            <a:ext cx="124418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prstClr val="black"/>
                </a:solidFill>
                <a:effectLst/>
                <a:uLnTx/>
                <a:uFillTx/>
                <a:latin typeface="Rajdhani Semibold" panose="020B0604020202020204" charset="0"/>
                <a:ea typeface="+mn-ea"/>
                <a:cs typeface="Rajdhani Semibold" panose="020B0604020202020204" charset="0"/>
              </a:rPr>
              <a:t>ChatGBT</a:t>
            </a:r>
            <a:r>
              <a:rPr kumimoji="0" lang="en-US" sz="14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 4.0</a:t>
            </a:r>
          </a:p>
        </p:txBody>
      </p:sp>
      <p:sp>
        <p:nvSpPr>
          <p:cNvPr id="57" name="TextBox 56">
            <a:extLst>
              <a:ext uri="{FF2B5EF4-FFF2-40B4-BE49-F238E27FC236}">
                <a16:creationId xmlns:a16="http://schemas.microsoft.com/office/drawing/2014/main" id="{3DF44372-A3AB-52D2-F318-2D4935192349}"/>
              </a:ext>
            </a:extLst>
          </p:cNvPr>
          <p:cNvSpPr txBox="1"/>
          <p:nvPr/>
        </p:nvSpPr>
        <p:spPr>
          <a:xfrm>
            <a:off x="9006035" y="718003"/>
            <a:ext cx="82665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COVID</a:t>
            </a:r>
          </a:p>
        </p:txBody>
      </p:sp>
      <p:sp>
        <p:nvSpPr>
          <p:cNvPr id="58" name="TextBox 57">
            <a:extLst>
              <a:ext uri="{FF2B5EF4-FFF2-40B4-BE49-F238E27FC236}">
                <a16:creationId xmlns:a16="http://schemas.microsoft.com/office/drawing/2014/main" id="{EE18E925-DF2D-4D08-BB3E-FD45090C759A}"/>
              </a:ext>
            </a:extLst>
          </p:cNvPr>
          <p:cNvSpPr txBox="1"/>
          <p:nvPr/>
        </p:nvSpPr>
        <p:spPr>
          <a:xfrm>
            <a:off x="5092582" y="718003"/>
            <a:ext cx="82665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Y2K</a:t>
            </a:r>
          </a:p>
        </p:txBody>
      </p:sp>
      <p:cxnSp>
        <p:nvCxnSpPr>
          <p:cNvPr id="59" name="Straight Connector 58">
            <a:extLst>
              <a:ext uri="{FF2B5EF4-FFF2-40B4-BE49-F238E27FC236}">
                <a16:creationId xmlns:a16="http://schemas.microsoft.com/office/drawing/2014/main" id="{37EE092D-0DE0-0F0A-4F90-2C01F5BE6295}"/>
              </a:ext>
            </a:extLst>
          </p:cNvPr>
          <p:cNvCxnSpPr/>
          <p:nvPr/>
        </p:nvCxnSpPr>
        <p:spPr>
          <a:xfrm>
            <a:off x="441038" y="1241223"/>
            <a:ext cx="10977418" cy="0"/>
          </a:xfrm>
          <a:prstGeom prst="line">
            <a:avLst/>
          </a:prstGeom>
          <a:noFill/>
          <a:ln w="6350" cap="flat" cmpd="sng" algn="ctr">
            <a:solidFill>
              <a:sysClr val="window" lastClr="FFFFFF">
                <a:lumMod val="75000"/>
              </a:sysClr>
            </a:solidFill>
            <a:prstDash val="solid"/>
            <a:miter lim="800000"/>
          </a:ln>
          <a:effectLst/>
        </p:spPr>
      </p:cxnSp>
      <p:cxnSp>
        <p:nvCxnSpPr>
          <p:cNvPr id="60" name="Straight Connector 59">
            <a:extLst>
              <a:ext uri="{FF2B5EF4-FFF2-40B4-BE49-F238E27FC236}">
                <a16:creationId xmlns:a16="http://schemas.microsoft.com/office/drawing/2014/main" id="{4279E634-DEC3-3C69-37B3-FAC2EBB8B257}"/>
              </a:ext>
            </a:extLst>
          </p:cNvPr>
          <p:cNvCxnSpPr/>
          <p:nvPr/>
        </p:nvCxnSpPr>
        <p:spPr>
          <a:xfrm>
            <a:off x="436420" y="5365271"/>
            <a:ext cx="10977418" cy="0"/>
          </a:xfrm>
          <a:prstGeom prst="line">
            <a:avLst/>
          </a:prstGeom>
          <a:noFill/>
          <a:ln w="6350" cap="flat" cmpd="sng" algn="ctr">
            <a:solidFill>
              <a:sysClr val="window" lastClr="FFFFFF">
                <a:lumMod val="75000"/>
              </a:sysClr>
            </a:solidFill>
            <a:prstDash val="solid"/>
            <a:miter lim="800000"/>
          </a:ln>
          <a:effectLst/>
        </p:spPr>
      </p:cxnSp>
      <p:sp>
        <p:nvSpPr>
          <p:cNvPr id="61" name="TextBox 60">
            <a:extLst>
              <a:ext uri="{FF2B5EF4-FFF2-40B4-BE49-F238E27FC236}">
                <a16:creationId xmlns:a16="http://schemas.microsoft.com/office/drawing/2014/main" id="{32C76FA1-9E59-DF58-17B0-F728CDE90C68}"/>
              </a:ext>
            </a:extLst>
          </p:cNvPr>
          <p:cNvSpPr txBox="1"/>
          <p:nvPr/>
        </p:nvSpPr>
        <p:spPr>
          <a:xfrm>
            <a:off x="2853681" y="733068"/>
            <a:ext cx="105646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AOL email</a:t>
            </a:r>
          </a:p>
        </p:txBody>
      </p:sp>
      <p:sp>
        <p:nvSpPr>
          <p:cNvPr id="62" name="TextBox 61">
            <a:extLst>
              <a:ext uri="{FF2B5EF4-FFF2-40B4-BE49-F238E27FC236}">
                <a16:creationId xmlns:a16="http://schemas.microsoft.com/office/drawing/2014/main" id="{FC244800-69F4-6045-1B95-594541F60482}"/>
              </a:ext>
            </a:extLst>
          </p:cNvPr>
          <p:cNvSpPr txBox="1"/>
          <p:nvPr/>
        </p:nvSpPr>
        <p:spPr>
          <a:xfrm>
            <a:off x="3156531" y="950120"/>
            <a:ext cx="191757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Netscape Browser</a:t>
            </a:r>
          </a:p>
        </p:txBody>
      </p:sp>
      <p:sp>
        <p:nvSpPr>
          <p:cNvPr id="63" name="TextBox 62">
            <a:extLst>
              <a:ext uri="{FF2B5EF4-FFF2-40B4-BE49-F238E27FC236}">
                <a16:creationId xmlns:a16="http://schemas.microsoft.com/office/drawing/2014/main" id="{97D0B420-9765-AA97-A434-9B341272B5F9}"/>
              </a:ext>
            </a:extLst>
          </p:cNvPr>
          <p:cNvSpPr txBox="1"/>
          <p:nvPr/>
        </p:nvSpPr>
        <p:spPr>
          <a:xfrm>
            <a:off x="5810920" y="948889"/>
            <a:ext cx="82665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AWS</a:t>
            </a:r>
          </a:p>
        </p:txBody>
      </p:sp>
      <p:pic>
        <p:nvPicPr>
          <p:cNvPr id="67" name="Picture 40" descr="Dyn (company) - Wikipedia">
            <a:extLst>
              <a:ext uri="{FF2B5EF4-FFF2-40B4-BE49-F238E27FC236}">
                <a16:creationId xmlns:a16="http://schemas.microsoft.com/office/drawing/2014/main" id="{FDC51FA1-6AF3-E581-7EBE-3DFEA14CF24F}"/>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263321" y="4310704"/>
            <a:ext cx="674253" cy="278385"/>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Department of Justice | Homepage | United States Department of Justice">
            <a:extLst>
              <a:ext uri="{FF2B5EF4-FFF2-40B4-BE49-F238E27FC236}">
                <a16:creationId xmlns:a16="http://schemas.microsoft.com/office/drawing/2014/main" id="{A71FE4BD-07B7-E954-97B4-3599D9A95D36}"/>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57384" y="5437199"/>
            <a:ext cx="556111" cy="556111"/>
          </a:xfrm>
          <a:prstGeom prst="rect">
            <a:avLst/>
          </a:prstGeom>
          <a:noFill/>
          <a:extLst>
            <a:ext uri="{909E8E84-426E-40DD-AFC4-6F175D3DCCD1}">
              <a14:hiddenFill xmlns:a14="http://schemas.microsoft.com/office/drawing/2010/main">
                <a:solidFill>
                  <a:srgbClr val="FFFFFF"/>
                </a:solidFill>
              </a14:hiddenFill>
            </a:ext>
          </a:extLst>
        </p:spPr>
      </p:pic>
      <p:sp>
        <p:nvSpPr>
          <p:cNvPr id="69" name="TextBox 68">
            <a:extLst>
              <a:ext uri="{FF2B5EF4-FFF2-40B4-BE49-F238E27FC236}">
                <a16:creationId xmlns:a16="http://schemas.microsoft.com/office/drawing/2014/main" id="{A1C046A5-E188-2C7B-8834-A6387A4C93D5}"/>
              </a:ext>
            </a:extLst>
          </p:cNvPr>
          <p:cNvSpPr txBox="1"/>
          <p:nvPr/>
        </p:nvSpPr>
        <p:spPr>
          <a:xfrm>
            <a:off x="1435774" y="6051994"/>
            <a:ext cx="100123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CFAA</a:t>
            </a:r>
          </a:p>
        </p:txBody>
      </p:sp>
      <p:sp>
        <p:nvSpPr>
          <p:cNvPr id="70" name="TextBox 69">
            <a:extLst>
              <a:ext uri="{FF2B5EF4-FFF2-40B4-BE49-F238E27FC236}">
                <a16:creationId xmlns:a16="http://schemas.microsoft.com/office/drawing/2014/main" id="{0A08398C-FC0B-235D-80FB-6B5C5A06A814}"/>
              </a:ext>
            </a:extLst>
          </p:cNvPr>
          <p:cNvSpPr txBox="1"/>
          <p:nvPr/>
        </p:nvSpPr>
        <p:spPr>
          <a:xfrm>
            <a:off x="1897561" y="2990153"/>
            <a:ext cx="116198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Morris Worm</a:t>
            </a:r>
          </a:p>
        </p:txBody>
      </p:sp>
      <p:pic>
        <p:nvPicPr>
          <p:cNvPr id="71" name="Picture 2" descr="Citibank(94) logo, Vector Logo of Citibank(94) brand free download (eps,  ai, png, cdr) formats">
            <a:extLst>
              <a:ext uri="{FF2B5EF4-FFF2-40B4-BE49-F238E27FC236}">
                <a16:creationId xmlns:a16="http://schemas.microsoft.com/office/drawing/2014/main" id="{49DD4AFF-DDDF-3B0F-5934-5719A26451EB}"/>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t="34917" b="36029"/>
          <a:stretch/>
        </p:blipFill>
        <p:spPr bwMode="auto">
          <a:xfrm>
            <a:off x="3775435" y="2245928"/>
            <a:ext cx="913512" cy="265413"/>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6">
            <a:extLst>
              <a:ext uri="{FF2B5EF4-FFF2-40B4-BE49-F238E27FC236}">
                <a16:creationId xmlns:a16="http://schemas.microsoft.com/office/drawing/2014/main" id="{3874C990-CC4D-23AF-9180-E9603C469B48}"/>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178186" y="2606991"/>
            <a:ext cx="621294" cy="621294"/>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8">
            <a:extLst>
              <a:ext uri="{FF2B5EF4-FFF2-40B4-BE49-F238E27FC236}">
                <a16:creationId xmlns:a16="http://schemas.microsoft.com/office/drawing/2014/main" id="{78B80F88-7536-0C72-71A7-7DDAFE486249}"/>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254010" y="4183860"/>
            <a:ext cx="674253" cy="41113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73">
            <a:extLst>
              <a:ext uri="{FF2B5EF4-FFF2-40B4-BE49-F238E27FC236}">
                <a16:creationId xmlns:a16="http://schemas.microsoft.com/office/drawing/2014/main" id="{76938DC3-B3FC-2D22-36B9-7F4B7DB51D11}"/>
              </a:ext>
            </a:extLst>
          </p:cNvPr>
          <p:cNvPicPr>
            <a:picLocks noChangeAspect="1"/>
          </p:cNvPicPr>
          <p:nvPr/>
        </p:nvPicPr>
        <p:blipFill>
          <a:blip r:embed="rId24"/>
          <a:stretch>
            <a:fillRect/>
          </a:stretch>
        </p:blipFill>
        <p:spPr>
          <a:xfrm>
            <a:off x="7839709" y="1779104"/>
            <a:ext cx="477113" cy="477113"/>
          </a:xfrm>
          <a:prstGeom prst="rect">
            <a:avLst/>
          </a:prstGeom>
        </p:spPr>
      </p:pic>
      <p:pic>
        <p:nvPicPr>
          <p:cNvPr id="75" name="Picture 74" descr="International Workshop on Dynamical Decoupling (IWODD)">
            <a:extLst>
              <a:ext uri="{FF2B5EF4-FFF2-40B4-BE49-F238E27FC236}">
                <a16:creationId xmlns:a16="http://schemas.microsoft.com/office/drawing/2014/main" id="{4A057BFA-749B-3C8B-4167-22239580B549}"/>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600110" y="5568331"/>
            <a:ext cx="920704" cy="313278"/>
          </a:xfrm>
          <a:prstGeom prst="rect">
            <a:avLst/>
          </a:prstGeom>
          <a:noFill/>
          <a:extLst>
            <a:ext uri="{909E8E84-426E-40DD-AFC4-6F175D3DCCD1}">
              <a14:hiddenFill xmlns:a14="http://schemas.microsoft.com/office/drawing/2010/main">
                <a:solidFill>
                  <a:srgbClr val="FFFFFF"/>
                </a:solidFill>
              </a14:hiddenFill>
            </a:ext>
          </a:extLst>
        </p:spPr>
      </p:pic>
      <p:sp>
        <p:nvSpPr>
          <p:cNvPr id="76" name="TextBox 75">
            <a:extLst>
              <a:ext uri="{FF2B5EF4-FFF2-40B4-BE49-F238E27FC236}">
                <a16:creationId xmlns:a16="http://schemas.microsoft.com/office/drawing/2014/main" id="{8C00E326-B9B0-D348-3FFF-A27D200F2060}"/>
              </a:ext>
            </a:extLst>
          </p:cNvPr>
          <p:cNvSpPr txBox="1"/>
          <p:nvPr/>
        </p:nvSpPr>
        <p:spPr>
          <a:xfrm>
            <a:off x="3532377" y="6024284"/>
            <a:ext cx="112038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SP 800-12</a:t>
            </a:r>
          </a:p>
        </p:txBody>
      </p:sp>
      <p:pic>
        <p:nvPicPr>
          <p:cNvPr id="79" name="Picture 36">
            <a:extLst>
              <a:ext uri="{FF2B5EF4-FFF2-40B4-BE49-F238E27FC236}">
                <a16:creationId xmlns:a16="http://schemas.microsoft.com/office/drawing/2014/main" id="{5771FD98-3ED2-0DDB-820E-5573C7980FE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656300" y="5469724"/>
            <a:ext cx="816268" cy="560243"/>
          </a:xfrm>
          <a:prstGeom prst="rect">
            <a:avLst/>
          </a:prstGeom>
          <a:noFill/>
          <a:extLst>
            <a:ext uri="{909E8E84-426E-40DD-AFC4-6F175D3DCCD1}">
              <a14:hiddenFill xmlns:a14="http://schemas.microsoft.com/office/drawing/2010/main">
                <a:solidFill>
                  <a:srgbClr val="FFFFFF"/>
                </a:solidFill>
              </a14:hiddenFill>
            </a:ext>
          </a:extLst>
        </p:spPr>
      </p:pic>
      <p:sp>
        <p:nvSpPr>
          <p:cNvPr id="80" name="TextBox 79">
            <a:extLst>
              <a:ext uri="{FF2B5EF4-FFF2-40B4-BE49-F238E27FC236}">
                <a16:creationId xmlns:a16="http://schemas.microsoft.com/office/drawing/2014/main" id="{F5199819-9B96-8438-BB10-8F2FF9C0E630}"/>
              </a:ext>
            </a:extLst>
          </p:cNvPr>
          <p:cNvSpPr txBox="1"/>
          <p:nvPr/>
        </p:nvSpPr>
        <p:spPr>
          <a:xfrm>
            <a:off x="10524994" y="6050354"/>
            <a:ext cx="112038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EO 14306</a:t>
            </a:r>
          </a:p>
        </p:txBody>
      </p:sp>
      <p:pic>
        <p:nvPicPr>
          <p:cNvPr id="82" name="Picture 81">
            <a:extLst>
              <a:ext uri="{FF2B5EF4-FFF2-40B4-BE49-F238E27FC236}">
                <a16:creationId xmlns:a16="http://schemas.microsoft.com/office/drawing/2014/main" id="{FAB90EFE-5C46-CEEB-B459-CA3EE8774914}"/>
              </a:ext>
            </a:extLst>
          </p:cNvPr>
          <p:cNvPicPr>
            <a:picLocks noChangeAspect="1"/>
          </p:cNvPicPr>
          <p:nvPr/>
        </p:nvPicPr>
        <p:blipFill>
          <a:blip r:embed="rId26"/>
          <a:stretch>
            <a:fillRect/>
          </a:stretch>
        </p:blipFill>
        <p:spPr>
          <a:xfrm>
            <a:off x="10433468" y="2940843"/>
            <a:ext cx="682085" cy="342494"/>
          </a:xfrm>
          <a:prstGeom prst="rect">
            <a:avLst/>
          </a:prstGeom>
        </p:spPr>
      </p:pic>
      <p:pic>
        <p:nvPicPr>
          <p:cNvPr id="84" name="Picture 83">
            <a:extLst>
              <a:ext uri="{FF2B5EF4-FFF2-40B4-BE49-F238E27FC236}">
                <a16:creationId xmlns:a16="http://schemas.microsoft.com/office/drawing/2014/main" id="{0F827BA6-1B02-40E6-6521-764432518D7B}"/>
              </a:ext>
            </a:extLst>
          </p:cNvPr>
          <p:cNvPicPr>
            <a:picLocks noChangeAspect="1"/>
          </p:cNvPicPr>
          <p:nvPr/>
        </p:nvPicPr>
        <p:blipFill>
          <a:blip r:embed="rId27"/>
          <a:stretch>
            <a:fillRect/>
          </a:stretch>
        </p:blipFill>
        <p:spPr>
          <a:xfrm>
            <a:off x="10470165" y="2485200"/>
            <a:ext cx="757261" cy="277772"/>
          </a:xfrm>
          <a:prstGeom prst="rect">
            <a:avLst/>
          </a:prstGeom>
        </p:spPr>
      </p:pic>
      <p:sp>
        <p:nvSpPr>
          <p:cNvPr id="85" name="TextBox 84">
            <a:extLst>
              <a:ext uri="{FF2B5EF4-FFF2-40B4-BE49-F238E27FC236}">
                <a16:creationId xmlns:a16="http://schemas.microsoft.com/office/drawing/2014/main" id="{733976F2-A3E6-AB05-E03F-C101E48A345A}"/>
              </a:ext>
            </a:extLst>
          </p:cNvPr>
          <p:cNvSpPr txBox="1"/>
          <p:nvPr/>
        </p:nvSpPr>
        <p:spPr>
          <a:xfrm>
            <a:off x="10626687" y="969256"/>
            <a:ext cx="124418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B0604020202020204" charset="0"/>
                <a:ea typeface="+mn-ea"/>
                <a:cs typeface="Rajdhani Semibold" panose="020B0604020202020204" charset="0"/>
              </a:rPr>
              <a:t>OpenAI o3</a:t>
            </a:r>
          </a:p>
        </p:txBody>
      </p:sp>
      <p:pic>
        <p:nvPicPr>
          <p:cNvPr id="87" name="Picture 86">
            <a:extLst>
              <a:ext uri="{FF2B5EF4-FFF2-40B4-BE49-F238E27FC236}">
                <a16:creationId xmlns:a16="http://schemas.microsoft.com/office/drawing/2014/main" id="{28132D12-049E-74E1-4A3F-C636380BD85D}"/>
              </a:ext>
            </a:extLst>
          </p:cNvPr>
          <p:cNvPicPr>
            <a:picLocks noChangeAspect="1"/>
          </p:cNvPicPr>
          <p:nvPr/>
        </p:nvPicPr>
        <p:blipFill>
          <a:blip r:embed="rId28"/>
          <a:stretch>
            <a:fillRect/>
          </a:stretch>
        </p:blipFill>
        <p:spPr>
          <a:xfrm>
            <a:off x="10515609" y="2111280"/>
            <a:ext cx="1094397" cy="292641"/>
          </a:xfrm>
          <a:prstGeom prst="rect">
            <a:avLst/>
          </a:prstGeom>
        </p:spPr>
      </p:pic>
      <p:pic>
        <p:nvPicPr>
          <p:cNvPr id="89" name="Picture 88">
            <a:extLst>
              <a:ext uri="{FF2B5EF4-FFF2-40B4-BE49-F238E27FC236}">
                <a16:creationId xmlns:a16="http://schemas.microsoft.com/office/drawing/2014/main" id="{1279F43F-8562-014E-961B-793B79213F14}"/>
              </a:ext>
            </a:extLst>
          </p:cNvPr>
          <p:cNvPicPr>
            <a:picLocks noChangeAspect="1"/>
          </p:cNvPicPr>
          <p:nvPr/>
        </p:nvPicPr>
        <p:blipFill>
          <a:blip r:embed="rId29"/>
          <a:stretch>
            <a:fillRect/>
          </a:stretch>
        </p:blipFill>
        <p:spPr>
          <a:xfrm>
            <a:off x="9775766" y="2135778"/>
            <a:ext cx="504859" cy="525053"/>
          </a:xfrm>
          <a:prstGeom prst="rect">
            <a:avLst/>
          </a:prstGeom>
        </p:spPr>
      </p:pic>
      <p:pic>
        <p:nvPicPr>
          <p:cNvPr id="91" name="Picture 90">
            <a:extLst>
              <a:ext uri="{FF2B5EF4-FFF2-40B4-BE49-F238E27FC236}">
                <a16:creationId xmlns:a16="http://schemas.microsoft.com/office/drawing/2014/main" id="{CC830A5F-D1EE-D6F9-FD99-D2E8098FE570}"/>
              </a:ext>
            </a:extLst>
          </p:cNvPr>
          <p:cNvPicPr>
            <a:picLocks noChangeAspect="1"/>
          </p:cNvPicPr>
          <p:nvPr/>
        </p:nvPicPr>
        <p:blipFill>
          <a:blip r:embed="rId30"/>
          <a:stretch>
            <a:fillRect/>
          </a:stretch>
        </p:blipFill>
        <p:spPr>
          <a:xfrm>
            <a:off x="9455524" y="2709595"/>
            <a:ext cx="984560" cy="238087"/>
          </a:xfrm>
          <a:prstGeom prst="rect">
            <a:avLst/>
          </a:prstGeom>
        </p:spPr>
      </p:pic>
    </p:spTree>
    <p:extLst>
      <p:ext uri="{BB962C8B-B14F-4D97-AF65-F5344CB8AC3E}">
        <p14:creationId xmlns:p14="http://schemas.microsoft.com/office/powerpoint/2010/main" val="3394152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85DFC-76ED-1B36-C5C3-5A59CC2697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0DFD43-2882-DF4C-16A4-DAD1A5E4E503}"/>
              </a:ext>
            </a:extLst>
          </p:cNvPr>
          <p:cNvSpPr>
            <a:spLocks noGrp="1"/>
          </p:cNvSpPr>
          <p:nvPr>
            <p:ph type="ctrTitle"/>
          </p:nvPr>
        </p:nvSpPr>
        <p:spPr>
          <a:xfrm>
            <a:off x="2815391" y="1202106"/>
            <a:ext cx="6561214" cy="1785105"/>
          </a:xfrm>
        </p:spPr>
        <p:txBody>
          <a:bodyPr>
            <a:normAutofit/>
          </a:bodyPr>
          <a:lstStyle/>
          <a:p>
            <a:r>
              <a:rPr lang="en-US" sz="5400" dirty="0"/>
              <a:t>Moderators</a:t>
            </a:r>
          </a:p>
        </p:txBody>
      </p:sp>
      <p:sp>
        <p:nvSpPr>
          <p:cNvPr id="3" name="Subtitle 2">
            <a:extLst>
              <a:ext uri="{FF2B5EF4-FFF2-40B4-BE49-F238E27FC236}">
                <a16:creationId xmlns:a16="http://schemas.microsoft.com/office/drawing/2014/main" id="{DF9EF9C0-EA3E-74FC-F30C-7A031E4948F0}"/>
              </a:ext>
            </a:extLst>
          </p:cNvPr>
          <p:cNvSpPr>
            <a:spLocks noGrp="1"/>
          </p:cNvSpPr>
          <p:nvPr>
            <p:ph type="subTitle" idx="1"/>
          </p:nvPr>
        </p:nvSpPr>
        <p:spPr>
          <a:xfrm>
            <a:off x="1828144" y="5389686"/>
            <a:ext cx="8535708" cy="714644"/>
          </a:xfrm>
        </p:spPr>
        <p:txBody>
          <a:bodyPr>
            <a:noAutofit/>
          </a:bodyPr>
          <a:lstStyle/>
          <a:p>
            <a:r>
              <a:rPr lang="en-US" sz="1550" dirty="0"/>
              <a:t>Andy Jurczyk, CIO, Seyfarth </a:t>
            </a:r>
            <a:br>
              <a:rPr lang="en-US" sz="1550" dirty="0"/>
            </a:br>
            <a:r>
              <a:rPr lang="en-US" sz="1550" dirty="0"/>
              <a:t>Gregg Sutfin, Chief Information Officer, McGuireWoods</a:t>
            </a:r>
          </a:p>
        </p:txBody>
      </p:sp>
      <p:pic>
        <p:nvPicPr>
          <p:cNvPr id="6" name="Picture 5" descr="A person in a suit smiling&#10;&#10;AI-generated content may be incorrect.">
            <a:extLst>
              <a:ext uri="{FF2B5EF4-FFF2-40B4-BE49-F238E27FC236}">
                <a16:creationId xmlns:a16="http://schemas.microsoft.com/office/drawing/2014/main" id="{E8BEFD94-97F9-2B6C-6FB8-A88A2A189CF4}"/>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568924" y="3233944"/>
            <a:ext cx="1909009" cy="1909009"/>
          </a:xfrm>
          <a:prstGeom prst="ellipse">
            <a:avLst/>
          </a:prstGeom>
          <a:ln>
            <a:noFill/>
          </a:ln>
          <a:effectLst>
            <a:softEdge rad="112500"/>
          </a:effectLst>
        </p:spPr>
      </p:pic>
      <p:pic>
        <p:nvPicPr>
          <p:cNvPr id="8" name="Picture 7" descr="A person in a suit and tie&#10;&#10;AI-generated content may be incorrect.">
            <a:extLst>
              <a:ext uri="{FF2B5EF4-FFF2-40B4-BE49-F238E27FC236}">
                <a16:creationId xmlns:a16="http://schemas.microsoft.com/office/drawing/2014/main" id="{F0943653-B890-A42A-22CA-253BE6F00EC5}"/>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6498167" y="3088006"/>
            <a:ext cx="2052942" cy="2052942"/>
          </a:xfrm>
          <a:prstGeom prst="ellipse">
            <a:avLst/>
          </a:prstGeom>
          <a:ln>
            <a:noFill/>
          </a:ln>
          <a:effectLst>
            <a:softEdge rad="112500"/>
          </a:effectLst>
        </p:spPr>
      </p:pic>
    </p:spTree>
    <p:extLst>
      <p:ext uri="{BB962C8B-B14F-4D97-AF65-F5344CB8AC3E}">
        <p14:creationId xmlns:p14="http://schemas.microsoft.com/office/powerpoint/2010/main" val="3427657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895C2-4069-000B-4ED8-9C289F1DD9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8E737C-0297-E64B-C486-22C8D1E94EFB}"/>
              </a:ext>
            </a:extLst>
          </p:cNvPr>
          <p:cNvSpPr>
            <a:spLocks noGrp="1"/>
          </p:cNvSpPr>
          <p:nvPr>
            <p:ph type="ctrTitle"/>
          </p:nvPr>
        </p:nvSpPr>
        <p:spPr>
          <a:xfrm>
            <a:off x="2689673" y="1080704"/>
            <a:ext cx="6561214" cy="1785105"/>
          </a:xfrm>
        </p:spPr>
        <p:txBody>
          <a:bodyPr>
            <a:normAutofit/>
          </a:bodyPr>
          <a:lstStyle/>
          <a:p>
            <a:r>
              <a:rPr lang="en-US" sz="5400" dirty="0"/>
              <a:t>Speakers</a:t>
            </a:r>
          </a:p>
        </p:txBody>
      </p:sp>
      <p:sp>
        <p:nvSpPr>
          <p:cNvPr id="3" name="Subtitle 2">
            <a:extLst>
              <a:ext uri="{FF2B5EF4-FFF2-40B4-BE49-F238E27FC236}">
                <a16:creationId xmlns:a16="http://schemas.microsoft.com/office/drawing/2014/main" id="{14D58857-13EB-B6E2-1B0A-7EADB23E5544}"/>
              </a:ext>
            </a:extLst>
          </p:cNvPr>
          <p:cNvSpPr>
            <a:spLocks noGrp="1"/>
          </p:cNvSpPr>
          <p:nvPr>
            <p:ph type="subTitle" idx="1"/>
          </p:nvPr>
        </p:nvSpPr>
        <p:spPr>
          <a:xfrm>
            <a:off x="1708677" y="3034619"/>
            <a:ext cx="3062657" cy="788762"/>
          </a:xfrm>
        </p:spPr>
        <p:txBody>
          <a:bodyPr>
            <a:noAutofit/>
          </a:bodyPr>
          <a:lstStyle/>
          <a:p>
            <a:r>
              <a:rPr lang="en-US" sz="1200" dirty="0"/>
              <a:t>Adam Isles</a:t>
            </a:r>
            <a:br>
              <a:rPr lang="en-US" sz="1200" dirty="0"/>
            </a:br>
            <a:r>
              <a:rPr lang="en-US" sz="1200" dirty="0"/>
              <a:t>Principal</a:t>
            </a:r>
            <a:br>
              <a:rPr lang="en-US" sz="1200" dirty="0"/>
            </a:br>
            <a:r>
              <a:rPr lang="en-US" sz="1200" dirty="0"/>
              <a:t>Chertoff Group LLC </a:t>
            </a:r>
          </a:p>
        </p:txBody>
      </p:sp>
      <p:sp>
        <p:nvSpPr>
          <p:cNvPr id="7" name="Subtitle 2">
            <a:extLst>
              <a:ext uri="{FF2B5EF4-FFF2-40B4-BE49-F238E27FC236}">
                <a16:creationId xmlns:a16="http://schemas.microsoft.com/office/drawing/2014/main" id="{F86EF67B-0F3B-3F82-5863-246454BAFFB9}"/>
              </a:ext>
            </a:extLst>
          </p:cNvPr>
          <p:cNvSpPr txBox="1">
            <a:spLocks/>
          </p:cNvSpPr>
          <p:nvPr/>
        </p:nvSpPr>
        <p:spPr>
          <a:xfrm>
            <a:off x="5718637" y="3060820"/>
            <a:ext cx="4481596" cy="650572"/>
          </a:xfrm>
          <a:prstGeom prst="rect">
            <a:avLst/>
          </a:prstGeom>
        </p:spPr>
        <p:txBody>
          <a:bodyPr vert="horz" lIns="91440" tIns="45720" rIns="91440" bIns="45720" rtlCol="0">
            <a:noAutofit/>
          </a:bodyPr>
          <a:lstStyle>
            <a:lvl1pPr marL="0" indent="0" algn="ctr" defTabSz="914400" rtl="0" eaLnBrk="1" latinLnBrk="0" hangingPunct="1">
              <a:lnSpc>
                <a:spcPct val="175000"/>
              </a:lnSpc>
              <a:spcBef>
                <a:spcPts val="1000"/>
              </a:spcBef>
              <a:buFont typeface="Arial" panose="020B0604020202020204" pitchFamily="34" charset="0"/>
              <a:buNone/>
              <a:defRPr sz="1600" b="1" i="0" kern="1200" spc="300">
                <a:solidFill>
                  <a:srgbClr val="A30134"/>
                </a:solidFill>
                <a:latin typeface="Poppins SemiBold" pitchFamily="2" charset="77"/>
                <a:ea typeface="Roboto Slab" pitchFamily="2" charset="0"/>
                <a:cs typeface="Poppins SemiBold" pitchFamily="2" charset="77"/>
              </a:defRPr>
            </a:lvl1pPr>
            <a:lvl2pPr marL="457200" indent="0" algn="ctr" defTabSz="914400" rtl="0" eaLnBrk="1" latinLnBrk="0" hangingPunct="1">
              <a:lnSpc>
                <a:spcPct val="175000"/>
              </a:lnSpc>
              <a:spcBef>
                <a:spcPts val="500"/>
              </a:spcBef>
              <a:buFont typeface="Arial" panose="020B0604020202020204" pitchFamily="34" charset="0"/>
              <a:buNone/>
              <a:defRPr sz="2000" kern="1200">
                <a:solidFill>
                  <a:schemeClr val="tx1">
                    <a:lumMod val="50000"/>
                    <a:lumOff val="50000"/>
                  </a:schemeClr>
                </a:solidFill>
                <a:latin typeface="Poppins" pitchFamily="2" charset="77"/>
                <a:ea typeface="Roboto Slab" pitchFamily="2" charset="0"/>
                <a:cs typeface="Poppins" pitchFamily="2" charset="77"/>
              </a:defRPr>
            </a:lvl2pPr>
            <a:lvl3pPr marL="914400" indent="0" algn="ctr" defTabSz="914400" rtl="0" eaLnBrk="1" latinLnBrk="0" hangingPunct="1">
              <a:lnSpc>
                <a:spcPct val="175000"/>
              </a:lnSpc>
              <a:spcBef>
                <a:spcPts val="500"/>
              </a:spcBef>
              <a:buFont typeface="Arial" panose="020B0604020202020204" pitchFamily="34" charset="0"/>
              <a:buNone/>
              <a:defRPr sz="1800" kern="1200">
                <a:solidFill>
                  <a:schemeClr val="tx1">
                    <a:lumMod val="50000"/>
                    <a:lumOff val="50000"/>
                  </a:schemeClr>
                </a:solidFill>
                <a:latin typeface="Poppins" pitchFamily="2" charset="77"/>
                <a:ea typeface="Roboto Slab" pitchFamily="2" charset="0"/>
                <a:cs typeface="Poppins" pitchFamily="2" charset="77"/>
              </a:defRPr>
            </a:lvl3pPr>
            <a:lvl4pPr marL="1371600" indent="0" algn="ctr" defTabSz="914400" rtl="0" eaLnBrk="1" latinLnBrk="0" hangingPunct="1">
              <a:lnSpc>
                <a:spcPct val="175000"/>
              </a:lnSpc>
              <a:spcBef>
                <a:spcPts val="500"/>
              </a:spcBef>
              <a:buFont typeface="Arial" panose="020B0604020202020204" pitchFamily="34" charset="0"/>
              <a:buNone/>
              <a:defRPr sz="1600" kern="1200">
                <a:solidFill>
                  <a:schemeClr val="tx1">
                    <a:lumMod val="50000"/>
                    <a:lumOff val="50000"/>
                  </a:schemeClr>
                </a:solidFill>
                <a:latin typeface="Poppins" pitchFamily="2" charset="77"/>
                <a:ea typeface="Roboto Slab" pitchFamily="2" charset="0"/>
                <a:cs typeface="Poppins" pitchFamily="2" charset="77"/>
              </a:defRPr>
            </a:lvl4pPr>
            <a:lvl5pPr marL="1828800" indent="0" algn="ctr" defTabSz="914400" rtl="0" eaLnBrk="1" latinLnBrk="0" hangingPunct="1">
              <a:lnSpc>
                <a:spcPct val="175000"/>
              </a:lnSpc>
              <a:spcBef>
                <a:spcPts val="500"/>
              </a:spcBef>
              <a:buFont typeface="Arial" panose="020B0604020202020204" pitchFamily="34" charset="0"/>
              <a:buNone/>
              <a:defRPr sz="1600" kern="1200">
                <a:solidFill>
                  <a:schemeClr val="tx1">
                    <a:lumMod val="50000"/>
                    <a:lumOff val="50000"/>
                  </a:schemeClr>
                </a:solidFill>
                <a:latin typeface="Poppins" pitchFamily="2" charset="77"/>
                <a:ea typeface="Roboto Slab" pitchFamily="2" charset="0"/>
                <a:cs typeface="Poppins" pitchFamily="2" charset="77"/>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Brian Katula</a:t>
            </a:r>
            <a:br>
              <a:rPr lang="en-US" sz="1200" dirty="0"/>
            </a:br>
            <a:r>
              <a:rPr lang="en-US" sz="1200" dirty="0"/>
              <a:t>Director of Operational Resilience</a:t>
            </a:r>
            <a:br>
              <a:rPr lang="en-US" sz="1200" dirty="0"/>
            </a:br>
            <a:r>
              <a:rPr lang="en-US" sz="1200" dirty="0"/>
              <a:t>Global Resilience Federation </a:t>
            </a:r>
          </a:p>
        </p:txBody>
      </p:sp>
      <p:pic>
        <p:nvPicPr>
          <p:cNvPr id="9" name="Picture 8" descr="A person in a suit&#10;&#10;AI-generated content may be incorrect.">
            <a:extLst>
              <a:ext uri="{FF2B5EF4-FFF2-40B4-BE49-F238E27FC236}">
                <a16:creationId xmlns:a16="http://schemas.microsoft.com/office/drawing/2014/main" id="{BDB61DB8-2464-A9F5-2035-CC6061765F18}"/>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2478006" y="1468221"/>
            <a:ext cx="1524000" cy="1524000"/>
          </a:xfrm>
          <a:prstGeom prst="ellipse">
            <a:avLst/>
          </a:prstGeom>
          <a:ln>
            <a:noFill/>
          </a:ln>
          <a:effectLst>
            <a:softEdge rad="112500"/>
          </a:effectLst>
        </p:spPr>
      </p:pic>
      <p:sp>
        <p:nvSpPr>
          <p:cNvPr id="10" name="Subtitle 2">
            <a:extLst>
              <a:ext uri="{FF2B5EF4-FFF2-40B4-BE49-F238E27FC236}">
                <a16:creationId xmlns:a16="http://schemas.microsoft.com/office/drawing/2014/main" id="{6CEF46A3-C69F-9F4D-E9D3-2F995A53AF90}"/>
              </a:ext>
            </a:extLst>
          </p:cNvPr>
          <p:cNvSpPr txBox="1">
            <a:spLocks/>
          </p:cNvSpPr>
          <p:nvPr/>
        </p:nvSpPr>
        <p:spPr>
          <a:xfrm>
            <a:off x="1761064" y="4760950"/>
            <a:ext cx="3862105" cy="1031852"/>
          </a:xfrm>
          <a:prstGeom prst="rect">
            <a:avLst/>
          </a:prstGeom>
        </p:spPr>
        <p:txBody>
          <a:bodyPr vert="horz" lIns="91440" tIns="45720" rIns="91440" bIns="45720" rtlCol="0">
            <a:noAutofit/>
          </a:bodyPr>
          <a:lstStyle>
            <a:lvl1pPr marL="0" indent="0" algn="ctr" defTabSz="914400" rtl="0" eaLnBrk="1" latinLnBrk="0" hangingPunct="1">
              <a:lnSpc>
                <a:spcPct val="175000"/>
              </a:lnSpc>
              <a:spcBef>
                <a:spcPts val="1000"/>
              </a:spcBef>
              <a:buFont typeface="Arial" panose="020B0604020202020204" pitchFamily="34" charset="0"/>
              <a:buNone/>
              <a:defRPr sz="1600" b="1" i="0" kern="1200" spc="300">
                <a:solidFill>
                  <a:srgbClr val="A30134"/>
                </a:solidFill>
                <a:latin typeface="Poppins SemiBold" pitchFamily="2" charset="77"/>
                <a:ea typeface="Roboto Slab" pitchFamily="2" charset="0"/>
                <a:cs typeface="Poppins SemiBold" pitchFamily="2" charset="77"/>
              </a:defRPr>
            </a:lvl1pPr>
            <a:lvl2pPr marL="457200" indent="0" algn="ctr" defTabSz="914400" rtl="0" eaLnBrk="1" latinLnBrk="0" hangingPunct="1">
              <a:lnSpc>
                <a:spcPct val="175000"/>
              </a:lnSpc>
              <a:spcBef>
                <a:spcPts val="500"/>
              </a:spcBef>
              <a:buFont typeface="Arial" panose="020B0604020202020204" pitchFamily="34" charset="0"/>
              <a:buNone/>
              <a:defRPr sz="2000" kern="1200">
                <a:solidFill>
                  <a:schemeClr val="tx1">
                    <a:lumMod val="50000"/>
                    <a:lumOff val="50000"/>
                  </a:schemeClr>
                </a:solidFill>
                <a:latin typeface="Poppins" pitchFamily="2" charset="77"/>
                <a:ea typeface="Roboto Slab" pitchFamily="2" charset="0"/>
                <a:cs typeface="Poppins" pitchFamily="2" charset="77"/>
              </a:defRPr>
            </a:lvl2pPr>
            <a:lvl3pPr marL="914400" indent="0" algn="ctr" defTabSz="914400" rtl="0" eaLnBrk="1" latinLnBrk="0" hangingPunct="1">
              <a:lnSpc>
                <a:spcPct val="175000"/>
              </a:lnSpc>
              <a:spcBef>
                <a:spcPts val="500"/>
              </a:spcBef>
              <a:buFont typeface="Arial" panose="020B0604020202020204" pitchFamily="34" charset="0"/>
              <a:buNone/>
              <a:defRPr sz="1800" kern="1200">
                <a:solidFill>
                  <a:schemeClr val="tx1">
                    <a:lumMod val="50000"/>
                    <a:lumOff val="50000"/>
                  </a:schemeClr>
                </a:solidFill>
                <a:latin typeface="Poppins" pitchFamily="2" charset="77"/>
                <a:ea typeface="Roboto Slab" pitchFamily="2" charset="0"/>
                <a:cs typeface="Poppins" pitchFamily="2" charset="77"/>
              </a:defRPr>
            </a:lvl3pPr>
            <a:lvl4pPr marL="1371600" indent="0" algn="ctr" defTabSz="914400" rtl="0" eaLnBrk="1" latinLnBrk="0" hangingPunct="1">
              <a:lnSpc>
                <a:spcPct val="175000"/>
              </a:lnSpc>
              <a:spcBef>
                <a:spcPts val="500"/>
              </a:spcBef>
              <a:buFont typeface="Arial" panose="020B0604020202020204" pitchFamily="34" charset="0"/>
              <a:buNone/>
              <a:defRPr sz="1600" kern="1200">
                <a:solidFill>
                  <a:schemeClr val="tx1">
                    <a:lumMod val="50000"/>
                    <a:lumOff val="50000"/>
                  </a:schemeClr>
                </a:solidFill>
                <a:latin typeface="Poppins" pitchFamily="2" charset="77"/>
                <a:ea typeface="Roboto Slab" pitchFamily="2" charset="0"/>
                <a:cs typeface="Poppins" pitchFamily="2" charset="77"/>
              </a:defRPr>
            </a:lvl4pPr>
            <a:lvl5pPr marL="1828800" indent="0" algn="ctr" defTabSz="914400" rtl="0" eaLnBrk="1" latinLnBrk="0" hangingPunct="1">
              <a:lnSpc>
                <a:spcPct val="175000"/>
              </a:lnSpc>
              <a:spcBef>
                <a:spcPts val="500"/>
              </a:spcBef>
              <a:buFont typeface="Arial" panose="020B0604020202020204" pitchFamily="34" charset="0"/>
              <a:buNone/>
              <a:defRPr sz="1600" kern="1200">
                <a:solidFill>
                  <a:schemeClr val="tx1">
                    <a:lumMod val="50000"/>
                    <a:lumOff val="50000"/>
                  </a:schemeClr>
                </a:solidFill>
                <a:latin typeface="Poppins" pitchFamily="2" charset="77"/>
                <a:ea typeface="Roboto Slab" pitchFamily="2" charset="0"/>
                <a:cs typeface="Poppins" pitchFamily="2" charset="77"/>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SSA Orin Paliwoda</a:t>
            </a:r>
            <a:br>
              <a:rPr lang="en-US" sz="1200" dirty="0"/>
            </a:br>
            <a:r>
              <a:rPr lang="fr-FR" sz="1200" dirty="0"/>
              <a:t>FBI Cyber Division</a:t>
            </a:r>
            <a:br>
              <a:rPr lang="fr-FR" sz="1200" dirty="0"/>
            </a:br>
            <a:r>
              <a:rPr lang="fr-FR" sz="1200" dirty="0"/>
              <a:t>Major Cyber Crime Unit (MCCU)</a:t>
            </a:r>
            <a:endParaRPr lang="en-US" sz="1200" dirty="0"/>
          </a:p>
        </p:txBody>
      </p:sp>
      <p:pic>
        <p:nvPicPr>
          <p:cNvPr id="12" name="Picture 11" descr="A person in a suit smiling&#10;&#10;AI-generated content may be incorrect.">
            <a:extLst>
              <a:ext uri="{FF2B5EF4-FFF2-40B4-BE49-F238E27FC236}">
                <a16:creationId xmlns:a16="http://schemas.microsoft.com/office/drawing/2014/main" id="{A92A9AE9-7F11-719D-64B4-F06130FA72E5}"/>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7085949" y="1679236"/>
            <a:ext cx="1442345" cy="1442345"/>
          </a:xfrm>
          <a:prstGeom prst="ellipse">
            <a:avLst/>
          </a:prstGeom>
          <a:ln>
            <a:noFill/>
          </a:ln>
          <a:effectLst>
            <a:softEdge rad="112500"/>
          </a:effectLst>
        </p:spPr>
      </p:pic>
      <p:sp>
        <p:nvSpPr>
          <p:cNvPr id="13" name="Subtitle 2">
            <a:extLst>
              <a:ext uri="{FF2B5EF4-FFF2-40B4-BE49-F238E27FC236}">
                <a16:creationId xmlns:a16="http://schemas.microsoft.com/office/drawing/2014/main" id="{DCC72636-BF83-7B70-0506-5792A88253BA}"/>
              </a:ext>
            </a:extLst>
          </p:cNvPr>
          <p:cNvSpPr txBox="1">
            <a:spLocks/>
          </p:cNvSpPr>
          <p:nvPr/>
        </p:nvSpPr>
        <p:spPr>
          <a:xfrm>
            <a:off x="5273430" y="5792802"/>
            <a:ext cx="5157506" cy="1129028"/>
          </a:xfrm>
          <a:prstGeom prst="rect">
            <a:avLst/>
          </a:prstGeom>
        </p:spPr>
        <p:txBody>
          <a:bodyPr vert="horz" lIns="91440" tIns="45720" rIns="91440" bIns="45720" rtlCol="0">
            <a:noAutofit/>
          </a:bodyPr>
          <a:lstStyle>
            <a:lvl1pPr marL="0" indent="0" algn="ctr" defTabSz="914400" rtl="0" eaLnBrk="1" latinLnBrk="0" hangingPunct="1">
              <a:lnSpc>
                <a:spcPct val="175000"/>
              </a:lnSpc>
              <a:spcBef>
                <a:spcPts val="1000"/>
              </a:spcBef>
              <a:buFont typeface="Arial" panose="020B0604020202020204" pitchFamily="34" charset="0"/>
              <a:buNone/>
              <a:defRPr sz="1600" b="1" i="0" kern="1200" spc="300">
                <a:solidFill>
                  <a:srgbClr val="A30134"/>
                </a:solidFill>
                <a:latin typeface="Poppins SemiBold" pitchFamily="2" charset="77"/>
                <a:ea typeface="Roboto Slab" pitchFamily="2" charset="0"/>
                <a:cs typeface="Poppins SemiBold" pitchFamily="2" charset="77"/>
              </a:defRPr>
            </a:lvl1pPr>
            <a:lvl2pPr marL="457200" indent="0" algn="ctr" defTabSz="914400" rtl="0" eaLnBrk="1" latinLnBrk="0" hangingPunct="1">
              <a:lnSpc>
                <a:spcPct val="175000"/>
              </a:lnSpc>
              <a:spcBef>
                <a:spcPts val="500"/>
              </a:spcBef>
              <a:buFont typeface="Arial" panose="020B0604020202020204" pitchFamily="34" charset="0"/>
              <a:buNone/>
              <a:defRPr sz="2000" kern="1200">
                <a:solidFill>
                  <a:schemeClr val="tx1">
                    <a:lumMod val="50000"/>
                    <a:lumOff val="50000"/>
                  </a:schemeClr>
                </a:solidFill>
                <a:latin typeface="Poppins" pitchFamily="2" charset="77"/>
                <a:ea typeface="Roboto Slab" pitchFamily="2" charset="0"/>
                <a:cs typeface="Poppins" pitchFamily="2" charset="77"/>
              </a:defRPr>
            </a:lvl2pPr>
            <a:lvl3pPr marL="914400" indent="0" algn="ctr" defTabSz="914400" rtl="0" eaLnBrk="1" latinLnBrk="0" hangingPunct="1">
              <a:lnSpc>
                <a:spcPct val="175000"/>
              </a:lnSpc>
              <a:spcBef>
                <a:spcPts val="500"/>
              </a:spcBef>
              <a:buFont typeface="Arial" panose="020B0604020202020204" pitchFamily="34" charset="0"/>
              <a:buNone/>
              <a:defRPr sz="1800" kern="1200">
                <a:solidFill>
                  <a:schemeClr val="tx1">
                    <a:lumMod val="50000"/>
                    <a:lumOff val="50000"/>
                  </a:schemeClr>
                </a:solidFill>
                <a:latin typeface="Poppins" pitchFamily="2" charset="77"/>
                <a:ea typeface="Roboto Slab" pitchFamily="2" charset="0"/>
                <a:cs typeface="Poppins" pitchFamily="2" charset="77"/>
              </a:defRPr>
            </a:lvl3pPr>
            <a:lvl4pPr marL="1371600" indent="0" algn="ctr" defTabSz="914400" rtl="0" eaLnBrk="1" latinLnBrk="0" hangingPunct="1">
              <a:lnSpc>
                <a:spcPct val="175000"/>
              </a:lnSpc>
              <a:spcBef>
                <a:spcPts val="500"/>
              </a:spcBef>
              <a:buFont typeface="Arial" panose="020B0604020202020204" pitchFamily="34" charset="0"/>
              <a:buNone/>
              <a:defRPr sz="1600" kern="1200">
                <a:solidFill>
                  <a:schemeClr val="tx1">
                    <a:lumMod val="50000"/>
                    <a:lumOff val="50000"/>
                  </a:schemeClr>
                </a:solidFill>
                <a:latin typeface="Poppins" pitchFamily="2" charset="77"/>
                <a:ea typeface="Roboto Slab" pitchFamily="2" charset="0"/>
                <a:cs typeface="Poppins" pitchFamily="2" charset="77"/>
              </a:defRPr>
            </a:lvl4pPr>
            <a:lvl5pPr marL="1828800" indent="0" algn="ctr" defTabSz="914400" rtl="0" eaLnBrk="1" latinLnBrk="0" hangingPunct="1">
              <a:lnSpc>
                <a:spcPct val="175000"/>
              </a:lnSpc>
              <a:spcBef>
                <a:spcPts val="500"/>
              </a:spcBef>
              <a:buFont typeface="Arial" panose="020B0604020202020204" pitchFamily="34" charset="0"/>
              <a:buNone/>
              <a:defRPr sz="1600" kern="1200">
                <a:solidFill>
                  <a:schemeClr val="tx1">
                    <a:lumMod val="50000"/>
                    <a:lumOff val="50000"/>
                  </a:schemeClr>
                </a:solidFill>
                <a:latin typeface="Poppins" pitchFamily="2" charset="77"/>
                <a:ea typeface="Roboto Slab" pitchFamily="2" charset="0"/>
                <a:cs typeface="Poppins" pitchFamily="2" charset="77"/>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Nick Wittenberg</a:t>
            </a:r>
            <a:br>
              <a:rPr lang="en-US" sz="1200" dirty="0"/>
            </a:br>
            <a:r>
              <a:rPr lang="en-US" sz="1200" dirty="0"/>
              <a:t>Former Counsel for the White House Office of Science and Technology Policy </a:t>
            </a:r>
          </a:p>
        </p:txBody>
      </p:sp>
      <p:pic>
        <p:nvPicPr>
          <p:cNvPr id="15" name="Picture 14" descr="A person in a suit and tie&#10;&#10;AI-generated content may be incorrect.">
            <a:extLst>
              <a:ext uri="{FF2B5EF4-FFF2-40B4-BE49-F238E27FC236}">
                <a16:creationId xmlns:a16="http://schemas.microsoft.com/office/drawing/2014/main" id="{91B388EB-CD95-1355-7C44-1C41ED50A16A}"/>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7085949" y="4260335"/>
            <a:ext cx="1532467" cy="1532467"/>
          </a:xfrm>
          <a:prstGeom prst="ellipse">
            <a:avLst/>
          </a:prstGeom>
          <a:ln>
            <a:noFill/>
          </a:ln>
          <a:effectLst>
            <a:softEdge rad="112500"/>
          </a:effectLst>
        </p:spPr>
      </p:pic>
    </p:spTree>
    <p:extLst>
      <p:ext uri="{BB962C8B-B14F-4D97-AF65-F5344CB8AC3E}">
        <p14:creationId xmlns:p14="http://schemas.microsoft.com/office/powerpoint/2010/main" val="1718262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DECC89F-3206-2294-FD92-4CABA96C439A}"/>
              </a:ext>
            </a:extLst>
          </p:cNvPr>
          <p:cNvSpPr txBox="1"/>
          <p:nvPr/>
        </p:nvSpPr>
        <p:spPr>
          <a:xfrm>
            <a:off x="4774962" y="4316889"/>
            <a:ext cx="264207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AI as a Target</a:t>
            </a:r>
          </a:p>
        </p:txBody>
      </p:sp>
      <p:sp>
        <p:nvSpPr>
          <p:cNvPr id="11" name="TextBox 10">
            <a:extLst>
              <a:ext uri="{FF2B5EF4-FFF2-40B4-BE49-F238E27FC236}">
                <a16:creationId xmlns:a16="http://schemas.microsoft.com/office/drawing/2014/main" id="{A32B0A8B-6D81-2D7F-80AB-95BD8BAFEB3B}"/>
              </a:ext>
            </a:extLst>
          </p:cNvPr>
          <p:cNvSpPr txBox="1"/>
          <p:nvPr/>
        </p:nvSpPr>
        <p:spPr>
          <a:xfrm>
            <a:off x="1226322" y="4314465"/>
            <a:ext cx="264207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AI as a Weapon</a:t>
            </a:r>
          </a:p>
        </p:txBody>
      </p:sp>
      <p:sp>
        <p:nvSpPr>
          <p:cNvPr id="14" name="TextBox 13">
            <a:extLst>
              <a:ext uri="{FF2B5EF4-FFF2-40B4-BE49-F238E27FC236}">
                <a16:creationId xmlns:a16="http://schemas.microsoft.com/office/drawing/2014/main" id="{744C5804-5B87-294B-EE55-F9B9DBAF840F}"/>
              </a:ext>
            </a:extLst>
          </p:cNvPr>
          <p:cNvSpPr txBox="1"/>
          <p:nvPr/>
        </p:nvSpPr>
        <p:spPr>
          <a:xfrm>
            <a:off x="8152818" y="4304758"/>
            <a:ext cx="305730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Unintended Consequences of Legitimate AI Use</a:t>
            </a:r>
          </a:p>
        </p:txBody>
      </p:sp>
      <p:sp>
        <p:nvSpPr>
          <p:cNvPr id="15" name="Oval 14">
            <a:extLst>
              <a:ext uri="{FF2B5EF4-FFF2-40B4-BE49-F238E27FC236}">
                <a16:creationId xmlns:a16="http://schemas.microsoft.com/office/drawing/2014/main" id="{0E86EB2F-DE33-4620-B8C6-691640DC2DA4}"/>
              </a:ext>
            </a:extLst>
          </p:cNvPr>
          <p:cNvSpPr/>
          <p:nvPr/>
        </p:nvSpPr>
        <p:spPr>
          <a:xfrm>
            <a:off x="2209800" y="3329460"/>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Poppins" pitchFamily="2" charset="77"/>
                <a:ea typeface="+mn-ea"/>
                <a:cs typeface="Poppins" pitchFamily="2" charset="77"/>
              </a:rPr>
              <a:t>1</a:t>
            </a:r>
          </a:p>
        </p:txBody>
      </p:sp>
      <p:sp>
        <p:nvSpPr>
          <p:cNvPr id="16" name="Oval 15">
            <a:extLst>
              <a:ext uri="{FF2B5EF4-FFF2-40B4-BE49-F238E27FC236}">
                <a16:creationId xmlns:a16="http://schemas.microsoft.com/office/drawing/2014/main" id="{3714B8D4-FDE0-FBB3-FC2A-EFA23A15C334}"/>
              </a:ext>
            </a:extLst>
          </p:cNvPr>
          <p:cNvSpPr/>
          <p:nvPr/>
        </p:nvSpPr>
        <p:spPr>
          <a:xfrm>
            <a:off x="5752386" y="3317112"/>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Poppins" pitchFamily="2" charset="77"/>
                <a:ea typeface="+mn-ea"/>
                <a:cs typeface="Poppins" pitchFamily="2" charset="77"/>
              </a:rPr>
              <a:t>2</a:t>
            </a:r>
          </a:p>
        </p:txBody>
      </p:sp>
      <p:sp>
        <p:nvSpPr>
          <p:cNvPr id="17" name="Oval 16">
            <a:extLst>
              <a:ext uri="{FF2B5EF4-FFF2-40B4-BE49-F238E27FC236}">
                <a16:creationId xmlns:a16="http://schemas.microsoft.com/office/drawing/2014/main" id="{0A519A92-028E-E1FE-F796-7B202060798C}"/>
              </a:ext>
            </a:extLst>
          </p:cNvPr>
          <p:cNvSpPr/>
          <p:nvPr/>
        </p:nvSpPr>
        <p:spPr>
          <a:xfrm>
            <a:off x="9318118" y="3323917"/>
            <a:ext cx="687224" cy="687224"/>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Poppins" pitchFamily="2" charset="77"/>
                <a:ea typeface="+mn-ea"/>
                <a:cs typeface="Poppins" pitchFamily="2" charset="77"/>
              </a:rPr>
              <a:t>3</a:t>
            </a:r>
          </a:p>
        </p:txBody>
      </p:sp>
      <p:sp>
        <p:nvSpPr>
          <p:cNvPr id="18" name="Text Placeholder 3">
            <a:extLst>
              <a:ext uri="{FF2B5EF4-FFF2-40B4-BE49-F238E27FC236}">
                <a16:creationId xmlns:a16="http://schemas.microsoft.com/office/drawing/2014/main" id="{AE291252-6654-6DE9-17D8-BA931D3BFDFF}"/>
              </a:ext>
            </a:extLst>
          </p:cNvPr>
          <p:cNvSpPr txBox="1">
            <a:spLocks/>
          </p:cNvSpPr>
          <p:nvPr/>
        </p:nvSpPr>
        <p:spPr>
          <a:xfrm>
            <a:off x="815675" y="988858"/>
            <a:ext cx="6199187" cy="1305455"/>
          </a:xfrm>
          <a:prstGeom prst="rect">
            <a:avLst/>
          </a:prstGeom>
        </p:spPr>
        <p:txBody>
          <a:bodyPr vert="horz" lIns="91440" tIns="45720" rIns="91440" bIns="45720" rtlCol="0">
            <a:noAutofit/>
          </a:bodyPr>
          <a:lstStyle>
            <a:lvl1pPr marL="0" indent="0" algn="l" defTabSz="914400" rtl="0" eaLnBrk="1" latinLnBrk="0" hangingPunct="1">
              <a:lnSpc>
                <a:spcPct val="175000"/>
              </a:lnSpc>
              <a:spcBef>
                <a:spcPts val="10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1pPr>
            <a:lvl2pPr marL="4572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2pPr>
            <a:lvl3pPr marL="9144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3pPr>
            <a:lvl4pPr marL="13716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4pPr>
            <a:lvl5pPr marL="1828800" indent="0" algn="l" defTabSz="914400" rtl="0" eaLnBrk="1" latinLnBrk="0" hangingPunct="1">
              <a:lnSpc>
                <a:spcPct val="175000"/>
              </a:lnSpc>
              <a:spcBef>
                <a:spcPts val="500"/>
              </a:spcBef>
              <a:buFont typeface="Arial" panose="020B0604020202020204" pitchFamily="34" charset="0"/>
              <a:buNone/>
              <a:defRPr sz="1200" kern="1200">
                <a:solidFill>
                  <a:schemeClr val="tx1">
                    <a:lumMod val="50000"/>
                    <a:lumOff val="50000"/>
                  </a:schemeClr>
                </a:solidFill>
                <a:latin typeface="Poppins" pitchFamily="2" charset="77"/>
                <a:ea typeface="Roboto Slab" pitchFamily="2" charset="0"/>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1" i="0" u="none" strike="noStrike" kern="1200" cap="none" spc="0" normalizeH="0" baseline="0" noProof="0" dirty="0">
                <a:ln>
                  <a:noFill/>
                </a:ln>
                <a:solidFill>
                  <a:prstClr val="black"/>
                </a:solidFill>
                <a:effectLst/>
                <a:uLnTx/>
                <a:uFillTx/>
                <a:latin typeface="Rajdhani Semibold" panose="02000000000000000000" pitchFamily="2" charset="77"/>
                <a:ea typeface="Roboto Slab" pitchFamily="2" charset="0"/>
                <a:cs typeface="Rajdhani Semibold" panose="02000000000000000000" pitchFamily="2" charset="77"/>
              </a:rPr>
              <a:t>Framing Out AI Risks</a:t>
            </a:r>
          </a:p>
        </p:txBody>
      </p:sp>
    </p:spTree>
    <p:extLst>
      <p:ext uri="{BB962C8B-B14F-4D97-AF65-F5344CB8AC3E}">
        <p14:creationId xmlns:p14="http://schemas.microsoft.com/office/powerpoint/2010/main" val="1921760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33" descr="A computer screen with a person's face&#10;&#10;AI-generated content may be incorrect.">
            <a:extLst>
              <a:ext uri="{FF2B5EF4-FFF2-40B4-BE49-F238E27FC236}">
                <a16:creationId xmlns:a16="http://schemas.microsoft.com/office/drawing/2014/main" id="{3DE19BEE-C319-C1AC-1F24-817CB2D064E0}"/>
              </a:ext>
            </a:extLst>
          </p:cNvPr>
          <p:cNvPicPr>
            <a:picLocks noGrp="1" noChangeAspect="1"/>
          </p:cNvPicPr>
          <p:nvPr>
            <p:ph type="pic" idx="10"/>
          </p:nvPr>
        </p:nvPicPr>
        <p:blipFill>
          <a:blip r:embed="rId3"/>
          <a:srcRect t="9037" b="9037"/>
          <a:stretch>
            <a:fillRect/>
          </a:stretch>
        </p:blipFill>
        <p:spPr/>
      </p:pic>
      <p:pic>
        <p:nvPicPr>
          <p:cNvPr id="50" name="Picture Placeholder 49" descr="A person with a mustache and a grey hoodie&#10;&#10;AI-generated content may be incorrect.">
            <a:extLst>
              <a:ext uri="{FF2B5EF4-FFF2-40B4-BE49-F238E27FC236}">
                <a16:creationId xmlns:a16="http://schemas.microsoft.com/office/drawing/2014/main" id="{F485E5DA-C6DA-BEFA-589D-1B22E51AC71C}"/>
              </a:ext>
            </a:extLst>
          </p:cNvPr>
          <p:cNvPicPr>
            <a:picLocks noGrp="1" noChangeAspect="1"/>
          </p:cNvPicPr>
          <p:nvPr>
            <p:ph type="pic" idx="14"/>
          </p:nvPr>
        </p:nvPicPr>
        <p:blipFill>
          <a:blip r:embed="rId4"/>
          <a:srcRect t="1556" b="1556"/>
          <a:stretch>
            <a:fillRect/>
          </a:stretch>
        </p:blipFill>
        <p:spPr/>
      </p:pic>
      <p:grpSp>
        <p:nvGrpSpPr>
          <p:cNvPr id="7" name="Group 6">
            <a:extLst>
              <a:ext uri="{FF2B5EF4-FFF2-40B4-BE49-F238E27FC236}">
                <a16:creationId xmlns:a16="http://schemas.microsoft.com/office/drawing/2014/main" id="{D2696C68-E20A-152F-8C9A-2D3CFC676F36}"/>
              </a:ext>
            </a:extLst>
          </p:cNvPr>
          <p:cNvGrpSpPr/>
          <p:nvPr/>
        </p:nvGrpSpPr>
        <p:grpSpPr>
          <a:xfrm>
            <a:off x="8495007" y="2484138"/>
            <a:ext cx="2511529" cy="1445909"/>
            <a:chOff x="5461698" y="2485482"/>
            <a:chExt cx="2511529" cy="1445909"/>
          </a:xfrm>
        </p:grpSpPr>
        <p:grpSp>
          <p:nvGrpSpPr>
            <p:cNvPr id="8" name="Group 7">
              <a:extLst>
                <a:ext uri="{FF2B5EF4-FFF2-40B4-BE49-F238E27FC236}">
                  <a16:creationId xmlns:a16="http://schemas.microsoft.com/office/drawing/2014/main" id="{A749334F-07CF-D63B-4C2B-9841052A8E32}"/>
                </a:ext>
              </a:extLst>
            </p:cNvPr>
            <p:cNvGrpSpPr/>
            <p:nvPr/>
          </p:nvGrpSpPr>
          <p:grpSpPr>
            <a:xfrm>
              <a:off x="5814945" y="2485482"/>
              <a:ext cx="2158282" cy="1445909"/>
              <a:chOff x="3852730" y="1377724"/>
              <a:chExt cx="2158282" cy="1445909"/>
            </a:xfrm>
          </p:grpSpPr>
          <p:sp>
            <p:nvSpPr>
              <p:cNvPr id="10" name="TextBox 9">
                <a:extLst>
                  <a:ext uri="{FF2B5EF4-FFF2-40B4-BE49-F238E27FC236}">
                    <a16:creationId xmlns:a16="http://schemas.microsoft.com/office/drawing/2014/main" id="{13EC191C-59BF-229C-6FBB-7C23F5FB3A42}"/>
                  </a:ext>
                </a:extLst>
              </p:cNvPr>
              <p:cNvSpPr txBox="1"/>
              <p:nvPr/>
            </p:nvSpPr>
            <p:spPr>
              <a:xfrm>
                <a:off x="3852730" y="1685501"/>
                <a:ext cx="2158282" cy="1138132"/>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Celebrities increasingly targeted by deepfake schemes appropriating likenesses.</a:t>
                </a:r>
              </a:p>
            </p:txBody>
          </p:sp>
          <p:sp>
            <p:nvSpPr>
              <p:cNvPr id="11" name="TextBox 10">
                <a:extLst>
                  <a:ext uri="{FF2B5EF4-FFF2-40B4-BE49-F238E27FC236}">
                    <a16:creationId xmlns:a16="http://schemas.microsoft.com/office/drawing/2014/main" id="{1CE9957B-AC2E-CE5A-10AD-6C10867FD6BD}"/>
                  </a:ext>
                </a:extLst>
              </p:cNvPr>
              <p:cNvSpPr txBox="1"/>
              <p:nvPr/>
            </p:nvSpPr>
            <p:spPr>
              <a:xfrm>
                <a:off x="3852730" y="1377724"/>
                <a:ext cx="215828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00000000000000000" pitchFamily="2" charset="77"/>
                    <a:ea typeface="Roboto" panose="020B0606030804020204" pitchFamily="34" charset="0"/>
                    <a:cs typeface="Rajdhani Semibold" panose="02000000000000000000" pitchFamily="2" charset="77"/>
                  </a:rPr>
                  <a:t>Likeness Appropriation</a:t>
                </a:r>
              </a:p>
            </p:txBody>
          </p:sp>
        </p:grpSp>
        <p:sp>
          <p:nvSpPr>
            <p:cNvPr id="9" name="Oval 8">
              <a:extLst>
                <a:ext uri="{FF2B5EF4-FFF2-40B4-BE49-F238E27FC236}">
                  <a16:creationId xmlns:a16="http://schemas.microsoft.com/office/drawing/2014/main" id="{BD5ACD52-CB52-704A-85BE-71C90BDF54E9}"/>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Poppins" pitchFamily="2" charset="77"/>
                  <a:ea typeface="+mn-ea"/>
                  <a:cs typeface="Poppins" pitchFamily="2" charset="77"/>
                </a:rPr>
                <a:t>3</a:t>
              </a:r>
            </a:p>
          </p:txBody>
        </p:sp>
      </p:grpSp>
      <p:sp>
        <p:nvSpPr>
          <p:cNvPr id="12" name="TextBox 11">
            <a:extLst>
              <a:ext uri="{FF2B5EF4-FFF2-40B4-BE49-F238E27FC236}">
                <a16:creationId xmlns:a16="http://schemas.microsoft.com/office/drawing/2014/main" id="{27196A92-FFB2-D41B-65B8-B7799A3C6FC8}"/>
              </a:ext>
            </a:extLst>
          </p:cNvPr>
          <p:cNvSpPr txBox="1"/>
          <p:nvPr/>
        </p:nvSpPr>
        <p:spPr>
          <a:xfrm>
            <a:off x="5450794" y="1039514"/>
            <a:ext cx="5686288" cy="54784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Deepfakes</a:t>
            </a:r>
          </a:p>
        </p:txBody>
      </p:sp>
      <p:sp>
        <p:nvSpPr>
          <p:cNvPr id="13" name="TextBox 12">
            <a:extLst>
              <a:ext uri="{FF2B5EF4-FFF2-40B4-BE49-F238E27FC236}">
                <a16:creationId xmlns:a16="http://schemas.microsoft.com/office/drawing/2014/main" id="{DD1B8056-D6C7-86F9-DE6F-79D903FDD840}"/>
              </a:ext>
            </a:extLst>
          </p:cNvPr>
          <p:cNvSpPr txBox="1"/>
          <p:nvPr/>
        </p:nvSpPr>
        <p:spPr>
          <a:xfrm>
            <a:off x="5461699" y="430404"/>
            <a:ext cx="343113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A30134"/>
                </a:solidFill>
                <a:effectLst/>
                <a:uLnTx/>
                <a:uFillTx/>
                <a:latin typeface="Rajdhani Semibold" panose="02000000000000000000" pitchFamily="2" charset="77"/>
                <a:ea typeface="+mn-ea"/>
                <a:cs typeface="Rajdhani Semibold" panose="02000000000000000000" pitchFamily="2" charset="77"/>
              </a:rPr>
              <a:t>AI as a Weapon</a:t>
            </a:r>
          </a:p>
        </p:txBody>
      </p:sp>
      <p:grpSp>
        <p:nvGrpSpPr>
          <p:cNvPr id="14" name="Group 13">
            <a:extLst>
              <a:ext uri="{FF2B5EF4-FFF2-40B4-BE49-F238E27FC236}">
                <a16:creationId xmlns:a16="http://schemas.microsoft.com/office/drawing/2014/main" id="{A7A56090-7E67-0FD1-7D32-D67BE4D722D8}"/>
              </a:ext>
            </a:extLst>
          </p:cNvPr>
          <p:cNvGrpSpPr/>
          <p:nvPr/>
        </p:nvGrpSpPr>
        <p:grpSpPr>
          <a:xfrm>
            <a:off x="5461698" y="2485482"/>
            <a:ext cx="2511529" cy="1176605"/>
            <a:chOff x="5461698" y="2485482"/>
            <a:chExt cx="2511529" cy="1176605"/>
          </a:xfrm>
        </p:grpSpPr>
        <p:grpSp>
          <p:nvGrpSpPr>
            <p:cNvPr id="15" name="Group 14">
              <a:extLst>
                <a:ext uri="{FF2B5EF4-FFF2-40B4-BE49-F238E27FC236}">
                  <a16:creationId xmlns:a16="http://schemas.microsoft.com/office/drawing/2014/main" id="{25593E37-07E5-4B2F-1C8E-E8A86202ED2A}"/>
                </a:ext>
              </a:extLst>
            </p:cNvPr>
            <p:cNvGrpSpPr/>
            <p:nvPr/>
          </p:nvGrpSpPr>
          <p:grpSpPr>
            <a:xfrm>
              <a:off x="5814945" y="2485482"/>
              <a:ext cx="2158282" cy="1176605"/>
              <a:chOff x="3852730" y="1377724"/>
              <a:chExt cx="2158282" cy="1176605"/>
            </a:xfrm>
          </p:grpSpPr>
          <p:sp>
            <p:nvSpPr>
              <p:cNvPr id="17" name="TextBox 16">
                <a:extLst>
                  <a:ext uri="{FF2B5EF4-FFF2-40B4-BE49-F238E27FC236}">
                    <a16:creationId xmlns:a16="http://schemas.microsoft.com/office/drawing/2014/main" id="{EFF6DE62-AAFF-88AD-1E05-12200CEC4A41}"/>
                  </a:ext>
                </a:extLst>
              </p:cNvPr>
              <p:cNvSpPr txBox="1"/>
              <p:nvPr/>
            </p:nvSpPr>
            <p:spPr>
              <a:xfrm>
                <a:off x="3852730" y="1685501"/>
                <a:ext cx="2158282" cy="868828"/>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Deepfakes used to bypass identity-proofing and authentication challenges.</a:t>
                </a:r>
              </a:p>
            </p:txBody>
          </p:sp>
          <p:sp>
            <p:nvSpPr>
              <p:cNvPr id="18" name="TextBox 17">
                <a:extLst>
                  <a:ext uri="{FF2B5EF4-FFF2-40B4-BE49-F238E27FC236}">
                    <a16:creationId xmlns:a16="http://schemas.microsoft.com/office/drawing/2014/main" id="{518FC636-F8FA-ACA9-364C-69C7B27EBC4D}"/>
                  </a:ext>
                </a:extLst>
              </p:cNvPr>
              <p:cNvSpPr txBox="1"/>
              <p:nvPr/>
            </p:nvSpPr>
            <p:spPr>
              <a:xfrm>
                <a:off x="3852730" y="1377724"/>
                <a:ext cx="215828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00000000000000000" pitchFamily="2" charset="77"/>
                    <a:ea typeface="Roboto" panose="020B0606030804020204" pitchFamily="34" charset="0"/>
                    <a:cs typeface="Rajdhani Semibold" panose="02000000000000000000" pitchFamily="2" charset="77"/>
                  </a:rPr>
                  <a:t>Cyber Threat: Initial Access</a:t>
                </a:r>
              </a:p>
            </p:txBody>
          </p:sp>
        </p:grpSp>
        <p:sp>
          <p:nvSpPr>
            <p:cNvPr id="16" name="Oval 15">
              <a:extLst>
                <a:ext uri="{FF2B5EF4-FFF2-40B4-BE49-F238E27FC236}">
                  <a16:creationId xmlns:a16="http://schemas.microsoft.com/office/drawing/2014/main" id="{1C120ADE-B4CC-2F6F-E3B0-FD57A574E92E}"/>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Poppins" pitchFamily="2" charset="77"/>
                  <a:ea typeface="+mn-ea"/>
                  <a:cs typeface="Poppins" pitchFamily="2" charset="77"/>
                </a:rPr>
                <a:t>1</a:t>
              </a:r>
            </a:p>
          </p:txBody>
        </p:sp>
      </p:grpSp>
      <p:grpSp>
        <p:nvGrpSpPr>
          <p:cNvPr id="19" name="Group 18">
            <a:extLst>
              <a:ext uri="{FF2B5EF4-FFF2-40B4-BE49-F238E27FC236}">
                <a16:creationId xmlns:a16="http://schemas.microsoft.com/office/drawing/2014/main" id="{D3529809-03C7-A10A-ECC5-83928A47FC3B}"/>
              </a:ext>
            </a:extLst>
          </p:cNvPr>
          <p:cNvGrpSpPr/>
          <p:nvPr/>
        </p:nvGrpSpPr>
        <p:grpSpPr>
          <a:xfrm>
            <a:off x="8497856" y="4456792"/>
            <a:ext cx="2511529" cy="1176605"/>
            <a:chOff x="5461698" y="2485482"/>
            <a:chExt cx="2511529" cy="1176605"/>
          </a:xfrm>
        </p:grpSpPr>
        <p:grpSp>
          <p:nvGrpSpPr>
            <p:cNvPr id="20" name="Group 19">
              <a:extLst>
                <a:ext uri="{FF2B5EF4-FFF2-40B4-BE49-F238E27FC236}">
                  <a16:creationId xmlns:a16="http://schemas.microsoft.com/office/drawing/2014/main" id="{157EDA19-C055-A2F4-1E0B-D60E8A472C22}"/>
                </a:ext>
              </a:extLst>
            </p:cNvPr>
            <p:cNvGrpSpPr/>
            <p:nvPr/>
          </p:nvGrpSpPr>
          <p:grpSpPr>
            <a:xfrm>
              <a:off x="5814945" y="2485482"/>
              <a:ext cx="2158282" cy="1176605"/>
              <a:chOff x="3852730" y="1377724"/>
              <a:chExt cx="2158282" cy="1176605"/>
            </a:xfrm>
          </p:grpSpPr>
          <p:sp>
            <p:nvSpPr>
              <p:cNvPr id="22" name="TextBox 21">
                <a:extLst>
                  <a:ext uri="{FF2B5EF4-FFF2-40B4-BE49-F238E27FC236}">
                    <a16:creationId xmlns:a16="http://schemas.microsoft.com/office/drawing/2014/main" id="{4C62FBDA-8C63-7059-4742-8568C797A860}"/>
                  </a:ext>
                </a:extLst>
              </p:cNvPr>
              <p:cNvSpPr txBox="1"/>
              <p:nvPr/>
            </p:nvSpPr>
            <p:spPr>
              <a:xfrm>
                <a:off x="3852730" y="1685501"/>
                <a:ext cx="2158282" cy="868828"/>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Deepfakes used to influence elections and political discourse..</a:t>
                </a:r>
              </a:p>
            </p:txBody>
          </p:sp>
          <p:sp>
            <p:nvSpPr>
              <p:cNvPr id="23" name="TextBox 22">
                <a:extLst>
                  <a:ext uri="{FF2B5EF4-FFF2-40B4-BE49-F238E27FC236}">
                    <a16:creationId xmlns:a16="http://schemas.microsoft.com/office/drawing/2014/main" id="{D26A5794-94AF-F7E3-2200-EECDC8DDBA04}"/>
                  </a:ext>
                </a:extLst>
              </p:cNvPr>
              <p:cNvSpPr txBox="1"/>
              <p:nvPr/>
            </p:nvSpPr>
            <p:spPr>
              <a:xfrm>
                <a:off x="3852730" y="1377724"/>
                <a:ext cx="215828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Disinformation</a:t>
                </a:r>
              </a:p>
            </p:txBody>
          </p:sp>
        </p:grpSp>
        <p:sp>
          <p:nvSpPr>
            <p:cNvPr id="21" name="Oval 20">
              <a:extLst>
                <a:ext uri="{FF2B5EF4-FFF2-40B4-BE49-F238E27FC236}">
                  <a16:creationId xmlns:a16="http://schemas.microsoft.com/office/drawing/2014/main" id="{7D9317F6-5517-3444-FFB5-7CCC2006AEC3}"/>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Poppins" pitchFamily="2" charset="77"/>
                  <a:ea typeface="+mn-ea"/>
                  <a:cs typeface="Poppins" pitchFamily="2" charset="77"/>
                </a:rPr>
                <a:t>4</a:t>
              </a:r>
            </a:p>
          </p:txBody>
        </p:sp>
      </p:grpSp>
      <p:grpSp>
        <p:nvGrpSpPr>
          <p:cNvPr id="24" name="Group 23">
            <a:extLst>
              <a:ext uri="{FF2B5EF4-FFF2-40B4-BE49-F238E27FC236}">
                <a16:creationId xmlns:a16="http://schemas.microsoft.com/office/drawing/2014/main" id="{697B8AE0-DE09-B0E1-BD2E-99ECCAD4CD04}"/>
              </a:ext>
            </a:extLst>
          </p:cNvPr>
          <p:cNvGrpSpPr/>
          <p:nvPr/>
        </p:nvGrpSpPr>
        <p:grpSpPr>
          <a:xfrm>
            <a:off x="5464547" y="4458136"/>
            <a:ext cx="2511529" cy="1445909"/>
            <a:chOff x="5461698" y="2485482"/>
            <a:chExt cx="2511529" cy="1445909"/>
          </a:xfrm>
        </p:grpSpPr>
        <p:grpSp>
          <p:nvGrpSpPr>
            <p:cNvPr id="25" name="Group 24">
              <a:extLst>
                <a:ext uri="{FF2B5EF4-FFF2-40B4-BE49-F238E27FC236}">
                  <a16:creationId xmlns:a16="http://schemas.microsoft.com/office/drawing/2014/main" id="{009178FC-63C4-7D13-82F1-CE48A0ECCFBF}"/>
                </a:ext>
              </a:extLst>
            </p:cNvPr>
            <p:cNvGrpSpPr/>
            <p:nvPr/>
          </p:nvGrpSpPr>
          <p:grpSpPr>
            <a:xfrm>
              <a:off x="5814945" y="2485482"/>
              <a:ext cx="2158282" cy="1445909"/>
              <a:chOff x="3852730" y="1377724"/>
              <a:chExt cx="2158282" cy="1445909"/>
            </a:xfrm>
          </p:grpSpPr>
          <p:sp>
            <p:nvSpPr>
              <p:cNvPr id="27" name="TextBox 26">
                <a:extLst>
                  <a:ext uri="{FF2B5EF4-FFF2-40B4-BE49-F238E27FC236}">
                    <a16:creationId xmlns:a16="http://schemas.microsoft.com/office/drawing/2014/main" id="{8702070F-B52B-1F87-5B82-34920B2795A7}"/>
                  </a:ext>
                </a:extLst>
              </p:cNvPr>
              <p:cNvSpPr txBox="1"/>
              <p:nvPr/>
            </p:nvSpPr>
            <p:spPr>
              <a:xfrm>
                <a:off x="3852730" y="1685501"/>
                <a:ext cx="2158282" cy="1138132"/>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Personas use deepfake enhancements in numerous “pig butchering” and financial fraud scams.</a:t>
                </a:r>
              </a:p>
            </p:txBody>
          </p:sp>
          <p:sp>
            <p:nvSpPr>
              <p:cNvPr id="28" name="TextBox 27">
                <a:extLst>
                  <a:ext uri="{FF2B5EF4-FFF2-40B4-BE49-F238E27FC236}">
                    <a16:creationId xmlns:a16="http://schemas.microsoft.com/office/drawing/2014/main" id="{0EA0EF29-5492-4F2A-CB14-2B07C751F1F2}"/>
                  </a:ext>
                </a:extLst>
              </p:cNvPr>
              <p:cNvSpPr txBox="1"/>
              <p:nvPr/>
            </p:nvSpPr>
            <p:spPr>
              <a:xfrm>
                <a:off x="3852730" y="1377724"/>
                <a:ext cx="215828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Fraud</a:t>
                </a:r>
              </a:p>
            </p:txBody>
          </p:sp>
        </p:grpSp>
        <p:sp>
          <p:nvSpPr>
            <p:cNvPr id="26" name="Oval 25">
              <a:extLst>
                <a:ext uri="{FF2B5EF4-FFF2-40B4-BE49-F238E27FC236}">
                  <a16:creationId xmlns:a16="http://schemas.microsoft.com/office/drawing/2014/main" id="{D9296245-D876-B5E5-3F16-25CD4213A72B}"/>
                </a:ext>
              </a:extLst>
            </p:cNvPr>
            <p:cNvSpPr/>
            <p:nvPr/>
          </p:nvSpPr>
          <p:spPr>
            <a:xfrm>
              <a:off x="5461698" y="2491511"/>
              <a:ext cx="315259" cy="315259"/>
            </a:xfrm>
            <a:prstGeom prst="ellipse">
              <a:avLst/>
            </a:prstGeom>
            <a:solidFill>
              <a:srgbClr val="A30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Poppins" pitchFamily="2" charset="77"/>
                  <a:ea typeface="+mn-ea"/>
                  <a:cs typeface="Poppins" pitchFamily="2" charset="77"/>
                </a:rPr>
                <a:t>2</a:t>
              </a:r>
            </a:p>
          </p:txBody>
        </p:sp>
      </p:grpSp>
      <p:pic>
        <p:nvPicPr>
          <p:cNvPr id="56" name="Picture Placeholder 55" descr="A close up of a passport&#10;&#10;AI-generated content may be incorrect.">
            <a:extLst>
              <a:ext uri="{FF2B5EF4-FFF2-40B4-BE49-F238E27FC236}">
                <a16:creationId xmlns:a16="http://schemas.microsoft.com/office/drawing/2014/main" id="{8A6B2404-83E9-8F15-316C-3809792D37F7}"/>
              </a:ext>
            </a:extLst>
          </p:cNvPr>
          <p:cNvPicPr>
            <a:picLocks noGrp="1" noChangeAspect="1"/>
          </p:cNvPicPr>
          <p:nvPr>
            <p:ph type="pic" idx="1"/>
          </p:nvPr>
        </p:nvPicPr>
        <p:blipFill>
          <a:blip r:embed="rId5"/>
          <a:srcRect l="15304" r="15304"/>
          <a:stretch>
            <a:fillRect/>
          </a:stretch>
        </p:blipFill>
        <p:spPr/>
      </p:pic>
      <p:pic>
        <p:nvPicPr>
          <p:cNvPr id="60" name="Picture Placeholder 59" descr="A person with blonde hair and a green dress&#10;&#10;AI-generated content may be incorrect.">
            <a:extLst>
              <a:ext uri="{FF2B5EF4-FFF2-40B4-BE49-F238E27FC236}">
                <a16:creationId xmlns:a16="http://schemas.microsoft.com/office/drawing/2014/main" id="{1817DF6D-88B7-7F50-3C86-7998E8186813}"/>
              </a:ext>
            </a:extLst>
          </p:cNvPr>
          <p:cNvPicPr>
            <a:picLocks noGrp="1" noChangeAspect="1"/>
          </p:cNvPicPr>
          <p:nvPr>
            <p:ph type="pic" idx="13"/>
          </p:nvPr>
        </p:nvPicPr>
        <p:blipFill>
          <a:blip r:embed="rId6"/>
          <a:srcRect l="933" r="933"/>
          <a:stretch>
            <a:fillRect/>
          </a:stretch>
        </p:blipFill>
        <p:spPr/>
      </p:pic>
    </p:spTree>
    <p:extLst>
      <p:ext uri="{BB962C8B-B14F-4D97-AF65-F5344CB8AC3E}">
        <p14:creationId xmlns:p14="http://schemas.microsoft.com/office/powerpoint/2010/main" val="1020422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descr="A robot working on a computer&#10;&#10;AI-generated content may be incorrect.">
            <a:extLst>
              <a:ext uri="{FF2B5EF4-FFF2-40B4-BE49-F238E27FC236}">
                <a16:creationId xmlns:a16="http://schemas.microsoft.com/office/drawing/2014/main" id="{84DB47A3-A7EA-14D1-0F9D-574CE44E76F7}"/>
              </a:ext>
            </a:extLst>
          </p:cNvPr>
          <p:cNvPicPr>
            <a:picLocks noGrp="1" noChangeAspect="1"/>
          </p:cNvPicPr>
          <p:nvPr>
            <p:ph type="pic" idx="1"/>
          </p:nvPr>
        </p:nvPicPr>
        <p:blipFill>
          <a:blip r:embed="rId3"/>
          <a:srcRect t="13744" b="13744"/>
          <a:stretch>
            <a:fillRect/>
          </a:stretch>
        </p:blipFill>
        <p:spPr/>
      </p:pic>
      <p:pic>
        <p:nvPicPr>
          <p:cNvPr id="25" name="Picture Placeholder 24" descr="A group of people wearing clothing&#10;&#10;AI-generated content may be incorrect.">
            <a:extLst>
              <a:ext uri="{FF2B5EF4-FFF2-40B4-BE49-F238E27FC236}">
                <a16:creationId xmlns:a16="http://schemas.microsoft.com/office/drawing/2014/main" id="{3711E0F4-F1A7-8FEB-9678-BE56362174AA}"/>
              </a:ext>
            </a:extLst>
          </p:cNvPr>
          <p:cNvPicPr>
            <a:picLocks noGrp="1" noChangeAspect="1"/>
          </p:cNvPicPr>
          <p:nvPr>
            <p:ph type="pic" idx="10"/>
          </p:nvPr>
        </p:nvPicPr>
        <p:blipFill>
          <a:blip r:embed="rId4"/>
          <a:srcRect t="9069" b="9069"/>
          <a:stretch>
            <a:fillRect/>
          </a:stretch>
        </p:blipFill>
        <p:spPr/>
      </p:pic>
      <p:sp>
        <p:nvSpPr>
          <p:cNvPr id="5" name="TextBox 4">
            <a:extLst>
              <a:ext uri="{FF2B5EF4-FFF2-40B4-BE49-F238E27FC236}">
                <a16:creationId xmlns:a16="http://schemas.microsoft.com/office/drawing/2014/main" id="{974A58EC-9797-2675-E526-6EEB460F92FD}"/>
              </a:ext>
            </a:extLst>
          </p:cNvPr>
          <p:cNvSpPr txBox="1"/>
          <p:nvPr/>
        </p:nvSpPr>
        <p:spPr>
          <a:xfrm>
            <a:off x="5450794" y="843397"/>
            <a:ext cx="5686288" cy="54784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AI as a Weapon (cont’d)</a:t>
            </a:r>
          </a:p>
        </p:txBody>
      </p:sp>
      <p:grpSp>
        <p:nvGrpSpPr>
          <p:cNvPr id="6" name="Group 5">
            <a:extLst>
              <a:ext uri="{FF2B5EF4-FFF2-40B4-BE49-F238E27FC236}">
                <a16:creationId xmlns:a16="http://schemas.microsoft.com/office/drawing/2014/main" id="{E014D2B4-5209-2D39-AEB3-48F5111EE8B6}"/>
              </a:ext>
            </a:extLst>
          </p:cNvPr>
          <p:cNvGrpSpPr/>
          <p:nvPr/>
        </p:nvGrpSpPr>
        <p:grpSpPr>
          <a:xfrm>
            <a:off x="5461699" y="2482484"/>
            <a:ext cx="2642075" cy="1445909"/>
            <a:chOff x="3852729" y="1377724"/>
            <a:chExt cx="2642075" cy="1445909"/>
          </a:xfrm>
        </p:grpSpPr>
        <p:sp>
          <p:nvSpPr>
            <p:cNvPr id="7" name="TextBox 6">
              <a:extLst>
                <a:ext uri="{FF2B5EF4-FFF2-40B4-BE49-F238E27FC236}">
                  <a16:creationId xmlns:a16="http://schemas.microsoft.com/office/drawing/2014/main" id="{67F818FE-BD5C-4C93-1756-A5B9DF8A840C}"/>
                </a:ext>
              </a:extLst>
            </p:cNvPr>
            <p:cNvSpPr txBox="1"/>
            <p:nvPr/>
          </p:nvSpPr>
          <p:spPr>
            <a:xfrm>
              <a:off x="3852729" y="1685501"/>
              <a:ext cx="2642075" cy="1138132"/>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AI technology being used across lifecycle from reconnaissance and weaponization through to persistence and defense evasion.</a:t>
              </a:r>
            </a:p>
          </p:txBody>
        </p:sp>
        <p:sp>
          <p:nvSpPr>
            <p:cNvPr id="8" name="TextBox 7">
              <a:extLst>
                <a:ext uri="{FF2B5EF4-FFF2-40B4-BE49-F238E27FC236}">
                  <a16:creationId xmlns:a16="http://schemas.microsoft.com/office/drawing/2014/main" id="{69B52144-8D7B-CF46-44AD-75B2B5D40BFD}"/>
                </a:ext>
              </a:extLst>
            </p:cNvPr>
            <p:cNvSpPr txBox="1"/>
            <p:nvPr/>
          </p:nvSpPr>
          <p:spPr>
            <a:xfrm>
              <a:off x="3852729" y="1377724"/>
              <a:ext cx="26420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Cyber Attack Lifecycle</a:t>
              </a:r>
            </a:p>
          </p:txBody>
        </p:sp>
      </p:grpSp>
      <p:grpSp>
        <p:nvGrpSpPr>
          <p:cNvPr id="9" name="Group 8">
            <a:extLst>
              <a:ext uri="{FF2B5EF4-FFF2-40B4-BE49-F238E27FC236}">
                <a16:creationId xmlns:a16="http://schemas.microsoft.com/office/drawing/2014/main" id="{6113EAC0-3EF1-F943-E8E7-C2846A67A1F8}"/>
              </a:ext>
            </a:extLst>
          </p:cNvPr>
          <p:cNvGrpSpPr/>
          <p:nvPr/>
        </p:nvGrpSpPr>
        <p:grpSpPr>
          <a:xfrm>
            <a:off x="5450794" y="4637187"/>
            <a:ext cx="2642075" cy="907300"/>
            <a:chOff x="3852729" y="1377724"/>
            <a:chExt cx="2642075" cy="907300"/>
          </a:xfrm>
        </p:grpSpPr>
        <p:sp>
          <p:nvSpPr>
            <p:cNvPr id="10" name="TextBox 9">
              <a:extLst>
                <a:ext uri="{FF2B5EF4-FFF2-40B4-BE49-F238E27FC236}">
                  <a16:creationId xmlns:a16="http://schemas.microsoft.com/office/drawing/2014/main" id="{C52CD971-F02B-61C4-EDA5-4F12FAF36EDD}"/>
                </a:ext>
              </a:extLst>
            </p:cNvPr>
            <p:cNvSpPr txBox="1"/>
            <p:nvPr/>
          </p:nvSpPr>
          <p:spPr>
            <a:xfrm>
              <a:off x="3852729" y="1685501"/>
              <a:ext cx="2642075" cy="599523"/>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AI technology expected to help evade DDoS mitigation systems.</a:t>
              </a:r>
            </a:p>
          </p:txBody>
        </p:sp>
        <p:sp>
          <p:nvSpPr>
            <p:cNvPr id="11" name="TextBox 10">
              <a:extLst>
                <a:ext uri="{FF2B5EF4-FFF2-40B4-BE49-F238E27FC236}">
                  <a16:creationId xmlns:a16="http://schemas.microsoft.com/office/drawing/2014/main" id="{4176DC73-D794-B065-4ABA-54C061EFED11}"/>
                </a:ext>
              </a:extLst>
            </p:cNvPr>
            <p:cNvSpPr txBox="1"/>
            <p:nvPr/>
          </p:nvSpPr>
          <p:spPr>
            <a:xfrm>
              <a:off x="3852729" y="1377724"/>
              <a:ext cx="26420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Distributed Denial of Service</a:t>
              </a:r>
            </a:p>
          </p:txBody>
        </p:sp>
      </p:grpSp>
      <p:grpSp>
        <p:nvGrpSpPr>
          <p:cNvPr id="14" name="Group 13">
            <a:extLst>
              <a:ext uri="{FF2B5EF4-FFF2-40B4-BE49-F238E27FC236}">
                <a16:creationId xmlns:a16="http://schemas.microsoft.com/office/drawing/2014/main" id="{57571BB8-DA0D-8806-4228-4CC8CB550645}"/>
              </a:ext>
            </a:extLst>
          </p:cNvPr>
          <p:cNvGrpSpPr/>
          <p:nvPr/>
        </p:nvGrpSpPr>
        <p:grpSpPr>
          <a:xfrm>
            <a:off x="8495007" y="2485482"/>
            <a:ext cx="2642075" cy="1176605"/>
            <a:chOff x="3852729" y="1377724"/>
            <a:chExt cx="2642075" cy="1176605"/>
          </a:xfrm>
        </p:grpSpPr>
        <p:sp>
          <p:nvSpPr>
            <p:cNvPr id="15" name="TextBox 14">
              <a:extLst>
                <a:ext uri="{FF2B5EF4-FFF2-40B4-BE49-F238E27FC236}">
                  <a16:creationId xmlns:a16="http://schemas.microsoft.com/office/drawing/2014/main" id="{3C6069D0-F18A-1969-EB71-6072AEF004A9}"/>
                </a:ext>
              </a:extLst>
            </p:cNvPr>
            <p:cNvSpPr txBox="1"/>
            <p:nvPr/>
          </p:nvSpPr>
          <p:spPr>
            <a:xfrm>
              <a:off x="3852729" y="1685501"/>
              <a:ext cx="2642075" cy="868828"/>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Research teams have used AI systems to pinpoint locations of humans using only </a:t>
              </a:r>
              <a:r>
                <a:rPr kumimoji="0" lang="en-US" sz="1000" b="0" i="0" u="none" strike="noStrike" kern="1200" cap="none" spc="0" normalizeH="0" baseline="0" noProof="0" dirty="0" err="1">
                  <a:ln>
                    <a:noFill/>
                  </a:ln>
                  <a:solidFill>
                    <a:prstClr val="black">
                      <a:lumMod val="50000"/>
                      <a:lumOff val="50000"/>
                    </a:prstClr>
                  </a:solidFill>
                  <a:effectLst/>
                  <a:uLnTx/>
                  <a:uFillTx/>
                  <a:latin typeface="Poppins" pitchFamily="2" charset="77"/>
                  <a:ea typeface="+mn-ea"/>
                  <a:cs typeface="Poppins" pitchFamily="2" charset="77"/>
                </a:rPr>
                <a:t>WiFi</a:t>
              </a: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 signal interference </a:t>
              </a:r>
            </a:p>
          </p:txBody>
        </p:sp>
        <p:sp>
          <p:nvSpPr>
            <p:cNvPr id="16" name="TextBox 15">
              <a:extLst>
                <a:ext uri="{FF2B5EF4-FFF2-40B4-BE49-F238E27FC236}">
                  <a16:creationId xmlns:a16="http://schemas.microsoft.com/office/drawing/2014/main" id="{A115267A-441E-9DB8-4838-9A663958A2A6}"/>
                </a:ext>
              </a:extLst>
            </p:cNvPr>
            <p:cNvSpPr txBox="1"/>
            <p:nvPr/>
          </p:nvSpPr>
          <p:spPr>
            <a:xfrm>
              <a:off x="3852729" y="1377724"/>
              <a:ext cx="26420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Physical Surveillance</a:t>
              </a:r>
            </a:p>
          </p:txBody>
        </p:sp>
      </p:grpSp>
      <p:grpSp>
        <p:nvGrpSpPr>
          <p:cNvPr id="17" name="Group 16">
            <a:extLst>
              <a:ext uri="{FF2B5EF4-FFF2-40B4-BE49-F238E27FC236}">
                <a16:creationId xmlns:a16="http://schemas.microsoft.com/office/drawing/2014/main" id="{BBE01160-3DF2-9F07-EDBB-884E444DC893}"/>
              </a:ext>
            </a:extLst>
          </p:cNvPr>
          <p:cNvGrpSpPr/>
          <p:nvPr/>
        </p:nvGrpSpPr>
        <p:grpSpPr>
          <a:xfrm>
            <a:off x="8495007" y="4637187"/>
            <a:ext cx="2642075" cy="1445909"/>
            <a:chOff x="3852729" y="1377724"/>
            <a:chExt cx="2642075" cy="1445909"/>
          </a:xfrm>
        </p:grpSpPr>
        <p:sp>
          <p:nvSpPr>
            <p:cNvPr id="18" name="TextBox 17">
              <a:extLst>
                <a:ext uri="{FF2B5EF4-FFF2-40B4-BE49-F238E27FC236}">
                  <a16:creationId xmlns:a16="http://schemas.microsoft.com/office/drawing/2014/main" id="{1ECC4D8A-78E9-0F72-7E5C-3A897D7B78C9}"/>
                </a:ext>
              </a:extLst>
            </p:cNvPr>
            <p:cNvSpPr txBox="1"/>
            <p:nvPr/>
          </p:nvSpPr>
          <p:spPr>
            <a:xfrm>
              <a:off x="3852729" y="1685501"/>
              <a:ext cx="2642075" cy="1138132"/>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50000"/>
                      <a:lumOff val="50000"/>
                    </a:prstClr>
                  </a:solidFill>
                  <a:effectLst/>
                  <a:uLnTx/>
                  <a:uFillTx/>
                  <a:latin typeface="Poppins" pitchFamily="2" charset="77"/>
                  <a:ea typeface="+mn-ea"/>
                  <a:cs typeface="Poppins" pitchFamily="2" charset="77"/>
                </a:rPr>
                <a:t>Security experts have warned how artificial intelligence could be misused for creation of new chemical and biological weapons.</a:t>
              </a:r>
            </a:p>
          </p:txBody>
        </p:sp>
        <p:sp>
          <p:nvSpPr>
            <p:cNvPr id="19" name="TextBox 18">
              <a:extLst>
                <a:ext uri="{FF2B5EF4-FFF2-40B4-BE49-F238E27FC236}">
                  <a16:creationId xmlns:a16="http://schemas.microsoft.com/office/drawing/2014/main" id="{6EECACF8-EDA9-8CC0-F1D9-BBB901C744CD}"/>
                </a:ext>
              </a:extLst>
            </p:cNvPr>
            <p:cNvSpPr txBox="1"/>
            <p:nvPr/>
          </p:nvSpPr>
          <p:spPr>
            <a:xfrm>
              <a:off x="3852729" y="1377724"/>
              <a:ext cx="26420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Rajdhani Semibold" panose="02000000000000000000" pitchFamily="2" charset="77"/>
                  <a:ea typeface="+mn-ea"/>
                  <a:cs typeface="Rajdhani Semibold" panose="02000000000000000000" pitchFamily="2" charset="77"/>
                </a:rPr>
                <a:t>CBRN Research</a:t>
              </a:r>
            </a:p>
          </p:txBody>
        </p:sp>
      </p:grpSp>
    </p:spTree>
    <p:extLst>
      <p:ext uri="{BB962C8B-B14F-4D97-AF65-F5344CB8AC3E}">
        <p14:creationId xmlns:p14="http://schemas.microsoft.com/office/powerpoint/2010/main" val="1242559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A collage of images&#10;&#10;AI-generated content may be incorrect.">
            <a:extLst>
              <a:ext uri="{FF2B5EF4-FFF2-40B4-BE49-F238E27FC236}">
                <a16:creationId xmlns:a16="http://schemas.microsoft.com/office/drawing/2014/main" id="{E715624E-0970-CD54-B120-07E7B3228920}"/>
              </a:ext>
            </a:extLst>
          </p:cNvPr>
          <p:cNvPicPr>
            <a:picLocks noGrp="1" noChangeAspect="1"/>
          </p:cNvPicPr>
          <p:nvPr>
            <p:ph type="pic" idx="10"/>
          </p:nvPr>
        </p:nvPicPr>
        <p:blipFill>
          <a:blip r:embed="rId3"/>
          <a:srcRect l="9182" r="9182"/>
          <a:stretch>
            <a:fillRect/>
          </a:stretch>
        </p:blipFill>
        <p:spPr/>
      </p:pic>
      <p:pic>
        <p:nvPicPr>
          <p:cNvPr id="25" name="Picture Placeholder 24" descr="A screenshot of a computer">
            <a:extLst>
              <a:ext uri="{FF2B5EF4-FFF2-40B4-BE49-F238E27FC236}">
                <a16:creationId xmlns:a16="http://schemas.microsoft.com/office/drawing/2014/main" id="{56E818D2-DFEF-F95D-03C7-AEB4DF75D98E}"/>
              </a:ext>
            </a:extLst>
          </p:cNvPr>
          <p:cNvPicPr>
            <a:picLocks noGrp="1" noChangeAspect="1"/>
          </p:cNvPicPr>
          <p:nvPr>
            <p:ph type="pic" idx="1"/>
          </p:nvPr>
        </p:nvPicPr>
        <p:blipFill>
          <a:blip r:embed="rId4"/>
          <a:srcRect l="8892" r="8892"/>
          <a:stretch>
            <a:fillRect/>
          </a:stretch>
        </p:blipFill>
        <p:spPr/>
      </p:pic>
      <p:sp>
        <p:nvSpPr>
          <p:cNvPr id="4" name="Text Placeholder 3">
            <a:extLst>
              <a:ext uri="{FF2B5EF4-FFF2-40B4-BE49-F238E27FC236}">
                <a16:creationId xmlns:a16="http://schemas.microsoft.com/office/drawing/2014/main" id="{CC009B68-1D44-0164-746A-0B8BB26ED19C}"/>
              </a:ext>
            </a:extLst>
          </p:cNvPr>
          <p:cNvSpPr>
            <a:spLocks noGrp="1"/>
          </p:cNvSpPr>
          <p:nvPr>
            <p:ph type="body" sz="quarter" idx="4294967295"/>
          </p:nvPr>
        </p:nvSpPr>
        <p:spPr>
          <a:xfrm>
            <a:off x="815675" y="988858"/>
            <a:ext cx="6199187" cy="1305455"/>
          </a:xfrm>
        </p:spPr>
        <p:txBody>
          <a:bodyPr>
            <a:noAutofit/>
          </a:bodyPr>
          <a:lstStyle/>
          <a:p>
            <a:pPr>
              <a:lnSpc>
                <a:spcPct val="90000"/>
              </a:lnSpc>
            </a:pPr>
            <a:r>
              <a:rPr lang="en-US" sz="4400" b="1" dirty="0">
                <a:solidFill>
                  <a:schemeClr val="tx1"/>
                </a:solidFill>
                <a:latin typeface="Rajdhani Semibold" panose="02000000000000000000" pitchFamily="2" charset="77"/>
                <a:cs typeface="Rajdhani Semibold" panose="02000000000000000000" pitchFamily="2" charset="77"/>
              </a:rPr>
              <a:t>AI as a Target</a:t>
            </a:r>
          </a:p>
        </p:txBody>
      </p:sp>
      <p:sp>
        <p:nvSpPr>
          <p:cNvPr id="5" name="Text Placeholder 4">
            <a:extLst>
              <a:ext uri="{FF2B5EF4-FFF2-40B4-BE49-F238E27FC236}">
                <a16:creationId xmlns:a16="http://schemas.microsoft.com/office/drawing/2014/main" id="{13CB581B-41EE-681A-97D9-FA6EAB1D8438}"/>
              </a:ext>
            </a:extLst>
          </p:cNvPr>
          <p:cNvSpPr>
            <a:spLocks noGrp="1"/>
          </p:cNvSpPr>
          <p:nvPr>
            <p:ph type="body" sz="quarter" idx="12"/>
          </p:nvPr>
        </p:nvSpPr>
        <p:spPr/>
        <p:txBody>
          <a:bodyPr/>
          <a:lstStyle/>
          <a:p>
            <a:r>
              <a:rPr lang="en-US" dirty="0"/>
              <a:t>03</a:t>
            </a:r>
          </a:p>
        </p:txBody>
      </p:sp>
      <p:sp>
        <p:nvSpPr>
          <p:cNvPr id="6" name="Text Placeholder 5">
            <a:extLst>
              <a:ext uri="{FF2B5EF4-FFF2-40B4-BE49-F238E27FC236}">
                <a16:creationId xmlns:a16="http://schemas.microsoft.com/office/drawing/2014/main" id="{87294ADF-B706-A07C-A0D6-EFC62C928026}"/>
              </a:ext>
            </a:extLst>
          </p:cNvPr>
          <p:cNvSpPr>
            <a:spLocks noGrp="1"/>
          </p:cNvSpPr>
          <p:nvPr>
            <p:ph type="body" sz="quarter" idx="13"/>
          </p:nvPr>
        </p:nvSpPr>
        <p:spPr/>
        <p:txBody>
          <a:bodyPr/>
          <a:lstStyle/>
          <a:p>
            <a:r>
              <a:rPr lang="en-US" b="0" dirty="0"/>
              <a:t>As dependencies on AI systems increase, these systems will be increasingly targeted </a:t>
            </a:r>
            <a:endParaRPr lang="en-US" sz="1600" b="1" dirty="0">
              <a:solidFill>
                <a:srgbClr val="A30134"/>
              </a:solidFill>
            </a:endParaRPr>
          </a:p>
        </p:txBody>
      </p:sp>
      <p:sp>
        <p:nvSpPr>
          <p:cNvPr id="7" name="Text Placeholder 6">
            <a:extLst>
              <a:ext uri="{FF2B5EF4-FFF2-40B4-BE49-F238E27FC236}">
                <a16:creationId xmlns:a16="http://schemas.microsoft.com/office/drawing/2014/main" id="{B03890E7-610D-68E6-7F59-14695039B4E0}"/>
              </a:ext>
            </a:extLst>
          </p:cNvPr>
          <p:cNvSpPr>
            <a:spLocks noGrp="1"/>
          </p:cNvSpPr>
          <p:nvPr>
            <p:ph type="body" sz="quarter" idx="4294967295"/>
          </p:nvPr>
        </p:nvSpPr>
        <p:spPr>
          <a:xfrm>
            <a:off x="815674" y="3401568"/>
            <a:ext cx="6199188" cy="2877270"/>
          </a:xfrm>
        </p:spPr>
        <p:txBody>
          <a:bodyPr/>
          <a:lstStyle/>
          <a:p>
            <a:r>
              <a:rPr lang="en-US" dirty="0"/>
              <a:t>Inasmuch as AI is based in software code, the entire panoply of cybersecurity risk applies with equal force (if not greater) to AI systems on which an enterprise might depend. </a:t>
            </a:r>
            <a:endParaRPr lang="en-US" sz="1200" dirty="0">
              <a:solidFill>
                <a:schemeClr val="tx1">
                  <a:lumMod val="50000"/>
                  <a:lumOff val="50000"/>
                </a:schemeClr>
              </a:solidFill>
              <a:latin typeface="Poppins" pitchFamily="2" charset="77"/>
              <a:cs typeface="Poppins" pitchFamily="2" charset="77"/>
            </a:endParaRPr>
          </a:p>
        </p:txBody>
      </p:sp>
      <p:sp>
        <p:nvSpPr>
          <p:cNvPr id="8" name="Rectangle 7">
            <a:extLst>
              <a:ext uri="{FF2B5EF4-FFF2-40B4-BE49-F238E27FC236}">
                <a16:creationId xmlns:a16="http://schemas.microsoft.com/office/drawing/2014/main" id="{071FFC4E-1023-F760-E3A2-4D424671E0F9}"/>
              </a:ext>
            </a:extLst>
          </p:cNvPr>
          <p:cNvSpPr/>
          <p:nvPr/>
        </p:nvSpPr>
        <p:spPr>
          <a:xfrm>
            <a:off x="10511327" y="3127762"/>
            <a:ext cx="1680671" cy="378151"/>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9" name="Rectangle 8">
            <a:extLst>
              <a:ext uri="{FF2B5EF4-FFF2-40B4-BE49-F238E27FC236}">
                <a16:creationId xmlns:a16="http://schemas.microsoft.com/office/drawing/2014/main" id="{D30649FE-3D36-8FE4-CDBD-E7260DA61682}"/>
              </a:ext>
            </a:extLst>
          </p:cNvPr>
          <p:cNvSpPr/>
          <p:nvPr/>
        </p:nvSpPr>
        <p:spPr>
          <a:xfrm>
            <a:off x="10511329" y="6168638"/>
            <a:ext cx="1680671" cy="378151"/>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0" name="TextBox 9">
            <a:extLst>
              <a:ext uri="{FF2B5EF4-FFF2-40B4-BE49-F238E27FC236}">
                <a16:creationId xmlns:a16="http://schemas.microsoft.com/office/drawing/2014/main" id="{9E8D940D-7629-F844-0396-2BBD95939C6B}"/>
              </a:ext>
            </a:extLst>
          </p:cNvPr>
          <p:cNvSpPr txBox="1"/>
          <p:nvPr/>
        </p:nvSpPr>
        <p:spPr>
          <a:xfrm>
            <a:off x="10579693" y="3176604"/>
            <a:ext cx="1468899" cy="29238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Rajdhani Semibold" panose="02000000000000000000" pitchFamily="2" charset="77"/>
                <a:ea typeface="+mn-ea"/>
                <a:cs typeface="Rajdhani Semibold" panose="02000000000000000000" pitchFamily="2" charset="77"/>
              </a:rPr>
              <a:t>Model Corruption</a:t>
            </a:r>
          </a:p>
        </p:txBody>
      </p:sp>
      <p:sp>
        <p:nvSpPr>
          <p:cNvPr id="11" name="TextBox 10">
            <a:extLst>
              <a:ext uri="{FF2B5EF4-FFF2-40B4-BE49-F238E27FC236}">
                <a16:creationId xmlns:a16="http://schemas.microsoft.com/office/drawing/2014/main" id="{C4BF39FF-FBD1-26F2-BA10-D061A5F33B89}"/>
              </a:ext>
            </a:extLst>
          </p:cNvPr>
          <p:cNvSpPr txBox="1"/>
          <p:nvPr/>
        </p:nvSpPr>
        <p:spPr>
          <a:xfrm>
            <a:off x="10617212" y="6219213"/>
            <a:ext cx="1468899" cy="29238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Rajdhani Semibold" panose="02000000000000000000" pitchFamily="2" charset="77"/>
                <a:ea typeface="+mn-ea"/>
                <a:cs typeface="Rajdhani Semibold" panose="02000000000000000000" pitchFamily="2" charset="77"/>
              </a:rPr>
              <a:t>Nightshade</a:t>
            </a:r>
          </a:p>
        </p:txBody>
      </p:sp>
    </p:spTree>
    <p:extLst>
      <p:ext uri="{BB962C8B-B14F-4D97-AF65-F5344CB8AC3E}">
        <p14:creationId xmlns:p14="http://schemas.microsoft.com/office/powerpoint/2010/main" val="845445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descr="A person sitting at a desk writing on a book&#10;&#10;AI-generated content may be incorrect.">
            <a:extLst>
              <a:ext uri="{FF2B5EF4-FFF2-40B4-BE49-F238E27FC236}">
                <a16:creationId xmlns:a16="http://schemas.microsoft.com/office/drawing/2014/main" id="{E6FB7171-FE06-1F73-1EF7-F592E94F2148}"/>
              </a:ext>
            </a:extLst>
          </p:cNvPr>
          <p:cNvPicPr>
            <a:picLocks noGrp="1" noChangeAspect="1"/>
          </p:cNvPicPr>
          <p:nvPr>
            <p:ph type="pic" idx="10"/>
          </p:nvPr>
        </p:nvPicPr>
        <p:blipFill>
          <a:blip r:embed="rId3"/>
          <a:srcRect l="16528" r="16528"/>
          <a:stretch>
            <a:fillRect/>
          </a:stretch>
        </p:blipFill>
        <p:spPr/>
      </p:pic>
      <p:sp>
        <p:nvSpPr>
          <p:cNvPr id="2" name="Text Placeholder 1">
            <a:extLst>
              <a:ext uri="{FF2B5EF4-FFF2-40B4-BE49-F238E27FC236}">
                <a16:creationId xmlns:a16="http://schemas.microsoft.com/office/drawing/2014/main" id="{AD8802CE-16A4-5212-73FC-78A0D07670E3}"/>
              </a:ext>
            </a:extLst>
          </p:cNvPr>
          <p:cNvSpPr>
            <a:spLocks noGrp="1"/>
          </p:cNvSpPr>
          <p:nvPr>
            <p:ph type="body" sz="quarter" idx="4294967295"/>
          </p:nvPr>
        </p:nvSpPr>
        <p:spPr>
          <a:xfrm>
            <a:off x="987552" y="4788453"/>
            <a:ext cx="6940296" cy="1305455"/>
          </a:xfrm>
        </p:spPr>
        <p:txBody>
          <a:bodyPr>
            <a:noAutofit/>
          </a:bodyPr>
          <a:lstStyle/>
          <a:p>
            <a:pPr>
              <a:lnSpc>
                <a:spcPct val="90000"/>
              </a:lnSpc>
            </a:pPr>
            <a:r>
              <a:rPr lang="en-US" sz="4400" b="1" dirty="0">
                <a:solidFill>
                  <a:schemeClr val="tx1"/>
                </a:solidFill>
                <a:latin typeface="Rajdhani Semibold" panose="02000000000000000000" pitchFamily="2" charset="77"/>
                <a:cs typeface="Rajdhani Semibold" panose="02000000000000000000" pitchFamily="2" charset="77"/>
              </a:rPr>
              <a:t>Unintended Consequences</a:t>
            </a:r>
          </a:p>
        </p:txBody>
      </p:sp>
      <p:pic>
        <p:nvPicPr>
          <p:cNvPr id="13" name="Picture Placeholder 12" descr="A person standing in the snow&#10;&#10;AI-generated content may be incorrect.">
            <a:extLst>
              <a:ext uri="{FF2B5EF4-FFF2-40B4-BE49-F238E27FC236}">
                <a16:creationId xmlns:a16="http://schemas.microsoft.com/office/drawing/2014/main" id="{A5AFF3BE-A8C9-EE09-041B-BAEC7CEA5B6C}"/>
              </a:ext>
            </a:extLst>
          </p:cNvPr>
          <p:cNvPicPr>
            <a:picLocks noGrp="1" noChangeAspect="1"/>
          </p:cNvPicPr>
          <p:nvPr>
            <p:ph type="pic" idx="1"/>
          </p:nvPr>
        </p:nvPicPr>
        <p:blipFill>
          <a:blip r:embed="rId4"/>
          <a:srcRect l="25129" r="25129"/>
          <a:stretch>
            <a:fillRect/>
          </a:stretch>
        </p:blipFill>
        <p:spPr/>
      </p:pic>
      <p:sp>
        <p:nvSpPr>
          <p:cNvPr id="6" name="Rectangle 5">
            <a:extLst>
              <a:ext uri="{FF2B5EF4-FFF2-40B4-BE49-F238E27FC236}">
                <a16:creationId xmlns:a16="http://schemas.microsoft.com/office/drawing/2014/main" id="{2650ACD9-9D23-3172-BBED-4EF66DDC48DE}"/>
              </a:ext>
            </a:extLst>
          </p:cNvPr>
          <p:cNvSpPr/>
          <p:nvPr/>
        </p:nvSpPr>
        <p:spPr>
          <a:xfrm>
            <a:off x="9131179" y="6004170"/>
            <a:ext cx="1680671" cy="378151"/>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TextBox 6">
            <a:extLst>
              <a:ext uri="{FF2B5EF4-FFF2-40B4-BE49-F238E27FC236}">
                <a16:creationId xmlns:a16="http://schemas.microsoft.com/office/drawing/2014/main" id="{0E75EF43-999C-81B1-DF98-73A49E93AF1C}"/>
              </a:ext>
            </a:extLst>
          </p:cNvPr>
          <p:cNvSpPr txBox="1"/>
          <p:nvPr/>
        </p:nvSpPr>
        <p:spPr>
          <a:xfrm>
            <a:off x="9199545" y="6053012"/>
            <a:ext cx="1468899" cy="2923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Rajdhani Semibold" panose="02000000000000000000" pitchFamily="2" charset="77"/>
                <a:ea typeface="+mn-ea"/>
                <a:cs typeface="Rajdhani Semibold" panose="02000000000000000000" pitchFamily="2" charset="77"/>
              </a:rPr>
              <a:t>Legal Briefs</a:t>
            </a:r>
          </a:p>
        </p:txBody>
      </p:sp>
      <p:sp>
        <p:nvSpPr>
          <p:cNvPr id="8" name="TextBox 7">
            <a:extLst>
              <a:ext uri="{FF2B5EF4-FFF2-40B4-BE49-F238E27FC236}">
                <a16:creationId xmlns:a16="http://schemas.microsoft.com/office/drawing/2014/main" id="{8AC11343-4F15-E86B-A141-9F8220617359}"/>
              </a:ext>
            </a:extLst>
          </p:cNvPr>
          <p:cNvSpPr txBox="1"/>
          <p:nvPr/>
        </p:nvSpPr>
        <p:spPr>
          <a:xfrm>
            <a:off x="4017012" y="1011427"/>
            <a:ext cx="4157976" cy="1974580"/>
          </a:xfrm>
          <a:prstGeom prst="rect">
            <a:avLst/>
          </a:prstGeom>
          <a:noFill/>
        </p:spPr>
        <p:txBody>
          <a:bodyPr wrap="square" rtlCol="0">
            <a:spAutoFit/>
          </a:bodyPr>
          <a:lstStyle/>
          <a:p>
            <a:pPr marL="0" marR="0" lvl="0" indent="0" algn="l" defTabSz="914400" rtl="0" eaLnBrk="1" fontAlgn="auto" latinLnBrk="0" hangingPunct="1">
              <a:lnSpc>
                <a:spcPct val="17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Poppins" panose="00000500000000000000" pitchFamily="2" charset="0"/>
                <a:ea typeface="+mn-ea"/>
                <a:cs typeface="Poppins" panose="00000500000000000000" pitchFamily="2" charset="0"/>
              </a:rPr>
              <a:t>AI systems increase potential for unintended consequences, both for inputs and outputs related to this technology </a:t>
            </a:r>
            <a:endParaRPr kumimoji="0" lang="en-US" sz="1000" b="1" i="0" u="none" strike="noStrike" kern="1200" cap="none" spc="0" normalizeH="0" baseline="0" noProof="0" dirty="0">
              <a:ln>
                <a:noFill/>
              </a:ln>
              <a:solidFill>
                <a:prstClr val="black">
                  <a:lumMod val="50000"/>
                  <a:lumOff val="50000"/>
                </a:prstClr>
              </a:solidFill>
              <a:effectLst/>
              <a:uLnTx/>
              <a:uFillTx/>
              <a:latin typeface="Poppins" panose="00000500000000000000" pitchFamily="2" charset="0"/>
              <a:ea typeface="+mn-ea"/>
              <a:cs typeface="Poppins" panose="00000500000000000000" pitchFamily="2" charset="0"/>
            </a:endParaRPr>
          </a:p>
        </p:txBody>
      </p:sp>
      <p:sp>
        <p:nvSpPr>
          <p:cNvPr id="10" name="Rectangle 9">
            <a:extLst>
              <a:ext uri="{FF2B5EF4-FFF2-40B4-BE49-F238E27FC236}">
                <a16:creationId xmlns:a16="http://schemas.microsoft.com/office/drawing/2014/main" id="{5501814D-7F86-6E5F-B9CF-0C1CCBED8E2F}"/>
              </a:ext>
            </a:extLst>
          </p:cNvPr>
          <p:cNvSpPr/>
          <p:nvPr/>
        </p:nvSpPr>
        <p:spPr>
          <a:xfrm>
            <a:off x="1786072" y="3257753"/>
            <a:ext cx="1680671" cy="378151"/>
          </a:xfrm>
          <a:prstGeom prst="rect">
            <a:avLst/>
          </a:prstGeom>
          <a:solidFill>
            <a:srgbClr val="A3013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 name="TextBox 10">
            <a:extLst>
              <a:ext uri="{FF2B5EF4-FFF2-40B4-BE49-F238E27FC236}">
                <a16:creationId xmlns:a16="http://schemas.microsoft.com/office/drawing/2014/main" id="{0D667A38-6406-2942-7FF1-33553A9456FC}"/>
              </a:ext>
            </a:extLst>
          </p:cNvPr>
          <p:cNvSpPr txBox="1"/>
          <p:nvPr/>
        </p:nvSpPr>
        <p:spPr>
          <a:xfrm>
            <a:off x="1891955" y="3308328"/>
            <a:ext cx="1468899" cy="29238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Rajdhani Semibold" panose="02000000000000000000" pitchFamily="2" charset="77"/>
                <a:ea typeface="+mn-ea"/>
                <a:cs typeface="Rajdhani Semibold" panose="02000000000000000000" pitchFamily="2" charset="77"/>
              </a:rPr>
              <a:t>Autonomy Safety</a:t>
            </a:r>
          </a:p>
        </p:txBody>
      </p:sp>
    </p:spTree>
    <p:extLst>
      <p:ext uri="{BB962C8B-B14F-4D97-AF65-F5344CB8AC3E}">
        <p14:creationId xmlns:p14="http://schemas.microsoft.com/office/powerpoint/2010/main" val="164967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40">
            <a:extLst>
              <a:ext uri="{FF2B5EF4-FFF2-40B4-BE49-F238E27FC236}">
                <a16:creationId xmlns:a16="http://schemas.microsoft.com/office/drawing/2014/main" id="{0C5C843D-FBF8-AE99-2C34-1D2C0BE54899}"/>
              </a:ext>
            </a:extLst>
          </p:cNvPr>
          <p:cNvSpPr txBox="1">
            <a:spLocks/>
          </p:cNvSpPr>
          <p:nvPr/>
        </p:nvSpPr>
        <p:spPr>
          <a:xfrm>
            <a:off x="1101955" y="84154"/>
            <a:ext cx="10515600" cy="417576"/>
          </a:xfrm>
          <a:prstGeom prst="rect">
            <a:avLst/>
          </a:prstGeom>
        </p:spPr>
        <p:txBody>
          <a:bodyPr>
            <a:normAutofit fontScale="97500"/>
          </a:bodyPr>
          <a:lstStyle>
            <a:lvl1pPr algn="l" defTabSz="914400" rtl="0" eaLnBrk="1" latinLnBrk="0" hangingPunct="1">
              <a:lnSpc>
                <a:spcPct val="90000"/>
              </a:lnSpc>
              <a:spcBef>
                <a:spcPct val="0"/>
              </a:spcBef>
              <a:buNone/>
              <a:defRPr sz="2800" b="1" i="0" kern="1200">
                <a:solidFill>
                  <a:schemeClr val="tx1"/>
                </a:solidFill>
                <a:latin typeface="Rajdhani Semibold" panose="02000000000000000000" pitchFamily="2" charset="77"/>
                <a:ea typeface="+mj-ea"/>
                <a:cs typeface="Rajdhani Semibold" panose="02000000000000000000" pitchFamily="2" charset="77"/>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Rajdhani Semibold" panose="02000000000000000000" pitchFamily="2" charset="77"/>
                <a:ea typeface="+mj-ea"/>
                <a:cs typeface="Rajdhani Semibold" panose="02000000000000000000" pitchFamily="2" charset="77"/>
              </a:rPr>
              <a:t>Building strategic defenses against AI threats</a:t>
            </a:r>
            <a:endParaRPr kumimoji="0" lang="en-US" sz="2400" b="1" i="0" u="none" strike="noStrike" kern="1200" cap="none" spc="0" normalizeH="0" baseline="0" noProof="0" dirty="0">
              <a:ln>
                <a:noFill/>
              </a:ln>
              <a:solidFill>
                <a:prstClr val="black"/>
              </a:solidFill>
              <a:effectLst/>
              <a:uLnTx/>
              <a:uFillTx/>
              <a:latin typeface="Rajdhani Semibold" panose="02000000000000000000" pitchFamily="2" charset="77"/>
              <a:ea typeface="+mj-ea"/>
              <a:cs typeface="Rajdhani Semibold" panose="02000000000000000000" pitchFamily="2" charset="77"/>
            </a:endParaRPr>
          </a:p>
        </p:txBody>
      </p:sp>
      <p:sp>
        <p:nvSpPr>
          <p:cNvPr id="18" name="Rectangle: Rounded Corners 17">
            <a:extLst>
              <a:ext uri="{FF2B5EF4-FFF2-40B4-BE49-F238E27FC236}">
                <a16:creationId xmlns:a16="http://schemas.microsoft.com/office/drawing/2014/main" id="{74468129-CE9F-C5CD-238E-AF1ADEF43C39}"/>
              </a:ext>
            </a:extLst>
          </p:cNvPr>
          <p:cNvSpPr/>
          <p:nvPr/>
        </p:nvSpPr>
        <p:spPr>
          <a:xfrm>
            <a:off x="1564529" y="1773578"/>
            <a:ext cx="2785955" cy="3959009"/>
          </a:xfrm>
          <a:prstGeom prst="roundRect">
            <a:avLst>
              <a:gd name="adj" fmla="val 8203"/>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9" name="Oval 18">
            <a:extLst>
              <a:ext uri="{FF2B5EF4-FFF2-40B4-BE49-F238E27FC236}">
                <a16:creationId xmlns:a16="http://schemas.microsoft.com/office/drawing/2014/main" id="{0AD150F4-B9BB-40E1-3568-8A0300C1FB5A}"/>
              </a:ext>
            </a:extLst>
          </p:cNvPr>
          <p:cNvSpPr/>
          <p:nvPr/>
        </p:nvSpPr>
        <p:spPr>
          <a:xfrm>
            <a:off x="1251021" y="1400743"/>
            <a:ext cx="1071154" cy="10711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0" name="TextBox 19">
            <a:extLst>
              <a:ext uri="{FF2B5EF4-FFF2-40B4-BE49-F238E27FC236}">
                <a16:creationId xmlns:a16="http://schemas.microsoft.com/office/drawing/2014/main" id="{B37FCE05-BA16-6A20-DFDB-42361031566E}"/>
              </a:ext>
            </a:extLst>
          </p:cNvPr>
          <p:cNvSpPr txBox="1"/>
          <p:nvPr/>
        </p:nvSpPr>
        <p:spPr>
          <a:xfrm>
            <a:off x="1687498" y="2353677"/>
            <a:ext cx="2452381" cy="1054135"/>
          </a:xfrm>
          <a:prstGeom prst="rect">
            <a:avLst/>
          </a:prstGeom>
          <a:noFill/>
        </p:spPr>
        <p:txBody>
          <a:bodyPr wrap="square" rtlCol="0">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Open Sans Bold" panose="020B0806030504020204" pitchFamily="34" charset="0"/>
                <a:ea typeface="Open Sans Bold" panose="020B0806030504020204" pitchFamily="34" charset="0"/>
                <a:cs typeface="Open Sans Bold" panose="020B0806030504020204" pitchFamily="34" charset="0"/>
              </a:rPr>
              <a:t>Defending against AI weaponization </a:t>
            </a:r>
          </a:p>
        </p:txBody>
      </p:sp>
      <p:sp>
        <p:nvSpPr>
          <p:cNvPr id="21" name="TextBox 20">
            <a:extLst>
              <a:ext uri="{FF2B5EF4-FFF2-40B4-BE49-F238E27FC236}">
                <a16:creationId xmlns:a16="http://schemas.microsoft.com/office/drawing/2014/main" id="{2B309D37-3C9D-5459-9BB1-F410BED89852}"/>
              </a:ext>
            </a:extLst>
          </p:cNvPr>
          <p:cNvSpPr txBox="1"/>
          <p:nvPr/>
        </p:nvSpPr>
        <p:spPr>
          <a:xfrm>
            <a:off x="1708098" y="3407812"/>
            <a:ext cx="2554750"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t>Security, fraud and crisis management teams will have the lead; build a threat informed defense</a:t>
            </a:r>
          </a:p>
        </p:txBody>
      </p:sp>
      <p:sp>
        <p:nvSpPr>
          <p:cNvPr id="22" name="Rectangle: Rounded Corners 21">
            <a:extLst>
              <a:ext uri="{FF2B5EF4-FFF2-40B4-BE49-F238E27FC236}">
                <a16:creationId xmlns:a16="http://schemas.microsoft.com/office/drawing/2014/main" id="{E01771A3-29CE-CA46-CE31-75014F2ED319}"/>
              </a:ext>
            </a:extLst>
          </p:cNvPr>
          <p:cNvSpPr/>
          <p:nvPr/>
        </p:nvSpPr>
        <p:spPr>
          <a:xfrm>
            <a:off x="4650046" y="1773578"/>
            <a:ext cx="2772009" cy="3959009"/>
          </a:xfrm>
          <a:prstGeom prst="roundRect">
            <a:avLst>
              <a:gd name="adj" fmla="val 8203"/>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3" name="Oval 22">
            <a:extLst>
              <a:ext uri="{FF2B5EF4-FFF2-40B4-BE49-F238E27FC236}">
                <a16:creationId xmlns:a16="http://schemas.microsoft.com/office/drawing/2014/main" id="{227B0798-4CFE-5F77-12B6-7B65AEC4125B}"/>
              </a:ext>
            </a:extLst>
          </p:cNvPr>
          <p:cNvSpPr/>
          <p:nvPr/>
        </p:nvSpPr>
        <p:spPr>
          <a:xfrm>
            <a:off x="4453388" y="1432285"/>
            <a:ext cx="1071154" cy="10711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4" name="TextBox 23">
            <a:extLst>
              <a:ext uri="{FF2B5EF4-FFF2-40B4-BE49-F238E27FC236}">
                <a16:creationId xmlns:a16="http://schemas.microsoft.com/office/drawing/2014/main" id="{AD56484B-1FD6-35F0-6087-5A763BC5D9AC}"/>
              </a:ext>
            </a:extLst>
          </p:cNvPr>
          <p:cNvSpPr txBox="1"/>
          <p:nvPr/>
        </p:nvSpPr>
        <p:spPr>
          <a:xfrm>
            <a:off x="4773016" y="2353677"/>
            <a:ext cx="254513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Open Sans Bold" panose="020B0806030504020204" pitchFamily="34" charset="0"/>
                <a:ea typeface="Open Sans Bold" panose="020B0806030504020204" pitchFamily="34" charset="0"/>
                <a:cs typeface="Open Sans Bold" panose="020B0806030504020204" pitchFamily="34" charset="0"/>
              </a:rPr>
              <a:t>Defending Against Malicious Targeting of AI </a:t>
            </a:r>
          </a:p>
        </p:txBody>
      </p:sp>
      <p:sp>
        <p:nvSpPr>
          <p:cNvPr id="25" name="TextBox 24">
            <a:extLst>
              <a:ext uri="{FF2B5EF4-FFF2-40B4-BE49-F238E27FC236}">
                <a16:creationId xmlns:a16="http://schemas.microsoft.com/office/drawing/2014/main" id="{54789A4F-4B88-F3F1-C1F3-94FFE96C1F1C}"/>
              </a:ext>
            </a:extLst>
          </p:cNvPr>
          <p:cNvSpPr txBox="1"/>
          <p:nvPr/>
        </p:nvSpPr>
        <p:spPr>
          <a:xfrm>
            <a:off x="4812461" y="3904405"/>
            <a:ext cx="2466243"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t>CTO and business functions will know what tools are used by the organization; </a:t>
            </a:r>
            <a:r>
              <a:rPr kumimoji="0" lang="en-US" sz="1800" b="0" i="0" u="none" strike="noStrike" kern="1200" cap="none" spc="0" normalizeH="0" baseline="0" noProof="0">
                <a:ln>
                  <a:noFill/>
                </a:ln>
                <a:solidFill>
                  <a:prstClr val="black"/>
                </a:solidFill>
                <a:effectLst/>
                <a:uLnTx/>
                <a:uFillTx/>
                <a:latin typeface="Aptos" panose="02110004020202020204"/>
                <a:ea typeface="+mn-ea"/>
                <a:cs typeface="+mn-cs"/>
                <a:hlinkClick r:id="rId3"/>
              </a:rPr>
              <a:t>MITRE</a:t>
            </a:r>
            <a:r>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t> and </a:t>
            </a:r>
            <a:r>
              <a:rPr kumimoji="0" lang="en-US" sz="1800" b="0" i="0" u="none" strike="noStrike" kern="1200" cap="none" spc="0" normalizeH="0" baseline="0" noProof="0">
                <a:ln>
                  <a:noFill/>
                </a:ln>
                <a:solidFill>
                  <a:prstClr val="black"/>
                </a:solidFill>
                <a:effectLst/>
                <a:uLnTx/>
                <a:uFillTx/>
                <a:latin typeface="Aptos" panose="02110004020202020204"/>
                <a:ea typeface="+mn-ea"/>
                <a:cs typeface="+mn-cs"/>
                <a:hlinkClick r:id="rId4"/>
              </a:rPr>
              <a:t>NIST</a:t>
            </a:r>
            <a:r>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t> offer guidelines.</a:t>
            </a:r>
          </a:p>
        </p:txBody>
      </p:sp>
      <p:sp>
        <p:nvSpPr>
          <p:cNvPr id="26" name="Rectangle: Rounded Corners 25">
            <a:extLst>
              <a:ext uri="{FF2B5EF4-FFF2-40B4-BE49-F238E27FC236}">
                <a16:creationId xmlns:a16="http://schemas.microsoft.com/office/drawing/2014/main" id="{4E158A83-6D13-91A2-7C16-A18232E649B5}"/>
              </a:ext>
            </a:extLst>
          </p:cNvPr>
          <p:cNvSpPr/>
          <p:nvPr/>
        </p:nvSpPr>
        <p:spPr>
          <a:xfrm>
            <a:off x="7735563" y="1692561"/>
            <a:ext cx="2881525" cy="4040026"/>
          </a:xfrm>
          <a:prstGeom prst="roundRect">
            <a:avLst>
              <a:gd name="adj" fmla="val 8203"/>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7" name="Oval 26">
            <a:extLst>
              <a:ext uri="{FF2B5EF4-FFF2-40B4-BE49-F238E27FC236}">
                <a16:creationId xmlns:a16="http://schemas.microsoft.com/office/drawing/2014/main" id="{55261AD4-B4B1-7FE8-C921-AC3291DF74BA}"/>
              </a:ext>
            </a:extLst>
          </p:cNvPr>
          <p:cNvSpPr/>
          <p:nvPr/>
        </p:nvSpPr>
        <p:spPr>
          <a:xfrm>
            <a:off x="7422055" y="1319726"/>
            <a:ext cx="1071154" cy="10711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8" name="TextBox 27">
            <a:extLst>
              <a:ext uri="{FF2B5EF4-FFF2-40B4-BE49-F238E27FC236}">
                <a16:creationId xmlns:a16="http://schemas.microsoft.com/office/drawing/2014/main" id="{BA918E2E-4F78-B8EF-8032-18CFDC51CD4D}"/>
              </a:ext>
            </a:extLst>
          </p:cNvPr>
          <p:cNvSpPr txBox="1"/>
          <p:nvPr/>
        </p:nvSpPr>
        <p:spPr>
          <a:xfrm>
            <a:off x="7858533" y="2272660"/>
            <a:ext cx="2532189"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Open Sans Bold" panose="020B0806030504020204" pitchFamily="34" charset="0"/>
                <a:ea typeface="Open Sans Bold" panose="020B0806030504020204" pitchFamily="34" charset="0"/>
                <a:cs typeface="Open Sans Bold" panose="020B0806030504020204" pitchFamily="34" charset="0"/>
              </a:rPr>
              <a:t>Defending Against Unintended consequences </a:t>
            </a:r>
          </a:p>
        </p:txBody>
      </p:sp>
      <p:sp>
        <p:nvSpPr>
          <p:cNvPr id="29" name="TextBox 28">
            <a:extLst>
              <a:ext uri="{FF2B5EF4-FFF2-40B4-BE49-F238E27FC236}">
                <a16:creationId xmlns:a16="http://schemas.microsoft.com/office/drawing/2014/main" id="{C2263370-4891-8202-BA42-9BDBF50D656F}"/>
              </a:ext>
            </a:extLst>
          </p:cNvPr>
          <p:cNvSpPr txBox="1"/>
          <p:nvPr/>
        </p:nvSpPr>
        <p:spPr>
          <a:xfrm>
            <a:off x="7864565" y="3849190"/>
            <a:ext cx="263495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t>Business and technology teams must lead</a:t>
            </a:r>
            <a:endParaRPr kumimoji="0" lang="en-US" sz="1800" b="0" i="0" u="none" strike="sng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5BA64820-78D8-187E-8405-516654627E7D}"/>
              </a:ext>
            </a:extLst>
          </p:cNvPr>
          <p:cNvSpPr/>
          <p:nvPr/>
        </p:nvSpPr>
        <p:spPr>
          <a:xfrm>
            <a:off x="4663992" y="1297242"/>
            <a:ext cx="671255" cy="952671"/>
          </a:xfrm>
          <a:custGeom>
            <a:avLst/>
            <a:gdLst>
              <a:gd name="connsiteX0" fmla="*/ 335908 w 671255"/>
              <a:gd name="connsiteY0" fmla="*/ 676694 h 952671"/>
              <a:gd name="connsiteX1" fmla="*/ 378704 w 671255"/>
              <a:gd name="connsiteY1" fmla="*/ 719499 h 952671"/>
              <a:gd name="connsiteX2" fmla="*/ 335908 w 671255"/>
              <a:gd name="connsiteY2" fmla="*/ 762305 h 952671"/>
              <a:gd name="connsiteX3" fmla="*/ 293112 w 671255"/>
              <a:gd name="connsiteY3" fmla="*/ 719499 h 952671"/>
              <a:gd name="connsiteX4" fmla="*/ 335908 w 671255"/>
              <a:gd name="connsiteY4" fmla="*/ 676694 h 952671"/>
              <a:gd name="connsiteX5" fmla="*/ 335908 w 671255"/>
              <a:gd name="connsiteY5" fmla="*/ 638594 h 952671"/>
              <a:gd name="connsiteX6" fmla="*/ 255013 w 671255"/>
              <a:gd name="connsiteY6" fmla="*/ 719499 h 952671"/>
              <a:gd name="connsiteX7" fmla="*/ 335908 w 671255"/>
              <a:gd name="connsiteY7" fmla="*/ 800404 h 952671"/>
              <a:gd name="connsiteX8" fmla="*/ 416804 w 671255"/>
              <a:gd name="connsiteY8" fmla="*/ 719499 h 952671"/>
              <a:gd name="connsiteX9" fmla="*/ 335908 w 671255"/>
              <a:gd name="connsiteY9" fmla="*/ 638594 h 952671"/>
              <a:gd name="connsiteX10" fmla="*/ 335908 w 671255"/>
              <a:gd name="connsiteY10" fmla="*/ 595731 h 952671"/>
              <a:gd name="connsiteX11" fmla="*/ 459667 w 671255"/>
              <a:gd name="connsiteY11" fmla="*/ 719499 h 952671"/>
              <a:gd name="connsiteX12" fmla="*/ 335908 w 671255"/>
              <a:gd name="connsiteY12" fmla="*/ 843267 h 952671"/>
              <a:gd name="connsiteX13" fmla="*/ 212150 w 671255"/>
              <a:gd name="connsiteY13" fmla="*/ 719499 h 952671"/>
              <a:gd name="connsiteX14" fmla="*/ 335908 w 671255"/>
              <a:gd name="connsiteY14" fmla="*/ 595731 h 952671"/>
              <a:gd name="connsiteX15" fmla="*/ 335909 w 671255"/>
              <a:gd name="connsiteY15" fmla="*/ 557631 h 952671"/>
              <a:gd name="connsiteX16" fmla="*/ 174050 w 671255"/>
              <a:gd name="connsiteY16" fmla="*/ 719499 h 952671"/>
              <a:gd name="connsiteX17" fmla="*/ 335909 w 671255"/>
              <a:gd name="connsiteY17" fmla="*/ 881367 h 952671"/>
              <a:gd name="connsiteX18" fmla="*/ 497767 w 671255"/>
              <a:gd name="connsiteY18" fmla="*/ 719499 h 952671"/>
              <a:gd name="connsiteX19" fmla="*/ 335909 w 671255"/>
              <a:gd name="connsiteY19" fmla="*/ 557631 h 952671"/>
              <a:gd name="connsiteX20" fmla="*/ 248879 w 671255"/>
              <a:gd name="connsiteY20" fmla="*/ 475554 h 952671"/>
              <a:gd name="connsiteX21" fmla="*/ 423100 w 671255"/>
              <a:gd name="connsiteY21" fmla="*/ 475554 h 952671"/>
              <a:gd name="connsiteX22" fmla="*/ 671255 w 671255"/>
              <a:gd name="connsiteY22" fmla="*/ 723309 h 952671"/>
              <a:gd name="connsiteX23" fmla="*/ 671255 w 671255"/>
              <a:gd name="connsiteY23" fmla="*/ 926239 h 952671"/>
              <a:gd name="connsiteX24" fmla="*/ 640518 w 671255"/>
              <a:gd name="connsiteY24" fmla="*/ 952671 h 952671"/>
              <a:gd name="connsiteX25" fmla="*/ 30975 w 671255"/>
              <a:gd name="connsiteY25" fmla="*/ 952671 h 952671"/>
              <a:gd name="connsiteX26" fmla="*/ 0 w 671255"/>
              <a:gd name="connsiteY26" fmla="*/ 921695 h 952671"/>
              <a:gd name="connsiteX27" fmla="*/ 0 w 671255"/>
              <a:gd name="connsiteY27" fmla="*/ 723309 h 952671"/>
              <a:gd name="connsiteX28" fmla="*/ 248879 w 671255"/>
              <a:gd name="connsiteY28" fmla="*/ 475554 h 952671"/>
              <a:gd name="connsiteX29" fmla="*/ 335627 w 671255"/>
              <a:gd name="connsiteY29" fmla="*/ 402592 h 952671"/>
              <a:gd name="connsiteX30" fmla="*/ 335632 w 671255"/>
              <a:gd name="connsiteY30" fmla="*/ 402593 h 952671"/>
              <a:gd name="connsiteX31" fmla="*/ 335622 w 671255"/>
              <a:gd name="connsiteY31" fmla="*/ 402593 h 952671"/>
              <a:gd name="connsiteX32" fmla="*/ 335622 w 671255"/>
              <a:gd name="connsiteY32" fmla="*/ 0 h 952671"/>
              <a:gd name="connsiteX33" fmla="*/ 536914 w 671255"/>
              <a:gd name="connsiteY33" fmla="*/ 201301 h 952671"/>
              <a:gd name="connsiteX34" fmla="*/ 413968 w 671255"/>
              <a:gd name="connsiteY34" fmla="*/ 386773 h 952671"/>
              <a:gd name="connsiteX35" fmla="*/ 335627 w 671255"/>
              <a:gd name="connsiteY35" fmla="*/ 402592 h 952671"/>
              <a:gd name="connsiteX36" fmla="*/ 257275 w 671255"/>
              <a:gd name="connsiteY36" fmla="*/ 386775 h 952671"/>
              <a:gd name="connsiteX37" fmla="*/ 134321 w 671255"/>
              <a:gd name="connsiteY37" fmla="*/ 201301 h 952671"/>
              <a:gd name="connsiteX38" fmla="*/ 335622 w 671255"/>
              <a:gd name="connsiteY38" fmla="*/ 0 h 952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71255" h="952671">
                <a:moveTo>
                  <a:pt x="335908" y="676694"/>
                </a:moveTo>
                <a:cubicBezTo>
                  <a:pt x="359501" y="676694"/>
                  <a:pt x="378704" y="695896"/>
                  <a:pt x="378704" y="719499"/>
                </a:cubicBezTo>
                <a:cubicBezTo>
                  <a:pt x="378704" y="743102"/>
                  <a:pt x="359501" y="762305"/>
                  <a:pt x="335908" y="762305"/>
                </a:cubicBezTo>
                <a:cubicBezTo>
                  <a:pt x="312314" y="762305"/>
                  <a:pt x="293112" y="743112"/>
                  <a:pt x="293112" y="719499"/>
                </a:cubicBezTo>
                <a:cubicBezTo>
                  <a:pt x="293112" y="695887"/>
                  <a:pt x="312314" y="676694"/>
                  <a:pt x="335908" y="676694"/>
                </a:cubicBezTo>
                <a:close/>
                <a:moveTo>
                  <a:pt x="335908" y="638594"/>
                </a:moveTo>
                <a:cubicBezTo>
                  <a:pt x="291236" y="638594"/>
                  <a:pt x="255013" y="674836"/>
                  <a:pt x="255013" y="719499"/>
                </a:cubicBezTo>
                <a:cubicBezTo>
                  <a:pt x="255013" y="764162"/>
                  <a:pt x="291236" y="800404"/>
                  <a:pt x="335908" y="800404"/>
                </a:cubicBezTo>
                <a:cubicBezTo>
                  <a:pt x="380590" y="800404"/>
                  <a:pt x="416804" y="764181"/>
                  <a:pt x="416804" y="719499"/>
                </a:cubicBezTo>
                <a:cubicBezTo>
                  <a:pt x="416804" y="674817"/>
                  <a:pt x="380581" y="638594"/>
                  <a:pt x="335908" y="638594"/>
                </a:cubicBezTo>
                <a:close/>
                <a:moveTo>
                  <a:pt x="335908" y="595731"/>
                </a:moveTo>
                <a:cubicBezTo>
                  <a:pt x="404155" y="595731"/>
                  <a:pt x="459667" y="651262"/>
                  <a:pt x="459667" y="719499"/>
                </a:cubicBezTo>
                <a:cubicBezTo>
                  <a:pt x="459667" y="787736"/>
                  <a:pt x="404155" y="843267"/>
                  <a:pt x="335908" y="843267"/>
                </a:cubicBezTo>
                <a:cubicBezTo>
                  <a:pt x="267662" y="843267"/>
                  <a:pt x="212150" y="787746"/>
                  <a:pt x="212150" y="719499"/>
                </a:cubicBezTo>
                <a:cubicBezTo>
                  <a:pt x="212150" y="651252"/>
                  <a:pt x="267662" y="595731"/>
                  <a:pt x="335908" y="595731"/>
                </a:cubicBezTo>
                <a:close/>
                <a:moveTo>
                  <a:pt x="335909" y="557631"/>
                </a:moveTo>
                <a:cubicBezTo>
                  <a:pt x="246507" y="557631"/>
                  <a:pt x="174050" y="630126"/>
                  <a:pt x="174050" y="719499"/>
                </a:cubicBezTo>
                <a:cubicBezTo>
                  <a:pt x="174050" y="808872"/>
                  <a:pt x="246507" y="881367"/>
                  <a:pt x="335909" y="881367"/>
                </a:cubicBezTo>
                <a:cubicBezTo>
                  <a:pt x="425310" y="881367"/>
                  <a:pt x="497767" y="808910"/>
                  <a:pt x="497767" y="719499"/>
                </a:cubicBezTo>
                <a:cubicBezTo>
                  <a:pt x="497767" y="630088"/>
                  <a:pt x="425310" y="557631"/>
                  <a:pt x="335909" y="557631"/>
                </a:cubicBezTo>
                <a:close/>
                <a:moveTo>
                  <a:pt x="248879" y="475554"/>
                </a:moveTo>
                <a:lnTo>
                  <a:pt x="423100" y="475554"/>
                </a:lnTo>
                <a:cubicBezTo>
                  <a:pt x="559356" y="475554"/>
                  <a:pt x="671255" y="587044"/>
                  <a:pt x="671255" y="723309"/>
                </a:cubicBezTo>
                <a:lnTo>
                  <a:pt x="671255" y="926239"/>
                </a:lnTo>
                <a:cubicBezTo>
                  <a:pt x="669017" y="941136"/>
                  <a:pt x="655996" y="952671"/>
                  <a:pt x="640518" y="952671"/>
                </a:cubicBezTo>
                <a:lnTo>
                  <a:pt x="30975" y="952671"/>
                </a:lnTo>
                <a:cubicBezTo>
                  <a:pt x="13935" y="952671"/>
                  <a:pt x="0" y="938736"/>
                  <a:pt x="0" y="921695"/>
                </a:cubicBezTo>
                <a:lnTo>
                  <a:pt x="0" y="723309"/>
                </a:lnTo>
                <a:cubicBezTo>
                  <a:pt x="0" y="587044"/>
                  <a:pt x="112624" y="475554"/>
                  <a:pt x="248879" y="475554"/>
                </a:cubicBezTo>
                <a:close/>
                <a:moveTo>
                  <a:pt x="335627" y="402592"/>
                </a:moveTo>
                <a:lnTo>
                  <a:pt x="335632" y="402593"/>
                </a:lnTo>
                <a:lnTo>
                  <a:pt x="335622" y="402593"/>
                </a:lnTo>
                <a:close/>
                <a:moveTo>
                  <a:pt x="335622" y="0"/>
                </a:moveTo>
                <a:cubicBezTo>
                  <a:pt x="446779" y="0"/>
                  <a:pt x="536914" y="90145"/>
                  <a:pt x="536914" y="201301"/>
                </a:cubicBezTo>
                <a:cubicBezTo>
                  <a:pt x="536914" y="284669"/>
                  <a:pt x="486213" y="356212"/>
                  <a:pt x="413968" y="386773"/>
                </a:cubicBezTo>
                <a:lnTo>
                  <a:pt x="335627" y="402592"/>
                </a:lnTo>
                <a:lnTo>
                  <a:pt x="257275" y="386775"/>
                </a:lnTo>
                <a:cubicBezTo>
                  <a:pt x="185022" y="356219"/>
                  <a:pt x="134321" y="284683"/>
                  <a:pt x="134321" y="201301"/>
                </a:cubicBezTo>
                <a:cubicBezTo>
                  <a:pt x="134321" y="90126"/>
                  <a:pt x="224466" y="0"/>
                  <a:pt x="335622" y="0"/>
                </a:cubicBezTo>
                <a:close/>
              </a:path>
            </a:pathLst>
          </a:custGeom>
          <a:gradFill flip="none" rotWithShape="1">
            <a:gsLst>
              <a:gs pos="0">
                <a:schemeClr val="accent1"/>
              </a:gs>
              <a:gs pos="100000">
                <a:schemeClr val="accent2"/>
              </a:gs>
            </a:gsLst>
            <a:lin ang="27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Shape 30">
            <a:extLst>
              <a:ext uri="{FF2B5EF4-FFF2-40B4-BE49-F238E27FC236}">
                <a16:creationId xmlns:a16="http://schemas.microsoft.com/office/drawing/2014/main" id="{5456F131-9C05-4F0B-80C6-D9CDA8D3E02F}"/>
              </a:ext>
            </a:extLst>
          </p:cNvPr>
          <p:cNvSpPr/>
          <p:nvPr/>
        </p:nvSpPr>
        <p:spPr>
          <a:xfrm>
            <a:off x="7677064" y="1243955"/>
            <a:ext cx="712241" cy="952671"/>
          </a:xfrm>
          <a:custGeom>
            <a:avLst/>
            <a:gdLst>
              <a:gd name="connsiteX0" fmla="*/ 335908 w 712241"/>
              <a:gd name="connsiteY0" fmla="*/ 595731 h 952671"/>
              <a:gd name="connsiteX1" fmla="*/ 383124 w 712241"/>
              <a:gd name="connsiteY1" fmla="*/ 605132 h 952671"/>
              <a:gd name="connsiteX2" fmla="*/ 348577 w 712241"/>
              <a:gd name="connsiteY2" fmla="*/ 639679 h 952671"/>
              <a:gd name="connsiteX3" fmla="*/ 335908 w 712241"/>
              <a:gd name="connsiteY3" fmla="*/ 638594 h 952671"/>
              <a:gd name="connsiteX4" fmla="*/ 255013 w 712241"/>
              <a:gd name="connsiteY4" fmla="*/ 719489 h 952671"/>
              <a:gd name="connsiteX5" fmla="*/ 335908 w 712241"/>
              <a:gd name="connsiteY5" fmla="*/ 800395 h 952671"/>
              <a:gd name="connsiteX6" fmla="*/ 416814 w 712241"/>
              <a:gd name="connsiteY6" fmla="*/ 719489 h 952671"/>
              <a:gd name="connsiteX7" fmla="*/ 415785 w 712241"/>
              <a:gd name="connsiteY7" fmla="*/ 707154 h 952671"/>
              <a:gd name="connsiteX8" fmla="*/ 450380 w 712241"/>
              <a:gd name="connsiteY8" fmla="*/ 672560 h 952671"/>
              <a:gd name="connsiteX9" fmla="*/ 459676 w 712241"/>
              <a:gd name="connsiteY9" fmla="*/ 719489 h 952671"/>
              <a:gd name="connsiteX10" fmla="*/ 335908 w 712241"/>
              <a:gd name="connsiteY10" fmla="*/ 843257 h 952671"/>
              <a:gd name="connsiteX11" fmla="*/ 212150 w 712241"/>
              <a:gd name="connsiteY11" fmla="*/ 719489 h 952671"/>
              <a:gd name="connsiteX12" fmla="*/ 335908 w 712241"/>
              <a:gd name="connsiteY12" fmla="*/ 595731 h 952671"/>
              <a:gd name="connsiteX13" fmla="*/ 248879 w 712241"/>
              <a:gd name="connsiteY13" fmla="*/ 475545 h 952671"/>
              <a:gd name="connsiteX14" fmla="*/ 423100 w 712241"/>
              <a:gd name="connsiteY14" fmla="*/ 475545 h 952671"/>
              <a:gd name="connsiteX15" fmla="*/ 500272 w 712241"/>
              <a:gd name="connsiteY15" fmla="*/ 487985 h 952671"/>
              <a:gd name="connsiteX16" fmla="*/ 411737 w 712241"/>
              <a:gd name="connsiteY16" fmla="*/ 576520 h 952671"/>
              <a:gd name="connsiteX17" fmla="*/ 335909 w 712241"/>
              <a:gd name="connsiteY17" fmla="*/ 557631 h 952671"/>
              <a:gd name="connsiteX18" fmla="*/ 174050 w 712241"/>
              <a:gd name="connsiteY18" fmla="*/ 719490 h 952671"/>
              <a:gd name="connsiteX19" fmla="*/ 335909 w 712241"/>
              <a:gd name="connsiteY19" fmla="*/ 881358 h 952671"/>
              <a:gd name="connsiteX20" fmla="*/ 497776 w 712241"/>
              <a:gd name="connsiteY20" fmla="*/ 719490 h 952671"/>
              <a:gd name="connsiteX21" fmla="*/ 479003 w 712241"/>
              <a:gd name="connsiteY21" fmla="*/ 643928 h 952671"/>
              <a:gd name="connsiteX22" fmla="*/ 585978 w 712241"/>
              <a:gd name="connsiteY22" fmla="*/ 536953 h 952671"/>
              <a:gd name="connsiteX23" fmla="*/ 585978 w 712241"/>
              <a:gd name="connsiteY23" fmla="*/ 536943 h 952671"/>
              <a:gd name="connsiteX24" fmla="*/ 671246 w 712241"/>
              <a:gd name="connsiteY24" fmla="*/ 723300 h 952671"/>
              <a:gd name="connsiteX25" fmla="*/ 671246 w 712241"/>
              <a:gd name="connsiteY25" fmla="*/ 926239 h 952671"/>
              <a:gd name="connsiteX26" fmla="*/ 640518 w 712241"/>
              <a:gd name="connsiteY26" fmla="*/ 952671 h 952671"/>
              <a:gd name="connsiteX27" fmla="*/ 30975 w 712241"/>
              <a:gd name="connsiteY27" fmla="*/ 952671 h 952671"/>
              <a:gd name="connsiteX28" fmla="*/ 0 w 712241"/>
              <a:gd name="connsiteY28" fmla="*/ 921696 h 952671"/>
              <a:gd name="connsiteX29" fmla="*/ 0 w 712241"/>
              <a:gd name="connsiteY29" fmla="*/ 723300 h 952671"/>
              <a:gd name="connsiteX30" fmla="*/ 248879 w 712241"/>
              <a:gd name="connsiteY30" fmla="*/ 475545 h 952671"/>
              <a:gd name="connsiteX31" fmla="*/ 648033 w 712241"/>
              <a:gd name="connsiteY31" fmla="*/ 343176 h 952671"/>
              <a:gd name="connsiteX32" fmla="*/ 648166 w 712241"/>
              <a:gd name="connsiteY32" fmla="*/ 407498 h 952671"/>
              <a:gd name="connsiteX33" fmla="*/ 712241 w 712241"/>
              <a:gd name="connsiteY33" fmla="*/ 407365 h 952671"/>
              <a:gd name="connsiteX34" fmla="*/ 603551 w 712241"/>
              <a:gd name="connsiteY34" fmla="*/ 516045 h 952671"/>
              <a:gd name="connsiteX35" fmla="*/ 566404 w 712241"/>
              <a:gd name="connsiteY35" fmla="*/ 516121 h 952671"/>
              <a:gd name="connsiteX36" fmla="*/ 376371 w 712241"/>
              <a:gd name="connsiteY36" fmla="*/ 706155 h 952671"/>
              <a:gd name="connsiteX37" fmla="*/ 378704 w 712241"/>
              <a:gd name="connsiteY37" fmla="*/ 719490 h 952671"/>
              <a:gd name="connsiteX38" fmla="*/ 335899 w 712241"/>
              <a:gd name="connsiteY38" fmla="*/ 762295 h 952671"/>
              <a:gd name="connsiteX39" fmla="*/ 293103 w 712241"/>
              <a:gd name="connsiteY39" fmla="*/ 719490 h 952671"/>
              <a:gd name="connsiteX40" fmla="*/ 335899 w 712241"/>
              <a:gd name="connsiteY40" fmla="*/ 676694 h 952671"/>
              <a:gd name="connsiteX41" fmla="*/ 349531 w 712241"/>
              <a:gd name="connsiteY41" fmla="*/ 679122 h 952671"/>
              <a:gd name="connsiteX42" fmla="*/ 349529 w 712241"/>
              <a:gd name="connsiteY42" fmla="*/ 679123 h 952671"/>
              <a:gd name="connsiteX43" fmla="*/ 349539 w 712241"/>
              <a:gd name="connsiteY43" fmla="*/ 679123 h 952671"/>
              <a:gd name="connsiteX44" fmla="*/ 349531 w 712241"/>
              <a:gd name="connsiteY44" fmla="*/ 679122 h 952671"/>
              <a:gd name="connsiteX45" fmla="*/ 539439 w 712241"/>
              <a:gd name="connsiteY45" fmla="*/ 489213 h 952671"/>
              <a:gd name="connsiteX46" fmla="*/ 539362 w 712241"/>
              <a:gd name="connsiteY46" fmla="*/ 451866 h 952671"/>
              <a:gd name="connsiteX47" fmla="*/ 335623 w 712241"/>
              <a:gd name="connsiteY47" fmla="*/ 0 h 952671"/>
              <a:gd name="connsiteX48" fmla="*/ 536915 w 712241"/>
              <a:gd name="connsiteY48" fmla="*/ 201301 h 952671"/>
              <a:gd name="connsiteX49" fmla="*/ 335623 w 712241"/>
              <a:gd name="connsiteY49" fmla="*/ 402593 h 952671"/>
              <a:gd name="connsiteX50" fmla="*/ 134312 w 712241"/>
              <a:gd name="connsiteY50" fmla="*/ 201301 h 952671"/>
              <a:gd name="connsiteX51" fmla="*/ 335623 w 712241"/>
              <a:gd name="connsiteY51" fmla="*/ 0 h 952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12241" h="952671">
                <a:moveTo>
                  <a:pt x="335908" y="595731"/>
                </a:moveTo>
                <a:cubicBezTo>
                  <a:pt x="352625" y="595731"/>
                  <a:pt x="368560" y="599093"/>
                  <a:pt x="383124" y="605132"/>
                </a:cubicBezTo>
                <a:lnTo>
                  <a:pt x="348577" y="639679"/>
                </a:lnTo>
                <a:cubicBezTo>
                  <a:pt x="344433" y="639032"/>
                  <a:pt x="340233" y="638594"/>
                  <a:pt x="335908" y="638594"/>
                </a:cubicBezTo>
                <a:cubicBezTo>
                  <a:pt x="291236" y="638594"/>
                  <a:pt x="255013" y="674817"/>
                  <a:pt x="255013" y="719489"/>
                </a:cubicBezTo>
                <a:cubicBezTo>
                  <a:pt x="255013" y="764162"/>
                  <a:pt x="291227" y="800395"/>
                  <a:pt x="335908" y="800395"/>
                </a:cubicBezTo>
                <a:cubicBezTo>
                  <a:pt x="380590" y="800395"/>
                  <a:pt x="416814" y="764162"/>
                  <a:pt x="416814" y="719489"/>
                </a:cubicBezTo>
                <a:cubicBezTo>
                  <a:pt x="416814" y="715289"/>
                  <a:pt x="416395" y="711193"/>
                  <a:pt x="415785" y="707154"/>
                </a:cubicBezTo>
                <a:lnTo>
                  <a:pt x="450380" y="672560"/>
                </a:lnTo>
                <a:cubicBezTo>
                  <a:pt x="456333" y="687047"/>
                  <a:pt x="459676" y="702878"/>
                  <a:pt x="459676" y="719489"/>
                </a:cubicBezTo>
                <a:cubicBezTo>
                  <a:pt x="459676" y="787736"/>
                  <a:pt x="404145" y="843257"/>
                  <a:pt x="335908" y="843257"/>
                </a:cubicBezTo>
                <a:cubicBezTo>
                  <a:pt x="267671" y="843257"/>
                  <a:pt x="212150" y="787726"/>
                  <a:pt x="212150" y="719489"/>
                </a:cubicBezTo>
                <a:cubicBezTo>
                  <a:pt x="212150" y="651252"/>
                  <a:pt x="267671" y="595731"/>
                  <a:pt x="335908" y="595731"/>
                </a:cubicBezTo>
                <a:close/>
                <a:moveTo>
                  <a:pt x="248879" y="475545"/>
                </a:moveTo>
                <a:lnTo>
                  <a:pt x="423100" y="475545"/>
                </a:lnTo>
                <a:cubicBezTo>
                  <a:pt x="450018" y="475545"/>
                  <a:pt x="475936" y="479955"/>
                  <a:pt x="500272" y="487985"/>
                </a:cubicBezTo>
                <a:lnTo>
                  <a:pt x="411737" y="576520"/>
                </a:lnTo>
                <a:cubicBezTo>
                  <a:pt x="389106" y="564499"/>
                  <a:pt x="363322" y="557631"/>
                  <a:pt x="335909" y="557631"/>
                </a:cubicBezTo>
                <a:cubicBezTo>
                  <a:pt x="246517" y="557631"/>
                  <a:pt x="174050" y="630117"/>
                  <a:pt x="174050" y="719490"/>
                </a:cubicBezTo>
                <a:cubicBezTo>
                  <a:pt x="174050" y="808863"/>
                  <a:pt x="246507" y="881358"/>
                  <a:pt x="335909" y="881358"/>
                </a:cubicBezTo>
                <a:cubicBezTo>
                  <a:pt x="425310" y="881358"/>
                  <a:pt x="497776" y="808863"/>
                  <a:pt x="497776" y="719490"/>
                </a:cubicBezTo>
                <a:cubicBezTo>
                  <a:pt x="497776" y="692172"/>
                  <a:pt x="490947" y="666493"/>
                  <a:pt x="479003" y="643928"/>
                </a:cubicBezTo>
                <a:lnTo>
                  <a:pt x="585978" y="536953"/>
                </a:lnTo>
                <a:lnTo>
                  <a:pt x="585978" y="536943"/>
                </a:lnTo>
                <a:cubicBezTo>
                  <a:pt x="638099" y="582454"/>
                  <a:pt x="671246" y="649186"/>
                  <a:pt x="671246" y="723300"/>
                </a:cubicBezTo>
                <a:lnTo>
                  <a:pt x="671246" y="926239"/>
                </a:lnTo>
                <a:cubicBezTo>
                  <a:pt x="669017" y="941127"/>
                  <a:pt x="655996" y="952671"/>
                  <a:pt x="640518" y="952671"/>
                </a:cubicBezTo>
                <a:lnTo>
                  <a:pt x="30975" y="952671"/>
                </a:lnTo>
                <a:cubicBezTo>
                  <a:pt x="13935" y="952671"/>
                  <a:pt x="0" y="938736"/>
                  <a:pt x="0" y="921696"/>
                </a:cubicBezTo>
                <a:lnTo>
                  <a:pt x="0" y="723300"/>
                </a:lnTo>
                <a:cubicBezTo>
                  <a:pt x="0" y="587035"/>
                  <a:pt x="112624" y="475545"/>
                  <a:pt x="248879" y="475545"/>
                </a:cubicBezTo>
                <a:close/>
                <a:moveTo>
                  <a:pt x="648033" y="343176"/>
                </a:moveTo>
                <a:lnTo>
                  <a:pt x="648166" y="407498"/>
                </a:lnTo>
                <a:lnTo>
                  <a:pt x="712241" y="407365"/>
                </a:lnTo>
                <a:lnTo>
                  <a:pt x="603551" y="516045"/>
                </a:lnTo>
                <a:lnTo>
                  <a:pt x="566404" y="516121"/>
                </a:lnTo>
                <a:lnTo>
                  <a:pt x="376371" y="706155"/>
                </a:lnTo>
                <a:cubicBezTo>
                  <a:pt x="377761" y="710374"/>
                  <a:pt x="378704" y="714803"/>
                  <a:pt x="378704" y="719490"/>
                </a:cubicBezTo>
                <a:cubicBezTo>
                  <a:pt x="378704" y="743093"/>
                  <a:pt x="359492" y="762295"/>
                  <a:pt x="335899" y="762295"/>
                </a:cubicBezTo>
                <a:cubicBezTo>
                  <a:pt x="312305" y="762295"/>
                  <a:pt x="293103" y="743083"/>
                  <a:pt x="293103" y="719490"/>
                </a:cubicBezTo>
                <a:cubicBezTo>
                  <a:pt x="293103" y="695896"/>
                  <a:pt x="312296" y="676694"/>
                  <a:pt x="335899" y="676694"/>
                </a:cubicBezTo>
                <a:lnTo>
                  <a:pt x="349531" y="679122"/>
                </a:lnTo>
                <a:lnTo>
                  <a:pt x="349529" y="679123"/>
                </a:lnTo>
                <a:lnTo>
                  <a:pt x="349539" y="679123"/>
                </a:lnTo>
                <a:lnTo>
                  <a:pt x="349531" y="679122"/>
                </a:lnTo>
                <a:lnTo>
                  <a:pt x="539439" y="489213"/>
                </a:lnTo>
                <a:lnTo>
                  <a:pt x="539362" y="451866"/>
                </a:lnTo>
                <a:close/>
                <a:moveTo>
                  <a:pt x="335623" y="0"/>
                </a:moveTo>
                <a:cubicBezTo>
                  <a:pt x="446780" y="0"/>
                  <a:pt x="536915" y="90145"/>
                  <a:pt x="536915" y="201301"/>
                </a:cubicBezTo>
                <a:cubicBezTo>
                  <a:pt x="536915" y="312458"/>
                  <a:pt x="446780" y="402593"/>
                  <a:pt x="335623" y="402593"/>
                </a:cubicBezTo>
                <a:cubicBezTo>
                  <a:pt x="224447" y="402593"/>
                  <a:pt x="134312" y="312477"/>
                  <a:pt x="134312" y="201301"/>
                </a:cubicBezTo>
                <a:cubicBezTo>
                  <a:pt x="134312" y="90126"/>
                  <a:pt x="224466" y="0"/>
                  <a:pt x="335623" y="0"/>
                </a:cubicBezTo>
                <a:close/>
              </a:path>
            </a:pathLst>
          </a:custGeom>
          <a:gradFill>
            <a:gsLst>
              <a:gs pos="0">
                <a:schemeClr val="accent1"/>
              </a:gs>
              <a:gs pos="100000">
                <a:schemeClr val="accent2"/>
              </a:gs>
            </a:gsLst>
            <a:lin ang="27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Shape 31">
            <a:extLst>
              <a:ext uri="{FF2B5EF4-FFF2-40B4-BE49-F238E27FC236}">
                <a16:creationId xmlns:a16="http://schemas.microsoft.com/office/drawing/2014/main" id="{0C2EF84E-602C-5799-9412-0F7BE4FEAAA8}"/>
              </a:ext>
            </a:extLst>
          </p:cNvPr>
          <p:cNvSpPr/>
          <p:nvPr/>
        </p:nvSpPr>
        <p:spPr>
          <a:xfrm>
            <a:off x="1363919" y="1508319"/>
            <a:ext cx="845358" cy="845358"/>
          </a:xfrm>
          <a:custGeom>
            <a:avLst/>
            <a:gdLst>
              <a:gd name="connsiteX0" fmla="*/ 476250 w 952500"/>
              <a:gd name="connsiteY0" fmla="*/ 381000 h 952500"/>
              <a:gd name="connsiteX1" fmla="*/ 571500 w 952500"/>
              <a:gd name="connsiteY1" fmla="*/ 476250 h 952500"/>
              <a:gd name="connsiteX2" fmla="*/ 476250 w 952500"/>
              <a:gd name="connsiteY2" fmla="*/ 571500 h 952500"/>
              <a:gd name="connsiteX3" fmla="*/ 381000 w 952500"/>
              <a:gd name="connsiteY3" fmla="*/ 476250 h 952500"/>
              <a:gd name="connsiteX4" fmla="*/ 476250 w 952500"/>
              <a:gd name="connsiteY4" fmla="*/ 381000 h 952500"/>
              <a:gd name="connsiteX5" fmla="*/ 476250 w 952500"/>
              <a:gd name="connsiteY5" fmla="*/ 269186 h 952500"/>
              <a:gd name="connsiteX6" fmla="*/ 269176 w 952500"/>
              <a:gd name="connsiteY6" fmla="*/ 476250 h 952500"/>
              <a:gd name="connsiteX7" fmla="*/ 476250 w 952500"/>
              <a:gd name="connsiteY7" fmla="*/ 683314 h 952500"/>
              <a:gd name="connsiteX8" fmla="*/ 683313 w 952500"/>
              <a:gd name="connsiteY8" fmla="*/ 476250 h 952500"/>
              <a:gd name="connsiteX9" fmla="*/ 476250 w 952500"/>
              <a:gd name="connsiteY9" fmla="*/ 269186 h 952500"/>
              <a:gd name="connsiteX10" fmla="*/ 476250 w 952500"/>
              <a:gd name="connsiteY10" fmla="*/ 192986 h 952500"/>
              <a:gd name="connsiteX11" fmla="*/ 759513 w 952500"/>
              <a:gd name="connsiteY11" fmla="*/ 476250 h 952500"/>
              <a:gd name="connsiteX12" fmla="*/ 476250 w 952500"/>
              <a:gd name="connsiteY12" fmla="*/ 759514 h 952500"/>
              <a:gd name="connsiteX13" fmla="*/ 192976 w 952500"/>
              <a:gd name="connsiteY13" fmla="*/ 476250 h 952500"/>
              <a:gd name="connsiteX14" fmla="*/ 476250 w 952500"/>
              <a:gd name="connsiteY14" fmla="*/ 192986 h 952500"/>
              <a:gd name="connsiteX15" fmla="*/ 476250 w 952500"/>
              <a:gd name="connsiteY15" fmla="*/ 76200 h 952500"/>
              <a:gd name="connsiteX16" fmla="*/ 76200 w 952500"/>
              <a:gd name="connsiteY16" fmla="*/ 476250 h 952500"/>
              <a:gd name="connsiteX17" fmla="*/ 476250 w 952500"/>
              <a:gd name="connsiteY17" fmla="*/ 876300 h 952500"/>
              <a:gd name="connsiteX18" fmla="*/ 876300 w 952500"/>
              <a:gd name="connsiteY18" fmla="*/ 476250 h 952500"/>
              <a:gd name="connsiteX19" fmla="*/ 476250 w 952500"/>
              <a:gd name="connsiteY19" fmla="*/ 76200 h 952500"/>
              <a:gd name="connsiteX20" fmla="*/ 476250 w 952500"/>
              <a:gd name="connsiteY20" fmla="*/ 0 h 952500"/>
              <a:gd name="connsiteX21" fmla="*/ 952500 w 952500"/>
              <a:gd name="connsiteY21" fmla="*/ 476250 h 952500"/>
              <a:gd name="connsiteX22" fmla="*/ 476250 w 952500"/>
              <a:gd name="connsiteY22" fmla="*/ 952500 h 952500"/>
              <a:gd name="connsiteX23" fmla="*/ 0 w 952500"/>
              <a:gd name="connsiteY23" fmla="*/ 476250 h 952500"/>
              <a:gd name="connsiteX24" fmla="*/ 476250 w 952500"/>
              <a:gd name="connsiteY24" fmla="*/ 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52500" h="952500">
                <a:moveTo>
                  <a:pt x="476250" y="381000"/>
                </a:moveTo>
                <a:cubicBezTo>
                  <a:pt x="528855" y="381000"/>
                  <a:pt x="571500" y="423645"/>
                  <a:pt x="571500" y="476250"/>
                </a:cubicBezTo>
                <a:cubicBezTo>
                  <a:pt x="571500" y="528855"/>
                  <a:pt x="528855" y="571500"/>
                  <a:pt x="476250" y="571500"/>
                </a:cubicBezTo>
                <a:cubicBezTo>
                  <a:pt x="423645" y="571500"/>
                  <a:pt x="381000" y="528855"/>
                  <a:pt x="381000" y="476250"/>
                </a:cubicBezTo>
                <a:cubicBezTo>
                  <a:pt x="381000" y="423645"/>
                  <a:pt x="423645" y="381000"/>
                  <a:pt x="476250" y="381000"/>
                </a:cubicBezTo>
                <a:close/>
                <a:moveTo>
                  <a:pt x="476250" y="269186"/>
                </a:moveTo>
                <a:cubicBezTo>
                  <a:pt x="362064" y="269186"/>
                  <a:pt x="269176" y="362074"/>
                  <a:pt x="269176" y="476250"/>
                </a:cubicBezTo>
                <a:cubicBezTo>
                  <a:pt x="269176" y="590426"/>
                  <a:pt x="362073" y="683314"/>
                  <a:pt x="476250" y="683314"/>
                </a:cubicBezTo>
                <a:cubicBezTo>
                  <a:pt x="590426" y="683314"/>
                  <a:pt x="683313" y="590426"/>
                  <a:pt x="683313" y="476250"/>
                </a:cubicBezTo>
                <a:cubicBezTo>
                  <a:pt x="683313" y="362074"/>
                  <a:pt x="590435" y="269186"/>
                  <a:pt x="476250" y="269186"/>
                </a:cubicBezTo>
                <a:close/>
                <a:moveTo>
                  <a:pt x="476250" y="192986"/>
                </a:moveTo>
                <a:cubicBezTo>
                  <a:pt x="632698" y="192986"/>
                  <a:pt x="759513" y="319802"/>
                  <a:pt x="759513" y="476250"/>
                </a:cubicBezTo>
                <a:cubicBezTo>
                  <a:pt x="759513" y="632698"/>
                  <a:pt x="632698" y="759514"/>
                  <a:pt x="476250" y="759514"/>
                </a:cubicBezTo>
                <a:cubicBezTo>
                  <a:pt x="319801" y="759514"/>
                  <a:pt x="192976" y="632698"/>
                  <a:pt x="192976" y="476250"/>
                </a:cubicBezTo>
                <a:cubicBezTo>
                  <a:pt x="192976" y="319802"/>
                  <a:pt x="319801" y="192986"/>
                  <a:pt x="476250" y="192986"/>
                </a:cubicBezTo>
                <a:close/>
                <a:moveTo>
                  <a:pt x="476250" y="76200"/>
                </a:moveTo>
                <a:cubicBezTo>
                  <a:pt x="255661" y="76200"/>
                  <a:pt x="76200" y="255661"/>
                  <a:pt x="76200" y="476250"/>
                </a:cubicBezTo>
                <a:cubicBezTo>
                  <a:pt x="76200" y="696839"/>
                  <a:pt x="255661" y="876300"/>
                  <a:pt x="476250" y="876300"/>
                </a:cubicBezTo>
                <a:cubicBezTo>
                  <a:pt x="696839" y="876300"/>
                  <a:pt x="876300" y="696839"/>
                  <a:pt x="876300" y="476250"/>
                </a:cubicBezTo>
                <a:cubicBezTo>
                  <a:pt x="876300" y="255661"/>
                  <a:pt x="696839" y="76200"/>
                  <a:pt x="476250" y="76200"/>
                </a:cubicBezTo>
                <a:close/>
                <a:moveTo>
                  <a:pt x="476250" y="0"/>
                </a:moveTo>
                <a:cubicBezTo>
                  <a:pt x="739273" y="0"/>
                  <a:pt x="952500" y="213227"/>
                  <a:pt x="952500" y="476250"/>
                </a:cubicBezTo>
                <a:cubicBezTo>
                  <a:pt x="952500" y="739273"/>
                  <a:pt x="739273" y="952500"/>
                  <a:pt x="476250" y="952500"/>
                </a:cubicBezTo>
                <a:cubicBezTo>
                  <a:pt x="213227" y="952500"/>
                  <a:pt x="0" y="739273"/>
                  <a:pt x="0" y="476250"/>
                </a:cubicBezTo>
                <a:cubicBezTo>
                  <a:pt x="0" y="213227"/>
                  <a:pt x="213227" y="0"/>
                  <a:pt x="476250" y="0"/>
                </a:cubicBezTo>
                <a:close/>
              </a:path>
            </a:pathLst>
          </a:custGeom>
          <a:gradFill>
            <a:gsLst>
              <a:gs pos="0">
                <a:schemeClr val="accent1"/>
              </a:gs>
              <a:gs pos="100000">
                <a:schemeClr val="accent2"/>
              </a:gs>
            </a:gsLst>
            <a:lin ang="27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778279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LTACON25" id="{4AC7F176-CDC3-9C47-BFC9-7E71A8F75DC0}" vid="{EF0E5F51-AB58-0246-812E-122A09B5DD99}"/>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LTACON25" id="{4AC7F176-CDC3-9C47-BFC9-7E71A8F75DC0}" vid="{EF0E5F51-AB58-0246-812E-122A09B5DD9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d526ad55-7608-47fc-b126-094bbc7c90fe}" enabled="1" method="Standard" siteId="{c5b8c120-4c00-47a4-8617-e42fff900692}" contentBits="0" removed="0"/>
</clbl:labelList>
</file>

<file path=docProps/app.xml><?xml version="1.0" encoding="utf-8"?>
<Properties xmlns="http://schemas.openxmlformats.org/officeDocument/2006/extended-properties" xmlns:vt="http://schemas.openxmlformats.org/officeDocument/2006/docPropsVTypes">
  <Template>ILTACON25 (1)</Template>
  <TotalTime>116</TotalTime>
  <Words>1299</Words>
  <Application>Microsoft Office PowerPoint</Application>
  <PresentationFormat>Widescreen</PresentationFormat>
  <Paragraphs>153</Paragraphs>
  <Slides>11</Slides>
  <Notes>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vt:i4>
      </vt:variant>
    </vt:vector>
  </HeadingPairs>
  <TitlesOfParts>
    <vt:vector size="20" baseType="lpstr">
      <vt:lpstr>Arial</vt:lpstr>
      <vt:lpstr>Poppins</vt:lpstr>
      <vt:lpstr>Aptos</vt:lpstr>
      <vt:lpstr>Roboto Slab</vt:lpstr>
      <vt:lpstr>Poppins SemiBold</vt:lpstr>
      <vt:lpstr>Open Sans Bold</vt:lpstr>
      <vt:lpstr>Rajdhani Semibold</vt:lpstr>
      <vt:lpstr>Office Theme</vt:lpstr>
      <vt:lpstr>1_Office Theme</vt:lpstr>
      <vt:lpstr>Welcome</vt:lpstr>
      <vt:lpstr>Moderators</vt:lpstr>
      <vt:lpstr>Speakers</vt:lpstr>
      <vt:lpstr>PowerPoint Presentation</vt:lpstr>
      <vt:lpstr>PowerPoint Presentation</vt:lpstr>
      <vt:lpstr>PowerPoint Presentation</vt:lpstr>
      <vt:lpstr>PowerPoint Presentation</vt:lpstr>
      <vt:lpstr>PowerPoint Presentation</vt:lpstr>
      <vt:lpstr>PowerPoint Presentation</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Balistreri</dc:creator>
  <cp:lastModifiedBy>Andrea  Scholfield</cp:lastModifiedBy>
  <cp:revision>30</cp:revision>
  <dcterms:created xsi:type="dcterms:W3CDTF">2025-05-23T00:21:18Z</dcterms:created>
  <dcterms:modified xsi:type="dcterms:W3CDTF">2025-08-07T19:34:33Z</dcterms:modified>
</cp:coreProperties>
</file>