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
  </p:notesMasterIdLst>
  <p:handoutMasterIdLst>
    <p:handoutMasterId r:id="rId4"/>
  </p:handoutMasterIdLst>
  <p:sldIdLst>
    <p:sldId id="262" r:id="rId2"/>
  </p:sldIdLst>
  <p:sldSz cx="13817600" cy="7772400"/>
  <p:notesSz cx="9144000" cy="6858000"/>
  <p:defaultTextStyle>
    <a:defPPr>
      <a:defRPr lang="en-US"/>
    </a:defPPr>
    <a:lvl1pPr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508000" indent="-50800"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1017588" indent="-103188"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527175" indent="-155575"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2036763" indent="-207963"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82"/>
    <a:srgbClr val="00A88F"/>
    <a:srgbClr val="00A8FF"/>
    <a:srgbClr val="6D9D31"/>
    <a:srgbClr val="F15B48"/>
    <a:srgbClr val="81BA48"/>
    <a:srgbClr val="000000"/>
    <a:srgbClr val="7CF4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94694"/>
  </p:normalViewPr>
  <p:slideViewPr>
    <p:cSldViewPr>
      <p:cViewPr varScale="1">
        <p:scale>
          <a:sx n="107" d="100"/>
          <a:sy n="107" d="100"/>
        </p:scale>
        <p:origin x="864" y="168"/>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7B84803E-4548-044D-8BD7-F6EBF74CF143}" type="datetimeFigureOut">
              <a:rPr lang="en-US"/>
              <a:pPr>
                <a:defRPr/>
              </a:pPr>
              <a:t>1/7/25</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241021E6-CBFB-CD46-9314-890261A826C0}" type="slidenum">
              <a:rPr lang="en-US"/>
              <a:pPr>
                <a:defRPr/>
              </a:pPr>
              <a:t>‹#›</a:t>
            </a:fld>
            <a:endParaRPr lang="en-US"/>
          </a:p>
        </p:txBody>
      </p:sp>
    </p:spTree>
    <p:extLst>
      <p:ext uri="{BB962C8B-B14F-4D97-AF65-F5344CB8AC3E}">
        <p14:creationId xmlns:p14="http://schemas.microsoft.com/office/powerpoint/2010/main" val="211834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6650FE24-FAC7-CF4D-8A75-94E1A08DBDE4}" type="datetimeFigureOut">
              <a:rPr lang="en-US"/>
              <a:pPr>
                <a:defRPr/>
              </a:pPr>
              <a:t>1/7/25</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DB30F614-D7F0-DE43-9F1D-54BA44374352}" type="slidenum">
              <a:rPr lang="en-US"/>
              <a:pPr>
                <a:defRPr/>
              </a:pPr>
              <a:t>‹#›</a:t>
            </a:fld>
            <a:endParaRPr lang="en-US"/>
          </a:p>
        </p:txBody>
      </p:sp>
    </p:spTree>
    <p:extLst>
      <p:ext uri="{BB962C8B-B14F-4D97-AF65-F5344CB8AC3E}">
        <p14:creationId xmlns:p14="http://schemas.microsoft.com/office/powerpoint/2010/main" val="39158815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FCD3-D374-E84D-8417-BD08BE817500}"/>
              </a:ext>
            </a:extLst>
          </p:cNvPr>
          <p:cNvSpPr>
            <a:spLocks noGrp="1"/>
          </p:cNvSpPr>
          <p:nvPr>
            <p:ph type="ctrTitle"/>
          </p:nvPr>
        </p:nvSpPr>
        <p:spPr>
          <a:xfrm>
            <a:off x="1727200" y="1271588"/>
            <a:ext cx="10363200" cy="2706687"/>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FB29D2-E02D-194C-B007-524FA5C63D8B}"/>
              </a:ext>
            </a:extLst>
          </p:cNvPr>
          <p:cNvSpPr>
            <a:spLocks noGrp="1"/>
          </p:cNvSpPr>
          <p:nvPr>
            <p:ph type="subTitle" idx="1"/>
          </p:nvPr>
        </p:nvSpPr>
        <p:spPr>
          <a:xfrm>
            <a:off x="1727200" y="4083050"/>
            <a:ext cx="103632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6BE02D-BD8D-B947-8366-87461293D258}"/>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1/7/25</a:t>
            </a:fld>
            <a:endParaRPr lang="en-US"/>
          </a:p>
        </p:txBody>
      </p:sp>
      <p:sp>
        <p:nvSpPr>
          <p:cNvPr id="5" name="Footer Placeholder 4">
            <a:extLst>
              <a:ext uri="{FF2B5EF4-FFF2-40B4-BE49-F238E27FC236}">
                <a16:creationId xmlns:a16="http://schemas.microsoft.com/office/drawing/2014/main" id="{7ACBF5F4-00C4-5744-893F-4E33DA12BA7F}"/>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CC8CC2-B1C3-C54E-BA9B-E01E90354CF8}"/>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103992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3C11-3811-5241-9315-3431A7E5F05E}"/>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C657A83-D09E-1A49-892C-E337F1FFEBD8}"/>
              </a:ext>
            </a:extLst>
          </p:cNvPr>
          <p:cNvSpPr>
            <a:spLocks noGrp="1"/>
          </p:cNvSpPr>
          <p:nvPr>
            <p:ph idx="1"/>
          </p:nvPr>
        </p:nvSpPr>
        <p:spPr>
          <a:xfrm>
            <a:off x="949325" y="2068513"/>
            <a:ext cx="119189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F6C56-0729-AE4B-ABCC-A02A0C91E650}"/>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1/7/25</a:t>
            </a:fld>
            <a:endParaRPr lang="en-US"/>
          </a:p>
        </p:txBody>
      </p:sp>
      <p:sp>
        <p:nvSpPr>
          <p:cNvPr id="5" name="Footer Placeholder 4">
            <a:extLst>
              <a:ext uri="{FF2B5EF4-FFF2-40B4-BE49-F238E27FC236}">
                <a16:creationId xmlns:a16="http://schemas.microsoft.com/office/drawing/2014/main" id="{44427695-4C7B-0648-81AB-0946FD005A7C}"/>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41921A-853B-3943-8087-856B4ECD3D25}"/>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266650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F8ED-1BCD-4140-BC8A-B34BF299F873}"/>
              </a:ext>
            </a:extLst>
          </p:cNvPr>
          <p:cNvSpPr>
            <a:spLocks noGrp="1"/>
          </p:cNvSpPr>
          <p:nvPr>
            <p:ph type="title"/>
          </p:nvPr>
        </p:nvSpPr>
        <p:spPr>
          <a:xfrm>
            <a:off x="942975" y="1938338"/>
            <a:ext cx="11917363" cy="32321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94D170-2229-C140-8911-05A99AF0E47E}"/>
              </a:ext>
            </a:extLst>
          </p:cNvPr>
          <p:cNvSpPr>
            <a:spLocks noGrp="1"/>
          </p:cNvSpPr>
          <p:nvPr>
            <p:ph type="body" idx="1"/>
          </p:nvPr>
        </p:nvSpPr>
        <p:spPr>
          <a:xfrm>
            <a:off x="942975" y="5200650"/>
            <a:ext cx="11917363"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063E77-7F5B-474C-90D4-472E0A07C530}"/>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1/7/25</a:t>
            </a:fld>
            <a:endParaRPr lang="en-US"/>
          </a:p>
        </p:txBody>
      </p:sp>
      <p:sp>
        <p:nvSpPr>
          <p:cNvPr id="5" name="Footer Placeholder 4">
            <a:extLst>
              <a:ext uri="{FF2B5EF4-FFF2-40B4-BE49-F238E27FC236}">
                <a16:creationId xmlns:a16="http://schemas.microsoft.com/office/drawing/2014/main" id="{69ED212A-6F3D-4A41-91C8-586D543B6DFA}"/>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0B15B3-5461-2842-9FC9-17EF31551AE2}"/>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96661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FE66-F6B2-4D4A-A029-1D708AE5775F}"/>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E1D6D3D-EBEA-1C43-928C-E2E59F56260B}"/>
              </a:ext>
            </a:extLst>
          </p:cNvPr>
          <p:cNvSpPr>
            <a:spLocks noGrp="1"/>
          </p:cNvSpPr>
          <p:nvPr>
            <p:ph sz="half" idx="1"/>
          </p:nvPr>
        </p:nvSpPr>
        <p:spPr>
          <a:xfrm>
            <a:off x="949325" y="2068513"/>
            <a:ext cx="5883275"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495AB2-C3F3-6443-89F2-FBC45C21A1BF}"/>
              </a:ext>
            </a:extLst>
          </p:cNvPr>
          <p:cNvSpPr>
            <a:spLocks noGrp="1"/>
          </p:cNvSpPr>
          <p:nvPr>
            <p:ph sz="half" idx="2"/>
          </p:nvPr>
        </p:nvSpPr>
        <p:spPr>
          <a:xfrm>
            <a:off x="6985000" y="2068513"/>
            <a:ext cx="5883275"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D0D365-7F42-554D-9C93-2C3C1FDACF3A}"/>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1/7/25</a:t>
            </a:fld>
            <a:endParaRPr lang="en-US"/>
          </a:p>
        </p:txBody>
      </p:sp>
      <p:sp>
        <p:nvSpPr>
          <p:cNvPr id="6" name="Footer Placeholder 5">
            <a:extLst>
              <a:ext uri="{FF2B5EF4-FFF2-40B4-BE49-F238E27FC236}">
                <a16:creationId xmlns:a16="http://schemas.microsoft.com/office/drawing/2014/main" id="{EE913223-EB73-3C43-9641-5DC96D2E2337}"/>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68A86A-05FD-7344-A856-078AF53A2286}"/>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39665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4D27-20CF-F64A-BFFF-595745DDABEA}"/>
              </a:ext>
            </a:extLst>
          </p:cNvPr>
          <p:cNvSpPr>
            <a:spLocks noGrp="1"/>
          </p:cNvSpPr>
          <p:nvPr>
            <p:ph type="title"/>
          </p:nvPr>
        </p:nvSpPr>
        <p:spPr>
          <a:xfrm>
            <a:off x="952500" y="414338"/>
            <a:ext cx="11917363" cy="1501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586C7EF-F2CB-8646-B73F-700D0E54779E}"/>
              </a:ext>
            </a:extLst>
          </p:cNvPr>
          <p:cNvSpPr>
            <a:spLocks noGrp="1"/>
          </p:cNvSpPr>
          <p:nvPr>
            <p:ph type="body" idx="1"/>
          </p:nvPr>
        </p:nvSpPr>
        <p:spPr>
          <a:xfrm>
            <a:off x="952500" y="1905000"/>
            <a:ext cx="5845175"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57DC4-1072-FB46-B399-35CAD939B5EB}"/>
              </a:ext>
            </a:extLst>
          </p:cNvPr>
          <p:cNvSpPr>
            <a:spLocks noGrp="1"/>
          </p:cNvSpPr>
          <p:nvPr>
            <p:ph sz="half" idx="2"/>
          </p:nvPr>
        </p:nvSpPr>
        <p:spPr>
          <a:xfrm>
            <a:off x="952500" y="2838450"/>
            <a:ext cx="5845175"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6EDC7C-829E-A642-8879-1E1B62CDA57D}"/>
              </a:ext>
            </a:extLst>
          </p:cNvPr>
          <p:cNvSpPr>
            <a:spLocks noGrp="1"/>
          </p:cNvSpPr>
          <p:nvPr>
            <p:ph type="body" sz="quarter" idx="3"/>
          </p:nvPr>
        </p:nvSpPr>
        <p:spPr>
          <a:xfrm>
            <a:off x="6994525" y="1905000"/>
            <a:ext cx="58753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5D41D4-CCEC-6F40-AC5B-B33599E21362}"/>
              </a:ext>
            </a:extLst>
          </p:cNvPr>
          <p:cNvSpPr>
            <a:spLocks noGrp="1"/>
          </p:cNvSpPr>
          <p:nvPr>
            <p:ph sz="quarter" idx="4"/>
          </p:nvPr>
        </p:nvSpPr>
        <p:spPr>
          <a:xfrm>
            <a:off x="6994525" y="2838450"/>
            <a:ext cx="58753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B39339-4965-8E46-BD2F-A84C7A2C511B}"/>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1/7/25</a:t>
            </a:fld>
            <a:endParaRPr lang="en-US"/>
          </a:p>
        </p:txBody>
      </p:sp>
      <p:sp>
        <p:nvSpPr>
          <p:cNvPr id="8" name="Footer Placeholder 7">
            <a:extLst>
              <a:ext uri="{FF2B5EF4-FFF2-40B4-BE49-F238E27FC236}">
                <a16:creationId xmlns:a16="http://schemas.microsoft.com/office/drawing/2014/main" id="{FA84B5C7-C46D-1449-B74D-A1BE7EAFA87B}"/>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990095D-06E1-F243-8F6A-1C953BCE9EE1}"/>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11495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7636-E6D3-8A41-AD3F-BE27E0B6C6AD}"/>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CFD1468-C4A1-6147-8355-818E8A3CB8E6}"/>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1/7/25</a:t>
            </a:fld>
            <a:endParaRPr lang="en-US"/>
          </a:p>
        </p:txBody>
      </p:sp>
      <p:sp>
        <p:nvSpPr>
          <p:cNvPr id="4" name="Footer Placeholder 3">
            <a:extLst>
              <a:ext uri="{FF2B5EF4-FFF2-40B4-BE49-F238E27FC236}">
                <a16:creationId xmlns:a16="http://schemas.microsoft.com/office/drawing/2014/main" id="{5C0EBFC9-BD96-D44E-A2C0-A06836C8A4DE}"/>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55C300-506E-D04D-A825-298588869FE7}"/>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43631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36C151-E797-9340-B0CA-16780DB0F462}"/>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1/7/25</a:t>
            </a:fld>
            <a:endParaRPr lang="en-US"/>
          </a:p>
        </p:txBody>
      </p:sp>
      <p:sp>
        <p:nvSpPr>
          <p:cNvPr id="3" name="Footer Placeholder 2">
            <a:extLst>
              <a:ext uri="{FF2B5EF4-FFF2-40B4-BE49-F238E27FC236}">
                <a16:creationId xmlns:a16="http://schemas.microsoft.com/office/drawing/2014/main" id="{5B9D116C-48CB-D44F-B990-8C74E7766AC4}"/>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582E6E6-DC1D-AD42-AE17-60AC582093E5}"/>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418268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F8B4-E423-D244-80B3-826E4DD4E844}"/>
              </a:ext>
            </a:extLst>
          </p:cNvPr>
          <p:cNvSpPr>
            <a:spLocks noGrp="1"/>
          </p:cNvSpPr>
          <p:nvPr>
            <p:ph type="title"/>
          </p:nvPr>
        </p:nvSpPr>
        <p:spPr>
          <a:xfrm>
            <a:off x="952500" y="517525"/>
            <a:ext cx="4456113" cy="1814513"/>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EFC578-992A-C94B-9F6B-73B76E18F212}"/>
              </a:ext>
            </a:extLst>
          </p:cNvPr>
          <p:cNvSpPr>
            <a:spLocks noGrp="1"/>
          </p:cNvSpPr>
          <p:nvPr>
            <p:ph idx="1"/>
          </p:nvPr>
        </p:nvSpPr>
        <p:spPr>
          <a:xfrm>
            <a:off x="5873750" y="1119188"/>
            <a:ext cx="6996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2E6A2D-4FF7-3E41-AE40-CA93DFBDEE57}"/>
              </a:ext>
            </a:extLst>
          </p:cNvPr>
          <p:cNvSpPr>
            <a:spLocks noGrp="1"/>
          </p:cNvSpPr>
          <p:nvPr>
            <p:ph type="body" sz="half" idx="2"/>
          </p:nvPr>
        </p:nvSpPr>
        <p:spPr>
          <a:xfrm>
            <a:off x="952500" y="2332038"/>
            <a:ext cx="4456113"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04E62-1CCF-E94C-8E69-B25AB9155016}"/>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1/7/25</a:t>
            </a:fld>
            <a:endParaRPr lang="en-US"/>
          </a:p>
        </p:txBody>
      </p:sp>
      <p:sp>
        <p:nvSpPr>
          <p:cNvPr id="6" name="Footer Placeholder 5">
            <a:extLst>
              <a:ext uri="{FF2B5EF4-FFF2-40B4-BE49-F238E27FC236}">
                <a16:creationId xmlns:a16="http://schemas.microsoft.com/office/drawing/2014/main" id="{4162101C-3983-4646-B852-1C9BAC1CB525}"/>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3CD9EF-90CB-1640-A6A6-D2C71815A6F8}"/>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54176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07D5-BC6B-9543-99C1-76B88F83FE42}"/>
              </a:ext>
            </a:extLst>
          </p:cNvPr>
          <p:cNvSpPr>
            <a:spLocks noGrp="1"/>
          </p:cNvSpPr>
          <p:nvPr>
            <p:ph type="title"/>
          </p:nvPr>
        </p:nvSpPr>
        <p:spPr>
          <a:xfrm>
            <a:off x="952500" y="517525"/>
            <a:ext cx="4456113" cy="1814513"/>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FF26B9-9409-6A47-879C-9685071769EF}"/>
              </a:ext>
            </a:extLst>
          </p:cNvPr>
          <p:cNvSpPr>
            <a:spLocks noGrp="1"/>
          </p:cNvSpPr>
          <p:nvPr>
            <p:ph type="pic" idx="1"/>
          </p:nvPr>
        </p:nvSpPr>
        <p:spPr>
          <a:xfrm>
            <a:off x="5873750" y="1119188"/>
            <a:ext cx="6996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56F666-75D8-0D4A-82CB-6E9714F111BE}"/>
              </a:ext>
            </a:extLst>
          </p:cNvPr>
          <p:cNvSpPr>
            <a:spLocks noGrp="1"/>
          </p:cNvSpPr>
          <p:nvPr>
            <p:ph type="body" sz="half" idx="2"/>
          </p:nvPr>
        </p:nvSpPr>
        <p:spPr>
          <a:xfrm>
            <a:off x="952500" y="2332038"/>
            <a:ext cx="4456113"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14E5A-4C5F-B04A-B3EA-D0A2CE4DF627}"/>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1/7/25</a:t>
            </a:fld>
            <a:endParaRPr lang="en-US"/>
          </a:p>
        </p:txBody>
      </p:sp>
      <p:sp>
        <p:nvSpPr>
          <p:cNvPr id="6" name="Footer Placeholder 5">
            <a:extLst>
              <a:ext uri="{FF2B5EF4-FFF2-40B4-BE49-F238E27FC236}">
                <a16:creationId xmlns:a16="http://schemas.microsoft.com/office/drawing/2014/main" id="{DE590708-428D-5041-92B8-F791F06008FC}"/>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A896E0-085B-5747-BD41-46C73DB9088B}"/>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150980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933089"/>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BDD4-8DAA-18E1-C483-A25CCB913826}"/>
              </a:ext>
            </a:extLst>
          </p:cNvPr>
          <p:cNvSpPr txBox="1">
            <a:spLocks/>
          </p:cNvSpPr>
          <p:nvPr/>
        </p:nvSpPr>
        <p:spPr>
          <a:xfrm>
            <a:off x="1041400" y="457200"/>
            <a:ext cx="11963400" cy="8143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altLang="en-US" sz="3600" dirty="0">
                <a:latin typeface="Myriad Pro" panose="020B0703030403020204" pitchFamily="34" charset="0"/>
                <a:ea typeface="ＭＳ Ｐゴシック" panose="020B0600070205080204" pitchFamily="34" charset="-128"/>
              </a:rPr>
              <a:t>Illinois ASBO Guidelines for Presentations</a:t>
            </a:r>
          </a:p>
        </p:txBody>
      </p:sp>
      <p:sp>
        <p:nvSpPr>
          <p:cNvPr id="3" name="Subtitle 2">
            <a:extLst>
              <a:ext uri="{FF2B5EF4-FFF2-40B4-BE49-F238E27FC236}">
                <a16:creationId xmlns:a16="http://schemas.microsoft.com/office/drawing/2014/main" id="{64BB9B7E-5EF7-F007-9155-653D8DD4AF2D}"/>
              </a:ext>
            </a:extLst>
          </p:cNvPr>
          <p:cNvSpPr txBox="1">
            <a:spLocks/>
          </p:cNvSpPr>
          <p:nvPr/>
        </p:nvSpPr>
        <p:spPr>
          <a:xfrm>
            <a:off x="1041400" y="1143000"/>
            <a:ext cx="11963400" cy="502920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auto">
              <a:spcAft>
                <a:spcPts val="0"/>
              </a:spcAft>
              <a:defRPr/>
            </a:pPr>
            <a:r>
              <a:rPr lang="en-US" sz="1800" b="1" dirty="0">
                <a:solidFill>
                  <a:srgbClr val="004882"/>
                </a:solidFill>
              </a:rPr>
              <a:t>Please remember that attendance should be for professional development and not for competing with other attendees or presenters.</a:t>
            </a:r>
          </a:p>
          <a:p>
            <a:pPr marL="285750" indent="-285750" fontAlgn="auto">
              <a:spcAft>
                <a:spcPts val="0"/>
              </a:spcAft>
              <a:defRPr/>
            </a:pPr>
            <a:endParaRPr lang="en-US" sz="1800" b="1" dirty="0">
              <a:solidFill>
                <a:srgbClr val="004882"/>
              </a:solidFill>
            </a:endParaRPr>
          </a:p>
          <a:p>
            <a:pPr marL="285750" indent="-285750" fontAlgn="auto">
              <a:spcAft>
                <a:spcPts val="0"/>
              </a:spcAft>
              <a:defRPr/>
            </a:pPr>
            <a:r>
              <a:rPr lang="en-US" sz="1800" b="1" dirty="0">
                <a:solidFill>
                  <a:srgbClr val="004882"/>
                </a:solidFill>
              </a:rPr>
              <a:t>Please note that if a vendor is a presenter and uses the presentation as an arena to “sell” their product or services, the Moderator has the authority to stop the presentation if the presenter refuses to modify the content of their presentation.  The Moderator will report such actions to the Executive Director of Illinois ASBO for follow-up.</a:t>
            </a:r>
          </a:p>
          <a:p>
            <a:pPr marL="285750" indent="-285750" fontAlgn="auto">
              <a:spcAft>
                <a:spcPts val="0"/>
              </a:spcAft>
              <a:defRPr/>
            </a:pPr>
            <a:endParaRPr lang="en-US" sz="1800" b="1" dirty="0">
              <a:solidFill>
                <a:srgbClr val="004882"/>
              </a:solidFill>
            </a:endParaRPr>
          </a:p>
          <a:p>
            <a:pPr marL="285750" indent="-285750" fontAlgn="auto">
              <a:spcAft>
                <a:spcPts val="0"/>
              </a:spcAft>
              <a:defRPr/>
            </a:pPr>
            <a:r>
              <a:rPr lang="en-US" sz="1800" b="1" dirty="0">
                <a:solidFill>
                  <a:srgbClr val="004882"/>
                </a:solidFill>
              </a:rPr>
              <a:t>Due to a potential conflict of interest, no Moderator shall moderate a seminar given by an employee from their </a:t>
            </a:r>
            <a:br>
              <a:rPr lang="en-US" sz="1800" b="1" dirty="0">
                <a:solidFill>
                  <a:srgbClr val="004882"/>
                </a:solidFill>
              </a:rPr>
            </a:br>
            <a:r>
              <a:rPr lang="en-US" sz="1800" b="1" dirty="0">
                <a:solidFill>
                  <a:srgbClr val="004882"/>
                </a:solidFill>
              </a:rPr>
              <a:t>own company.</a:t>
            </a:r>
          </a:p>
          <a:p>
            <a:pPr marL="285750" indent="-285750" fontAlgn="auto">
              <a:spcAft>
                <a:spcPts val="0"/>
              </a:spcAft>
              <a:defRPr/>
            </a:pPr>
            <a:endParaRPr lang="en-US" sz="1800" b="1" dirty="0">
              <a:solidFill>
                <a:srgbClr val="004882"/>
              </a:solidFill>
            </a:endParaRPr>
          </a:p>
          <a:p>
            <a:pPr marL="285750" indent="-285750" fontAlgn="auto">
              <a:spcAft>
                <a:spcPts val="0"/>
              </a:spcAft>
              <a:defRPr/>
            </a:pPr>
            <a:r>
              <a:rPr lang="en-US" sz="1800" b="1" dirty="0">
                <a:solidFill>
                  <a:srgbClr val="004882"/>
                </a:solidFill>
              </a:rPr>
              <a:t>Moderators are given the authority to ask any attendee to leave if they become combative with presenters.</a:t>
            </a:r>
          </a:p>
          <a:p>
            <a:pPr marL="285750" indent="-285750" fontAlgn="auto">
              <a:spcAft>
                <a:spcPts val="0"/>
              </a:spcAft>
              <a:defRPr/>
            </a:pPr>
            <a:endParaRPr lang="en-US" sz="1800" b="1" dirty="0">
              <a:solidFill>
                <a:srgbClr val="004882"/>
              </a:solidFill>
            </a:endParaRPr>
          </a:p>
          <a:p>
            <a:pPr marL="285750" indent="-285750" fontAlgn="auto">
              <a:spcAft>
                <a:spcPts val="0"/>
              </a:spcAft>
              <a:defRPr/>
            </a:pPr>
            <a:r>
              <a:rPr lang="en-US" sz="1800" b="1" dirty="0">
                <a:solidFill>
                  <a:srgbClr val="004882"/>
                </a:solidFill>
              </a:rPr>
              <a:t>Any vendor presenter who violates these regulations may be excluded from presenting at future presentations, </a:t>
            </a:r>
            <a:br>
              <a:rPr lang="en-US" sz="1800" b="1" dirty="0">
                <a:solidFill>
                  <a:srgbClr val="004882"/>
                </a:solidFill>
              </a:rPr>
            </a:br>
            <a:r>
              <a:rPr lang="en-US" sz="1800" b="1" dirty="0">
                <a:solidFill>
                  <a:srgbClr val="004882"/>
                </a:solidFill>
              </a:rPr>
              <a:t>in addition, to loss of membership in the Association.</a:t>
            </a:r>
          </a:p>
          <a:p>
            <a:pPr marL="285750" indent="-285750" fontAlgn="auto">
              <a:spcAft>
                <a:spcPts val="0"/>
              </a:spcAft>
              <a:defRPr/>
            </a:pPr>
            <a:endParaRPr lang="en-US" sz="1800" dirty="0">
              <a:solidFill>
                <a:srgbClr val="004882"/>
              </a:solidFill>
            </a:endParaRPr>
          </a:p>
          <a:p>
            <a:pPr marL="285750" indent="-285750" fontAlgn="auto">
              <a:spcAft>
                <a:spcPts val="0"/>
              </a:spcAft>
              <a:defRPr/>
            </a:pPr>
            <a:endParaRPr lang="en-US" sz="1800" dirty="0">
              <a:solidFill>
                <a:srgbClr val="004882"/>
              </a:solidFill>
            </a:endParaRPr>
          </a:p>
        </p:txBody>
      </p:sp>
    </p:spTree>
    <p:extLst>
      <p:ext uri="{BB962C8B-B14F-4D97-AF65-F5344CB8AC3E}">
        <p14:creationId xmlns:p14="http://schemas.microsoft.com/office/powerpoint/2010/main" val="26914018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1079</TotalTime>
  <Words>156</Words>
  <Application>Microsoft Macintosh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Myriad Pro</vt:lpstr>
      <vt:lpstr>Custom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Stacia Freeman</cp:lastModifiedBy>
  <cp:revision>73</cp:revision>
  <dcterms:created xsi:type="dcterms:W3CDTF">2007-09-20T14:21:43Z</dcterms:created>
  <dcterms:modified xsi:type="dcterms:W3CDTF">2025-01-07T15:54:48Z</dcterms:modified>
</cp:coreProperties>
</file>