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2" r:id="rId2"/>
    <p:sldId id="266" r:id="rId3"/>
    <p:sldId id="267" r:id="rId4"/>
    <p:sldId id="268" r:id="rId5"/>
    <p:sldId id="256" r:id="rId6"/>
    <p:sldId id="258" r:id="rId7"/>
    <p:sldId id="257" r:id="rId8"/>
    <p:sldId id="260" r:id="rId9"/>
    <p:sldId id="261" r:id="rId10"/>
  </p:sldIdLst>
  <p:sldSz cx="13817600" cy="7772400"/>
  <p:notesSz cx="9144000" cy="6858000"/>
  <p:defaultTextStyle>
    <a:defPPr>
      <a:defRPr lang="en-US"/>
    </a:defPPr>
    <a:lvl1pPr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508000" indent="-50800"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1017588" indent="-103188"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527175" indent="-155575"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2036763" indent="-207963"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82"/>
    <a:srgbClr val="F15B48"/>
    <a:srgbClr val="81BA48"/>
    <a:srgbClr val="000000"/>
    <a:srgbClr val="7CF430"/>
    <a:srgbClr val="1D1E1C"/>
    <a:srgbClr val="1A1A18"/>
    <a:srgbClr val="2C5D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67"/>
    <p:restoredTop sz="94762"/>
  </p:normalViewPr>
  <p:slideViewPr>
    <p:cSldViewPr>
      <p:cViewPr varScale="1">
        <p:scale>
          <a:sx n="107" d="100"/>
          <a:sy n="107" d="100"/>
        </p:scale>
        <p:origin x="984" y="168"/>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5E67FA83-5BDC-AD46-9CFF-8CCB53B987FD}" type="datetimeFigureOut">
              <a:rPr lang="en-US"/>
              <a:pPr>
                <a:defRPr/>
              </a:pPr>
              <a:t>10/23/24</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6A7D4929-A53C-4043-A9DC-261AB967EC49}" type="slidenum">
              <a:rPr lang="en-US"/>
              <a:pPr>
                <a:defRPr/>
              </a:pPr>
              <a:t>‹#›</a:t>
            </a:fld>
            <a:endParaRPr lang="en-US"/>
          </a:p>
        </p:txBody>
      </p:sp>
    </p:spTree>
    <p:extLst>
      <p:ext uri="{BB962C8B-B14F-4D97-AF65-F5344CB8AC3E}">
        <p14:creationId xmlns:p14="http://schemas.microsoft.com/office/powerpoint/2010/main" val="1292134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467C6C06-0CCA-F240-A0E8-133370B69390}" type="datetimeFigureOut">
              <a:rPr lang="en-US"/>
              <a:pPr>
                <a:defRPr/>
              </a:pPr>
              <a:t>10/23/24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71B8B8F-44F7-E34F-994C-70D8C2B9E0A5}" type="slidenum">
              <a:rPr lang="en-US"/>
              <a:pPr>
                <a:defRPr/>
              </a:pPr>
              <a:t>‹#›</a:t>
            </a:fld>
            <a:endParaRPr lang="en-US"/>
          </a:p>
        </p:txBody>
      </p:sp>
    </p:spTree>
    <p:extLst>
      <p:ext uri="{BB962C8B-B14F-4D97-AF65-F5344CB8AC3E}">
        <p14:creationId xmlns:p14="http://schemas.microsoft.com/office/powerpoint/2010/main" val="2628638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034EAC06-99F9-5E4A-823C-0F78EA4748F6}" type="slidenum">
              <a:rPr lang="en-US" sz="1200">
                <a:cs typeface="Arial" charset="0"/>
              </a:rPr>
              <a:pPr eaLnBrk="1" hangingPunct="1"/>
              <a:t>5</a:t>
            </a:fld>
            <a:endParaRPr lang="en-US"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0182" y="2362200"/>
            <a:ext cx="11200630" cy="1666028"/>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2512291" y="4352078"/>
            <a:ext cx="9316412" cy="1986280"/>
          </a:xfrm>
          <a:prstGeom prst="rect">
            <a:avLst/>
          </a:prstGeo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3960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6146" y="1371600"/>
            <a:ext cx="11724024" cy="1295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073" y="2819400"/>
            <a:ext cx="12980170" cy="3886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22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17760" y="1600200"/>
            <a:ext cx="3108960" cy="5257801"/>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90880" y="1600200"/>
            <a:ext cx="9096587" cy="5257801"/>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776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2110" y="1371600"/>
            <a:ext cx="12434968" cy="1295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18715" y="2667000"/>
            <a:ext cx="13189527" cy="42767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106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1467" y="4976813"/>
            <a:ext cx="11828703" cy="1543685"/>
          </a:xfrm>
          <a:prstGeom prst="rect">
            <a:avLst/>
          </a:prstGeo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1151467" y="3276600"/>
            <a:ext cx="11828703" cy="1700212"/>
          </a:xfrm>
          <a:prstGeom prst="rect">
            <a:avLst/>
          </a:prstGeo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24180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431" y="1371600"/>
            <a:ext cx="12330289" cy="12954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7430" y="2895601"/>
            <a:ext cx="5956223" cy="3886200"/>
          </a:xfrm>
          <a:prstGeom prst="rect">
            <a:avLst/>
          </a:prstGeo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27515" y="2895601"/>
            <a:ext cx="5862012" cy="3886200"/>
          </a:xfrm>
          <a:prstGeom prst="rect">
            <a:avLst/>
          </a:prstGeo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364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110" y="1295400"/>
            <a:ext cx="12434968" cy="9144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28074" y="2209800"/>
            <a:ext cx="6523888" cy="725064"/>
          </a:xfrm>
          <a:prstGeom prst="rect">
            <a:avLst/>
          </a:prstGeo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a:t>Click to edit Master text styles</a:t>
            </a:r>
          </a:p>
        </p:txBody>
      </p:sp>
      <p:sp>
        <p:nvSpPr>
          <p:cNvPr id="4" name="Content Placeholder 3"/>
          <p:cNvSpPr>
            <a:spLocks noGrp="1"/>
          </p:cNvSpPr>
          <p:nvPr>
            <p:ph sz="half" idx="2"/>
          </p:nvPr>
        </p:nvSpPr>
        <p:spPr>
          <a:xfrm>
            <a:off x="628073" y="2971800"/>
            <a:ext cx="6733246" cy="3733800"/>
          </a:xfrm>
          <a:prstGeom prst="rect">
            <a:avLst/>
          </a:prstGeo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327515" y="2209800"/>
            <a:ext cx="6280727" cy="725064"/>
          </a:xfrm>
          <a:prstGeom prst="rect">
            <a:avLst/>
          </a:prstGeo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7222836" y="2971800"/>
            <a:ext cx="6385406" cy="3733801"/>
          </a:xfrm>
          <a:prstGeom prst="rect">
            <a:avLst/>
          </a:prstGeo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210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6146" y="1524000"/>
            <a:ext cx="11724024" cy="1295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2790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71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4862" y="1219201"/>
            <a:ext cx="4291830" cy="1169247"/>
          </a:xfrm>
          <a:prstGeom prst="rect">
            <a:avLst/>
          </a:prstGeom>
        </p:spPr>
        <p:txBody>
          <a:bodyPr anchor="b"/>
          <a:lstStyle>
            <a:lvl1pPr algn="l">
              <a:defRPr sz="2200" b="1"/>
            </a:lvl1pPr>
          </a:lstStyle>
          <a:p>
            <a:r>
              <a:rPr lang="en-US" dirty="0"/>
              <a:t>Click to edit Master title style</a:t>
            </a:r>
          </a:p>
        </p:txBody>
      </p:sp>
      <p:sp>
        <p:nvSpPr>
          <p:cNvPr id="3" name="Content Placeholder 2"/>
          <p:cNvSpPr>
            <a:spLocks noGrp="1"/>
          </p:cNvSpPr>
          <p:nvPr>
            <p:ph idx="1"/>
          </p:nvPr>
        </p:nvSpPr>
        <p:spPr>
          <a:xfrm>
            <a:off x="5966691" y="990600"/>
            <a:ext cx="7160029" cy="5952385"/>
          </a:xfrm>
          <a:prstGeom prst="rect">
            <a:avLst/>
          </a:prstGeo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674860" y="2362200"/>
            <a:ext cx="4187153" cy="4580785"/>
          </a:xfrm>
          <a:prstGeom prst="rect">
            <a:avLst/>
          </a:prstGeo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Tree>
    <p:extLst>
      <p:ext uri="{BB962C8B-B14F-4D97-AF65-F5344CB8AC3E}">
        <p14:creationId xmlns:p14="http://schemas.microsoft.com/office/powerpoint/2010/main" val="46959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8347" y="5440681"/>
            <a:ext cx="8290560" cy="642303"/>
          </a:xfrm>
          <a:prstGeom prst="rect">
            <a:avLst/>
          </a:prstGeo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708347" y="1600200"/>
            <a:ext cx="8290560" cy="3757718"/>
          </a:xfrm>
          <a:prstGeom prst="rect">
            <a:avLst/>
          </a:prstGeo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a:p>
        </p:txBody>
      </p:sp>
      <p:sp>
        <p:nvSpPr>
          <p:cNvPr id="4" name="Text Placeholder 3"/>
          <p:cNvSpPr>
            <a:spLocks noGrp="1"/>
          </p:cNvSpPr>
          <p:nvPr>
            <p:ph type="body" sz="half" idx="2"/>
          </p:nvPr>
        </p:nvSpPr>
        <p:spPr>
          <a:xfrm>
            <a:off x="2708347" y="6082984"/>
            <a:ext cx="8290560" cy="775017"/>
          </a:xfrm>
          <a:prstGeom prst="rect">
            <a:avLst/>
          </a:prstGeo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Tree>
    <p:extLst>
      <p:ext uri="{BB962C8B-B14F-4D97-AF65-F5344CB8AC3E}">
        <p14:creationId xmlns:p14="http://schemas.microsoft.com/office/powerpoint/2010/main" val="156914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background with squares&#10;&#10;Description automatically generated">
            <a:extLst>
              <a:ext uri="{FF2B5EF4-FFF2-40B4-BE49-F238E27FC236}">
                <a16:creationId xmlns:a16="http://schemas.microsoft.com/office/drawing/2014/main" id="{0B355A0B-8608-FEBF-9F61-EB58A8B36D9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7588" rtl="0" eaLnBrk="0" fontAlgn="base" hangingPunct="0">
        <a:spcBef>
          <a:spcPct val="0"/>
        </a:spcBef>
        <a:spcAft>
          <a:spcPct val="0"/>
        </a:spcAft>
        <a:defRPr sz="4900" kern="1200">
          <a:solidFill>
            <a:schemeClr val="tx1"/>
          </a:solidFill>
          <a:latin typeface="+mj-lt"/>
          <a:ea typeface="ＭＳ Ｐゴシック" charset="0"/>
          <a:cs typeface="ＭＳ Ｐゴシック" charset="0"/>
        </a:defRPr>
      </a:lvl1pPr>
      <a:lvl2pPr algn="ctr" defTabSz="1017588"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2pPr>
      <a:lvl3pPr algn="ctr" defTabSz="1017588"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3pPr>
      <a:lvl4pPr algn="ctr" defTabSz="1017588"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4pPr>
      <a:lvl5pPr algn="ctr" defTabSz="1017588"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5pPr>
      <a:lvl6pPr marL="457200" algn="ctr" defTabSz="1017588" rtl="0" fontAlgn="base">
        <a:spcBef>
          <a:spcPct val="0"/>
        </a:spcBef>
        <a:spcAft>
          <a:spcPct val="0"/>
        </a:spcAft>
        <a:defRPr sz="4900">
          <a:solidFill>
            <a:schemeClr val="tx1"/>
          </a:solidFill>
          <a:latin typeface="Calibri" charset="0"/>
          <a:ea typeface="ＭＳ Ｐゴシック" charset="0"/>
        </a:defRPr>
      </a:lvl6pPr>
      <a:lvl7pPr marL="914400" algn="ctr" defTabSz="1017588" rtl="0" fontAlgn="base">
        <a:spcBef>
          <a:spcPct val="0"/>
        </a:spcBef>
        <a:spcAft>
          <a:spcPct val="0"/>
        </a:spcAft>
        <a:defRPr sz="4900">
          <a:solidFill>
            <a:schemeClr val="tx1"/>
          </a:solidFill>
          <a:latin typeface="Calibri" charset="0"/>
          <a:ea typeface="ＭＳ Ｐゴシック" charset="0"/>
        </a:defRPr>
      </a:lvl7pPr>
      <a:lvl8pPr marL="1371600" algn="ctr" defTabSz="1017588" rtl="0" fontAlgn="base">
        <a:spcBef>
          <a:spcPct val="0"/>
        </a:spcBef>
        <a:spcAft>
          <a:spcPct val="0"/>
        </a:spcAft>
        <a:defRPr sz="4900">
          <a:solidFill>
            <a:schemeClr val="tx1"/>
          </a:solidFill>
          <a:latin typeface="Calibri" charset="0"/>
          <a:ea typeface="ＭＳ Ｐゴシック" charset="0"/>
        </a:defRPr>
      </a:lvl8pPr>
      <a:lvl9pPr marL="1828800" algn="ctr" defTabSz="1017588" rtl="0" fontAlgn="base">
        <a:spcBef>
          <a:spcPct val="0"/>
        </a:spcBef>
        <a:spcAft>
          <a:spcPct val="0"/>
        </a:spcAft>
        <a:defRPr sz="4900">
          <a:solidFill>
            <a:schemeClr val="tx1"/>
          </a:solidFill>
          <a:latin typeface="Calibri" charset="0"/>
          <a:ea typeface="ＭＳ Ｐゴシック" charset="0"/>
        </a:defRPr>
      </a:lvl9pPr>
    </p:titleStyle>
    <p:bodyStyle>
      <a:lvl1pPr marL="381000" indent="-381000" algn="l" defTabSz="1017588" rtl="0" eaLnBrk="0" fontAlgn="base" hangingPunct="0">
        <a:spcBef>
          <a:spcPct val="20000"/>
        </a:spcBef>
        <a:spcAft>
          <a:spcPct val="0"/>
        </a:spcAft>
        <a:buFont typeface="Arial" charset="0"/>
        <a:buChar char="•"/>
        <a:defRPr sz="3600" kern="1200">
          <a:solidFill>
            <a:schemeClr val="tx1"/>
          </a:solidFill>
          <a:latin typeface="+mn-lt"/>
          <a:ea typeface="ＭＳ Ｐゴシック" charset="0"/>
          <a:cs typeface="ＭＳ Ｐゴシック" charset="0"/>
        </a:defRPr>
      </a:lvl1pPr>
      <a:lvl2pPr marL="827088" indent="-317500" algn="l" defTabSz="1017588" rtl="0" eaLnBrk="0" fontAlgn="base" hangingPunct="0">
        <a:spcBef>
          <a:spcPct val="20000"/>
        </a:spcBef>
        <a:spcAft>
          <a:spcPct val="0"/>
        </a:spcAft>
        <a:buFont typeface="Arial" charset="0"/>
        <a:buChar char="–"/>
        <a:defRPr sz="3100" kern="1200">
          <a:solidFill>
            <a:schemeClr val="tx1"/>
          </a:solidFill>
          <a:latin typeface="+mn-lt"/>
          <a:ea typeface="ＭＳ Ｐゴシック" charset="0"/>
          <a:cs typeface="+mn-cs"/>
        </a:defRPr>
      </a:lvl2pPr>
      <a:lvl3pPr marL="1273175" indent="-254000" algn="l" defTabSz="1017588" rtl="0" eaLnBrk="0" fontAlgn="base" hangingPunct="0">
        <a:spcBef>
          <a:spcPct val="20000"/>
        </a:spcBef>
        <a:spcAft>
          <a:spcPct val="0"/>
        </a:spcAft>
        <a:buFont typeface="Arial" charset="0"/>
        <a:buChar char="•"/>
        <a:defRPr sz="2700" kern="1200">
          <a:solidFill>
            <a:schemeClr val="tx1"/>
          </a:solidFill>
          <a:latin typeface="+mn-lt"/>
          <a:ea typeface="ＭＳ Ｐゴシック" charset="0"/>
          <a:cs typeface="+mn-cs"/>
        </a:defRPr>
      </a:lvl3pPr>
      <a:lvl4pPr marL="1782763" indent="-254000" algn="l" defTabSz="1017588" rtl="0" eaLnBrk="0" fontAlgn="base" hangingPunct="0">
        <a:spcBef>
          <a:spcPct val="20000"/>
        </a:spcBef>
        <a:spcAft>
          <a:spcPct val="0"/>
        </a:spcAft>
        <a:buFont typeface="Arial" charset="0"/>
        <a:buChar char="–"/>
        <a:defRPr sz="2200" kern="1200">
          <a:solidFill>
            <a:schemeClr val="tx1"/>
          </a:solidFill>
          <a:latin typeface="+mn-lt"/>
          <a:ea typeface="ＭＳ Ｐゴシック" charset="0"/>
          <a:cs typeface="+mn-cs"/>
        </a:defRPr>
      </a:lvl4pPr>
      <a:lvl5pPr marL="2292350" indent="-254000" algn="l" defTabSz="1017588" rtl="0" eaLnBrk="0" fontAlgn="base" hangingPunct="0">
        <a:spcBef>
          <a:spcPct val="20000"/>
        </a:spcBef>
        <a:spcAft>
          <a:spcPct val="0"/>
        </a:spcAft>
        <a:buFont typeface="Arial" charset="0"/>
        <a:buChar char="»"/>
        <a:defRPr sz="2200" kern="1200">
          <a:solidFill>
            <a:schemeClr val="tx1"/>
          </a:solidFill>
          <a:latin typeface="+mn-lt"/>
          <a:ea typeface="ＭＳ Ｐゴシック" charset="0"/>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camera with black text&#10;&#10;Description automatically generated">
            <a:extLst>
              <a:ext uri="{FF2B5EF4-FFF2-40B4-BE49-F238E27FC236}">
                <a16:creationId xmlns:a16="http://schemas.microsoft.com/office/drawing/2014/main" id="{929505EE-7268-6C8E-C358-3CF93FFE2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31"/>
            <a:ext cx="13849986" cy="7754269"/>
          </a:xfrm>
          <a:prstGeom prst="rect">
            <a:avLst/>
          </a:prstGeom>
        </p:spPr>
      </p:pic>
    </p:spTree>
    <p:extLst>
      <p:ext uri="{BB962C8B-B14F-4D97-AF65-F5344CB8AC3E}">
        <p14:creationId xmlns:p14="http://schemas.microsoft.com/office/powerpoint/2010/main" val="157477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grey key with text&#10;&#10;Description automatically generated">
            <a:extLst>
              <a:ext uri="{FF2B5EF4-FFF2-40B4-BE49-F238E27FC236}">
                <a16:creationId xmlns:a16="http://schemas.microsoft.com/office/drawing/2014/main" id="{F36A9347-279F-0DBA-B8D4-9268189F8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94"/>
            <a:ext cx="13835592" cy="7762306"/>
          </a:xfrm>
          <a:prstGeom prst="rect">
            <a:avLst/>
          </a:prstGeom>
        </p:spPr>
      </p:pic>
    </p:spTree>
    <p:extLst>
      <p:ext uri="{BB962C8B-B14F-4D97-AF65-F5344CB8AC3E}">
        <p14:creationId xmlns:p14="http://schemas.microsoft.com/office/powerpoint/2010/main" val="164245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blue letters and text&#10;&#10;Description automatically generated">
            <a:extLst>
              <a:ext uri="{FF2B5EF4-FFF2-40B4-BE49-F238E27FC236}">
                <a16:creationId xmlns:a16="http://schemas.microsoft.com/office/drawing/2014/main" id="{B2069C22-A9B2-3C3D-80BA-B356FA879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17"/>
            <a:ext cx="13842790" cy="7758283"/>
          </a:xfrm>
          <a:prstGeom prst="rect">
            <a:avLst/>
          </a:prstGeom>
        </p:spPr>
      </p:pic>
    </p:spTree>
    <p:extLst>
      <p:ext uri="{BB962C8B-B14F-4D97-AF65-F5344CB8AC3E}">
        <p14:creationId xmlns:p14="http://schemas.microsoft.com/office/powerpoint/2010/main" val="360796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building with a flag on top&#10;&#10;Description automatically generated">
            <a:extLst>
              <a:ext uri="{FF2B5EF4-FFF2-40B4-BE49-F238E27FC236}">
                <a16:creationId xmlns:a16="http://schemas.microsoft.com/office/drawing/2014/main" id="{97D70395-93A0-C06D-80AE-D9342F5D2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079"/>
            <a:ext cx="13831997" cy="7764321"/>
          </a:xfrm>
          <a:prstGeom prst="rect">
            <a:avLst/>
          </a:prstGeom>
        </p:spPr>
      </p:pic>
    </p:spTree>
    <p:extLst>
      <p:ext uri="{BB962C8B-B14F-4D97-AF65-F5344CB8AC3E}">
        <p14:creationId xmlns:p14="http://schemas.microsoft.com/office/powerpoint/2010/main" val="416903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413000" y="5181600"/>
            <a:ext cx="89916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dirty="0"/>
              <a:t>This presentation is to be informative and not to promote specific products, services companies, etc. Illinois ASBO Sponsored Programs are permitted to promote products and services in accordance with the Service Associate Ethics Policy and Code of Conduct.</a:t>
            </a:r>
          </a:p>
        </p:txBody>
      </p:sp>
      <p:sp>
        <p:nvSpPr>
          <p:cNvPr id="2" name="Title 1">
            <a:extLst>
              <a:ext uri="{FF2B5EF4-FFF2-40B4-BE49-F238E27FC236}">
                <a16:creationId xmlns:a16="http://schemas.microsoft.com/office/drawing/2014/main" id="{A471311B-D33B-892D-3E79-F769B7A4025B}"/>
              </a:ext>
            </a:extLst>
          </p:cNvPr>
          <p:cNvSpPr txBox="1">
            <a:spLocks/>
          </p:cNvSpPr>
          <p:nvPr/>
        </p:nvSpPr>
        <p:spPr>
          <a:xfrm>
            <a:off x="1117600" y="457200"/>
            <a:ext cx="11281719"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rgbClr val="234786"/>
                </a:solidFill>
                <a:latin typeface="Arial" panose="020B0604020202020204" pitchFamily="34" charset="0"/>
                <a:cs typeface="Arial" panose="020B0604020202020204" pitchFamily="34" charset="0"/>
              </a:rPr>
              <a:t>Fill in presentation here</a:t>
            </a:r>
          </a:p>
        </p:txBody>
      </p:sp>
      <p:sp>
        <p:nvSpPr>
          <p:cNvPr id="3" name="TextBox 2">
            <a:extLst>
              <a:ext uri="{FF2B5EF4-FFF2-40B4-BE49-F238E27FC236}">
                <a16:creationId xmlns:a16="http://schemas.microsoft.com/office/drawing/2014/main" id="{12ACCAFD-5EA7-00A8-7140-6DA16C2E2AA6}"/>
              </a:ext>
            </a:extLst>
          </p:cNvPr>
          <p:cNvSpPr txBox="1"/>
          <p:nvPr/>
        </p:nvSpPr>
        <p:spPr>
          <a:xfrm>
            <a:off x="1127898" y="1996556"/>
            <a:ext cx="11261124" cy="646331"/>
          </a:xfrm>
          <a:prstGeom prst="rect">
            <a:avLst/>
          </a:prstGeom>
          <a:noFill/>
        </p:spPr>
        <p:txBody>
          <a:bodyPr wrap="square" rtlCol="0">
            <a:spAutoFit/>
          </a:bodyPr>
          <a:lstStyle/>
          <a:p>
            <a:pPr algn="ctr" eaLnBrk="1" hangingPunct="1"/>
            <a:r>
              <a:rPr lang="en-US" sz="1800" b="1" dirty="0">
                <a:solidFill>
                  <a:srgbClr val="FF0000"/>
                </a:solidFill>
              </a:rPr>
              <a:t>Once your presentation is complete, make sure to delete </a:t>
            </a:r>
            <a:br>
              <a:rPr lang="en-US" sz="1800" b="1" dirty="0">
                <a:solidFill>
                  <a:srgbClr val="FF0000"/>
                </a:solidFill>
              </a:rPr>
            </a:br>
            <a:r>
              <a:rPr lang="en-US" sz="1800" b="1" dirty="0">
                <a:solidFill>
                  <a:srgbClr val="FF0000"/>
                </a:solidFill>
              </a:rPr>
              <a:t>any slides that are not in your presentation!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3"/>
          <p:cNvSpPr txBox="1">
            <a:spLocks noChangeArrowheads="1"/>
          </p:cNvSpPr>
          <p:nvPr/>
        </p:nvSpPr>
        <p:spPr bwMode="auto">
          <a:xfrm>
            <a:off x="2870200" y="434976"/>
            <a:ext cx="8077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4882"/>
                </a:solidFill>
              </a:rPr>
              <a:t>Introductions</a:t>
            </a:r>
          </a:p>
        </p:txBody>
      </p:sp>
      <p:sp>
        <p:nvSpPr>
          <p:cNvPr id="6146" name="TextBox 4"/>
          <p:cNvSpPr txBox="1">
            <a:spLocks noChangeArrowheads="1"/>
          </p:cNvSpPr>
          <p:nvPr/>
        </p:nvSpPr>
        <p:spPr bwMode="auto">
          <a:xfrm>
            <a:off x="2336800" y="1390650"/>
            <a:ext cx="67818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t>Name: First, Last, designation. Role: (Speaker, Moderator)</a:t>
            </a:r>
          </a:p>
          <a:p>
            <a:pPr eaLnBrk="1" hangingPunct="1"/>
            <a:r>
              <a:rPr lang="en-US" i="1"/>
              <a:t> - Job Title, School District, Business Name </a:t>
            </a:r>
          </a:p>
          <a:p>
            <a:pPr eaLnBrk="1" hangingPunct="1"/>
            <a:endParaRPr lang="en-US" i="1"/>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a:t> </a:t>
            </a:r>
            <a:r>
              <a:rPr lang="en-US" i="1"/>
              <a:t>- Job Title, School District, Business Name </a:t>
            </a:r>
          </a:p>
        </p:txBody>
      </p:sp>
      <p:pic>
        <p:nvPicPr>
          <p:cNvPr id="6147" name="Picture 6" descr="logo.jpg"/>
          <p:cNvPicPr>
            <a:picLocks noChangeAspect="1"/>
          </p:cNvPicPr>
          <p:nvPr/>
        </p:nvPicPr>
        <p:blipFill>
          <a:blip cstate="email">
            <a:extLst>
              <a:ext uri="{28A0092B-C50C-407E-A947-70E740481C1C}">
                <a14:useLocalDpi xmlns:a14="http://schemas.microsoft.com/office/drawing/2010/main" val="0"/>
              </a:ext>
            </a:extLst>
          </a:blip>
          <a:srcRect/>
          <a:stretch>
            <a:fillRect/>
          </a:stretch>
        </p:blipFill>
        <p:spPr bwMode="auto">
          <a:xfrm>
            <a:off x="9575800" y="11430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7" descr="logo.jpg"/>
          <p:cNvPicPr>
            <a:picLocks noChangeAspect="1"/>
          </p:cNvPicPr>
          <p:nvPr/>
        </p:nvPicPr>
        <p:blipFill>
          <a:blip cstate="email">
            <a:extLst>
              <a:ext uri="{28A0092B-C50C-407E-A947-70E740481C1C}">
                <a14:useLocalDpi xmlns:a14="http://schemas.microsoft.com/office/drawing/2010/main" val="0"/>
              </a:ext>
            </a:extLst>
          </a:blip>
          <a:srcRect/>
          <a:stretch>
            <a:fillRect/>
          </a:stretch>
        </p:blipFill>
        <p:spPr bwMode="auto">
          <a:xfrm>
            <a:off x="9575800" y="24384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8" descr="logo.jpg"/>
          <p:cNvPicPr>
            <a:picLocks noChangeAspect="1"/>
          </p:cNvPicPr>
          <p:nvPr/>
        </p:nvPicPr>
        <p:blipFill>
          <a:blip cstate="email">
            <a:extLst>
              <a:ext uri="{28A0092B-C50C-407E-A947-70E740481C1C}">
                <a14:useLocalDpi xmlns:a14="http://schemas.microsoft.com/office/drawing/2010/main" val="0"/>
              </a:ext>
            </a:extLst>
          </a:blip>
          <a:srcRect/>
          <a:stretch>
            <a:fillRect/>
          </a:stretch>
        </p:blipFill>
        <p:spPr bwMode="auto">
          <a:xfrm>
            <a:off x="9575800" y="37338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9" descr="logo.jpg"/>
          <p:cNvPicPr>
            <a:picLocks noChangeAspect="1"/>
          </p:cNvPicPr>
          <p:nvPr/>
        </p:nvPicPr>
        <p:blipFill>
          <a:blip cstate="email">
            <a:extLst>
              <a:ext uri="{28A0092B-C50C-407E-A947-70E740481C1C}">
                <a14:useLocalDpi xmlns:a14="http://schemas.microsoft.com/office/drawing/2010/main" val="0"/>
              </a:ext>
            </a:extLst>
          </a:blip>
          <a:srcRect/>
          <a:stretch>
            <a:fillRect/>
          </a:stretch>
        </p:blipFill>
        <p:spPr bwMode="auto">
          <a:xfrm>
            <a:off x="9575800" y="50292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94000" y="1752600"/>
            <a:ext cx="8229600" cy="4191000"/>
          </a:xfrm>
        </p:spPr>
        <p:txBody>
          <a:bodyPr>
            <a:normAutofit fontScale="62500" lnSpcReduction="20000"/>
          </a:bodyPr>
          <a:lstStyle/>
          <a:p>
            <a:pPr>
              <a:defRPr/>
            </a:pPr>
            <a:r>
              <a:rPr lang="en-US" dirty="0"/>
              <a:t>The Moderator will help ensure the Illinois ASBO Code of Ethics is adhered to throughout the presentation and ensuing audience discussion.</a:t>
            </a:r>
          </a:p>
          <a:p>
            <a:pPr>
              <a:defRPr/>
            </a:pPr>
            <a:r>
              <a:rPr lang="en-US" dirty="0"/>
              <a:t>Moderators are given the authority to ask any attendee to leave if they become combative with presenters.</a:t>
            </a:r>
          </a:p>
          <a:p>
            <a:pPr>
              <a:defRPr/>
            </a:pPr>
            <a:r>
              <a:rPr lang="en-US" dirty="0"/>
              <a:t>This presentation is to be informative and not to promote specific products, services, companies, etc.</a:t>
            </a:r>
          </a:p>
          <a:p>
            <a:pPr>
              <a:defRPr/>
            </a:pPr>
            <a:r>
              <a:rPr lang="en-US" dirty="0"/>
              <a:t>If a Service Associate is a presenter and uses the presentation as a platform to “sell” their product or services, the Moderator has the authority to stop the presentation if the presenter refuses to modify their content.</a:t>
            </a:r>
          </a:p>
          <a:p>
            <a:pPr>
              <a:defRPr/>
            </a:pPr>
            <a:r>
              <a:rPr lang="en-US" dirty="0"/>
              <a:t>Any </a:t>
            </a:r>
            <a:r>
              <a:rPr lang="en-US"/>
              <a:t>Service Associate </a:t>
            </a:r>
            <a:r>
              <a:rPr lang="en-US" dirty="0"/>
              <a:t>presenter who violates these regulations may be excluded from presenting at future presentations.</a:t>
            </a:r>
          </a:p>
        </p:txBody>
      </p:sp>
      <p:sp>
        <p:nvSpPr>
          <p:cNvPr id="7170" name="TextBox 1"/>
          <p:cNvSpPr txBox="1">
            <a:spLocks noChangeArrowheads="1"/>
          </p:cNvSpPr>
          <p:nvPr/>
        </p:nvSpPr>
        <p:spPr bwMode="auto">
          <a:xfrm>
            <a:off x="2832100" y="609600"/>
            <a:ext cx="81534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3200" b="1" u="sng">
                <a:solidFill>
                  <a:srgbClr val="004882"/>
                </a:solidFill>
                <a:cs typeface="Arial" charset="0"/>
              </a:rPr>
              <a:t>ILLINOIS ASBO ETHICS STATEMENT</a:t>
            </a:r>
          </a:p>
          <a:p>
            <a:pPr algn="ctr" eaLnBrk="1" hangingPunct="1"/>
            <a:r>
              <a:rPr lang="en-US" sz="1300" i="1"/>
              <a:t>This information is for the presenters only, please remove this slide before your presentation.</a:t>
            </a:r>
          </a:p>
          <a:p>
            <a:pPr algn="ctr" eaLnBrk="1" hangingPunct="1"/>
            <a:endParaRPr lang="en-US" sz="1300" i="1" u="sng"/>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3"/>
          <p:cNvSpPr txBox="1">
            <a:spLocks noChangeArrowheads="1"/>
          </p:cNvSpPr>
          <p:nvPr/>
        </p:nvSpPr>
        <p:spPr bwMode="auto">
          <a:xfrm>
            <a:off x="2565400" y="2743201"/>
            <a:ext cx="8839200"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6000" b="1" i="1">
                <a:solidFill>
                  <a:srgbClr val="004882"/>
                </a:solidFill>
                <a:cs typeface="Arial" charset="0"/>
              </a:rPr>
              <a:t>Questions and Answers</a:t>
            </a:r>
          </a:p>
          <a:p>
            <a:pPr algn="ctr" eaLnBrk="1" hangingPunct="1"/>
            <a:r>
              <a:rPr lang="en-US" sz="3200" i="1"/>
              <a:t>We thank you for your time</a:t>
            </a:r>
            <a:r>
              <a:rPr lang="en-US" sz="3200" i="1">
                <a:solidFill>
                  <a:srgbClr val="004882"/>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
          <p:cNvSpPr txBox="1">
            <a:spLocks noChangeArrowheads="1"/>
          </p:cNvSpPr>
          <p:nvPr/>
        </p:nvSpPr>
        <p:spPr bwMode="auto">
          <a:xfrm>
            <a:off x="2870200" y="533401"/>
            <a:ext cx="8077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4882"/>
                </a:solidFill>
              </a:rPr>
              <a:t>Presenters:</a:t>
            </a:r>
          </a:p>
        </p:txBody>
      </p:sp>
      <p:sp>
        <p:nvSpPr>
          <p:cNvPr id="10242" name="TextBox 4"/>
          <p:cNvSpPr txBox="1">
            <a:spLocks noChangeArrowheads="1"/>
          </p:cNvSpPr>
          <p:nvPr/>
        </p:nvSpPr>
        <p:spPr bwMode="auto">
          <a:xfrm>
            <a:off x="2184400" y="1676400"/>
            <a:ext cx="9448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2800" b="1" u="sng">
                <a:solidFill>
                  <a:srgbClr val="004882"/>
                </a:solidFill>
              </a:rPr>
              <a:t>MODERATOR INFO:</a:t>
            </a:r>
          </a:p>
          <a:p>
            <a:pPr algn="ctr" eaLnBrk="1" hangingPunct="1"/>
            <a:r>
              <a:rPr lang="en-US"/>
              <a:t>Name, Job Title; School District, Business</a:t>
            </a:r>
          </a:p>
          <a:p>
            <a:pPr lvl="1" algn="ctr" eaLnBrk="1" hangingPunct="1"/>
            <a:r>
              <a:rPr lang="en-US"/>
              <a:t>(123) 456-7890; email</a:t>
            </a:r>
          </a:p>
          <a:p>
            <a:pPr lvl="1" algn="ctr" eaLnBrk="1" hangingPunct="1"/>
            <a:endParaRPr lang="en-US" i="1">
              <a:solidFill>
                <a:srgbClr val="004882"/>
              </a:solidFill>
            </a:endParaRPr>
          </a:p>
          <a:p>
            <a:pPr algn="ctr" eaLnBrk="1" hangingPunct="1"/>
            <a:r>
              <a:rPr lang="en-US" sz="2800" b="1" u="sng">
                <a:solidFill>
                  <a:srgbClr val="004882"/>
                </a:solidFill>
              </a:rPr>
              <a:t>PANELISTS INFO:</a:t>
            </a:r>
          </a:p>
          <a:p>
            <a:pPr algn="ctr" eaLnBrk="1" hangingPunct="1"/>
            <a:r>
              <a:rPr lang="en-US"/>
              <a:t>Name, Job Title; School District, Business</a:t>
            </a:r>
          </a:p>
          <a:p>
            <a:pPr lvl="1" algn="ctr" eaLnBrk="1" hangingPunct="1"/>
            <a:r>
              <a:rPr lang="en-US"/>
              <a:t>(123) 456-7890; email</a:t>
            </a:r>
          </a:p>
          <a:p>
            <a:pPr lvl="1"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824</TotalTime>
  <Words>383</Words>
  <Application>Microsoft Macintosh PowerPoint</Application>
  <PresentationFormat>Custom</PresentationFormat>
  <Paragraphs>42</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Stacia Freeman</cp:lastModifiedBy>
  <cp:revision>61</cp:revision>
  <dcterms:created xsi:type="dcterms:W3CDTF">2007-09-20T14:21:43Z</dcterms:created>
  <dcterms:modified xsi:type="dcterms:W3CDTF">2024-10-23T19:21:11Z</dcterms:modified>
</cp:coreProperties>
</file>