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7" r:id="rId1"/>
  </p:sldMasterIdLst>
  <p:notesMasterIdLst>
    <p:notesMasterId r:id="rId23"/>
  </p:notesMasterIdLst>
  <p:handoutMasterIdLst>
    <p:handoutMasterId r:id="rId24"/>
  </p:handoutMasterIdLst>
  <p:sldIdLst>
    <p:sldId id="262" r:id="rId2"/>
    <p:sldId id="263" r:id="rId3"/>
    <p:sldId id="264" r:id="rId4"/>
    <p:sldId id="265" r:id="rId5"/>
    <p:sldId id="268" r:id="rId6"/>
    <p:sldId id="269" r:id="rId7"/>
    <p:sldId id="270" r:id="rId8"/>
    <p:sldId id="271" r:id="rId9"/>
    <p:sldId id="272" r:id="rId10"/>
    <p:sldId id="274" r:id="rId11"/>
    <p:sldId id="290" r:id="rId12"/>
    <p:sldId id="291" r:id="rId13"/>
    <p:sldId id="292" r:id="rId14"/>
    <p:sldId id="293" r:id="rId15"/>
    <p:sldId id="294" r:id="rId16"/>
    <p:sldId id="280" r:id="rId17"/>
    <p:sldId id="289" r:id="rId18"/>
    <p:sldId id="295" r:id="rId19"/>
    <p:sldId id="296" r:id="rId20"/>
    <p:sldId id="283" r:id="rId21"/>
    <p:sldId id="284" r:id="rId22"/>
  </p:sldIdLst>
  <p:sldSz cx="10058400" cy="7772400"/>
  <p:notesSz cx="7010400" cy="9296400"/>
  <p:defaultTextStyle>
    <a:defPPr>
      <a:defRPr lang="en-US"/>
    </a:defPPr>
    <a:lvl1pPr algn="l" defTabSz="1016000" rtl="0" eaLnBrk="0" fontAlgn="base" hangingPunct="0">
      <a:spcBef>
        <a:spcPct val="0"/>
      </a:spcBef>
      <a:spcAft>
        <a:spcPct val="0"/>
      </a:spcAft>
      <a:defRPr sz="2000" kern="1200">
        <a:solidFill>
          <a:schemeClr val="tx1"/>
        </a:solidFill>
        <a:latin typeface="Arial" panose="020B0604020202020204" pitchFamily="34" charset="0"/>
        <a:ea typeface="MS PGothic" panose="020B0600070205080204" pitchFamily="34" charset="-128"/>
        <a:cs typeface="+mn-cs"/>
      </a:defRPr>
    </a:lvl1pPr>
    <a:lvl2pPr marL="506413" indent="-49213" algn="l" defTabSz="1016000" rtl="0" eaLnBrk="0" fontAlgn="base" hangingPunct="0">
      <a:spcBef>
        <a:spcPct val="0"/>
      </a:spcBef>
      <a:spcAft>
        <a:spcPct val="0"/>
      </a:spcAft>
      <a:defRPr sz="2000" kern="1200">
        <a:solidFill>
          <a:schemeClr val="tx1"/>
        </a:solidFill>
        <a:latin typeface="Arial" panose="020B0604020202020204" pitchFamily="34" charset="0"/>
        <a:ea typeface="MS PGothic" panose="020B0600070205080204" pitchFamily="34" charset="-128"/>
        <a:cs typeface="+mn-cs"/>
      </a:defRPr>
    </a:lvl2pPr>
    <a:lvl3pPr marL="1016000" indent="-101600" algn="l" defTabSz="1016000" rtl="0" eaLnBrk="0" fontAlgn="base" hangingPunct="0">
      <a:spcBef>
        <a:spcPct val="0"/>
      </a:spcBef>
      <a:spcAft>
        <a:spcPct val="0"/>
      </a:spcAft>
      <a:defRPr sz="2000" kern="1200">
        <a:solidFill>
          <a:schemeClr val="tx1"/>
        </a:solidFill>
        <a:latin typeface="Arial" panose="020B0604020202020204" pitchFamily="34" charset="0"/>
        <a:ea typeface="MS PGothic" panose="020B0600070205080204" pitchFamily="34" charset="-128"/>
        <a:cs typeface="+mn-cs"/>
      </a:defRPr>
    </a:lvl3pPr>
    <a:lvl4pPr marL="1525588" indent="-153988" algn="l" defTabSz="1016000" rtl="0" eaLnBrk="0" fontAlgn="base" hangingPunct="0">
      <a:spcBef>
        <a:spcPct val="0"/>
      </a:spcBef>
      <a:spcAft>
        <a:spcPct val="0"/>
      </a:spcAft>
      <a:defRPr sz="2000" kern="1200">
        <a:solidFill>
          <a:schemeClr val="tx1"/>
        </a:solidFill>
        <a:latin typeface="Arial" panose="020B0604020202020204" pitchFamily="34" charset="0"/>
        <a:ea typeface="MS PGothic" panose="020B0600070205080204" pitchFamily="34" charset="-128"/>
        <a:cs typeface="+mn-cs"/>
      </a:defRPr>
    </a:lvl4pPr>
    <a:lvl5pPr marL="2035175" indent="-206375" algn="l" defTabSz="1016000" rtl="0" eaLnBrk="0" fontAlgn="base" hangingPunct="0">
      <a:spcBef>
        <a:spcPct val="0"/>
      </a:spcBef>
      <a:spcAft>
        <a:spcPct val="0"/>
      </a:spcAft>
      <a:defRPr sz="2000"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sz="2000"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sz="2000"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sz="2000"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sz="2000"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A5B5D"/>
    <a:srgbClr val="1B366F"/>
    <a:srgbClr val="244D86"/>
    <a:srgbClr val="004882"/>
    <a:srgbClr val="F15B48"/>
    <a:srgbClr val="81BA48"/>
    <a:srgbClr val="000000"/>
    <a:srgbClr val="7CF43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170" y="96"/>
      </p:cViewPr>
      <p:guideLst>
        <p:guide orient="horz" pos="2448"/>
        <p:guide pos="3168"/>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115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88B7AE1B-7132-4130-8735-E8969FBF2AA1}"/>
              </a:ext>
            </a:extLst>
          </p:cNvPr>
          <p:cNvSpPr>
            <a:spLocks noGrp="1"/>
          </p:cNvSpPr>
          <p:nvPr>
            <p:ph type="hdr" sz="quarter"/>
          </p:nvPr>
        </p:nvSpPr>
        <p:spPr>
          <a:xfrm>
            <a:off x="0" y="0"/>
            <a:ext cx="3037840" cy="464820"/>
          </a:xfrm>
          <a:prstGeom prst="rect">
            <a:avLst/>
          </a:prstGeom>
        </p:spPr>
        <p:txBody>
          <a:bodyPr vert="horz" lIns="93177" tIns="46589" rIns="93177" bIns="46589" rtlCol="0"/>
          <a:lstStyle>
            <a:lvl1pPr algn="l" defTabSz="1036800" eaLnBrk="1" hangingPunct="1">
              <a:defRPr sz="1200">
                <a:latin typeface="Arial" charset="0"/>
                <a:ea typeface="ＭＳ Ｐゴシック" charset="0"/>
                <a:cs typeface="ＭＳ Ｐゴシック" charset="0"/>
              </a:defRPr>
            </a:lvl1pPr>
          </a:lstStyle>
          <a:p>
            <a:pPr>
              <a:defRPr/>
            </a:pPr>
            <a:endParaRPr lang="en-US"/>
          </a:p>
        </p:txBody>
      </p:sp>
      <p:sp>
        <p:nvSpPr>
          <p:cNvPr id="3" name="Date Placeholder 2">
            <a:extLst>
              <a:ext uri="{FF2B5EF4-FFF2-40B4-BE49-F238E27FC236}">
                <a16:creationId xmlns:a16="http://schemas.microsoft.com/office/drawing/2014/main" xmlns="" id="{02DEF124-B912-434F-B3F0-2BDA021EEB6A}"/>
              </a:ext>
            </a:extLst>
          </p:cNvPr>
          <p:cNvSpPr>
            <a:spLocks noGrp="1"/>
          </p:cNvSpPr>
          <p:nvPr>
            <p:ph type="dt" sz="quarter" idx="1"/>
          </p:nvPr>
        </p:nvSpPr>
        <p:spPr>
          <a:xfrm>
            <a:off x="3971344" y="0"/>
            <a:ext cx="3037840" cy="464820"/>
          </a:xfrm>
          <a:prstGeom prst="rect">
            <a:avLst/>
          </a:prstGeom>
        </p:spPr>
        <p:txBody>
          <a:bodyPr vert="horz" wrap="square" lIns="93177" tIns="46589" rIns="93177" bIns="46589" numCol="1" anchor="t" anchorCtr="0" compatLnSpc="1">
            <a:prstTxWarp prst="textNoShape">
              <a:avLst/>
            </a:prstTxWarp>
          </a:bodyPr>
          <a:lstStyle>
            <a:lvl1pPr algn="r" eaLnBrk="1" hangingPunct="1">
              <a:defRPr sz="1200" smtClean="0"/>
            </a:lvl1pPr>
          </a:lstStyle>
          <a:p>
            <a:pPr>
              <a:defRPr/>
            </a:pPr>
            <a:fld id="{3A0B2EE5-41C9-41C4-A0E6-098136BA7E6B}" type="datetimeFigureOut">
              <a:rPr lang="en-US" altLang="en-US"/>
              <a:pPr>
                <a:defRPr/>
              </a:pPr>
              <a:t>5/2/2018</a:t>
            </a:fld>
            <a:endParaRPr lang="en-US" altLang="en-US"/>
          </a:p>
        </p:txBody>
      </p:sp>
      <p:sp>
        <p:nvSpPr>
          <p:cNvPr id="4" name="Footer Placeholder 3">
            <a:extLst>
              <a:ext uri="{FF2B5EF4-FFF2-40B4-BE49-F238E27FC236}">
                <a16:creationId xmlns:a16="http://schemas.microsoft.com/office/drawing/2014/main" xmlns="" id="{1EDD8930-A5A9-40A9-8AA5-ABB7A9065FB2}"/>
              </a:ext>
            </a:extLst>
          </p:cNvPr>
          <p:cNvSpPr>
            <a:spLocks noGrp="1"/>
          </p:cNvSpPr>
          <p:nvPr>
            <p:ph type="ftr" sz="quarter" idx="2"/>
          </p:nvPr>
        </p:nvSpPr>
        <p:spPr>
          <a:xfrm>
            <a:off x="0" y="8829429"/>
            <a:ext cx="3037840" cy="464820"/>
          </a:xfrm>
          <a:prstGeom prst="rect">
            <a:avLst/>
          </a:prstGeom>
        </p:spPr>
        <p:txBody>
          <a:bodyPr vert="horz" lIns="93177" tIns="46589" rIns="93177" bIns="46589" rtlCol="0" anchor="b"/>
          <a:lstStyle>
            <a:lvl1pPr algn="l" defTabSz="1036800" eaLnBrk="1" hangingPunct="1">
              <a:defRPr sz="1200">
                <a:latin typeface="Arial" charset="0"/>
                <a:ea typeface="ＭＳ Ｐゴシック" charset="0"/>
                <a:cs typeface="ＭＳ Ｐゴシック" charset="0"/>
              </a:defRPr>
            </a:lvl1pPr>
          </a:lstStyle>
          <a:p>
            <a:pPr>
              <a:defRPr/>
            </a:pPr>
            <a:endParaRPr lang="en-US"/>
          </a:p>
        </p:txBody>
      </p:sp>
      <p:sp>
        <p:nvSpPr>
          <p:cNvPr id="5" name="Slide Number Placeholder 4">
            <a:extLst>
              <a:ext uri="{FF2B5EF4-FFF2-40B4-BE49-F238E27FC236}">
                <a16:creationId xmlns:a16="http://schemas.microsoft.com/office/drawing/2014/main" xmlns="" id="{24FDA884-1593-4C0A-A60E-E19C57055B65}"/>
              </a:ext>
            </a:extLst>
          </p:cNvPr>
          <p:cNvSpPr>
            <a:spLocks noGrp="1"/>
          </p:cNvSpPr>
          <p:nvPr>
            <p:ph type="sldNum" sz="quarter" idx="3"/>
          </p:nvPr>
        </p:nvSpPr>
        <p:spPr>
          <a:xfrm>
            <a:off x="3971344" y="8829429"/>
            <a:ext cx="3037840" cy="464820"/>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smtClean="0"/>
            </a:lvl1pPr>
          </a:lstStyle>
          <a:p>
            <a:pPr>
              <a:defRPr/>
            </a:pPr>
            <a:fld id="{D805EB52-5430-4667-9246-5B1830961E5A}" type="slidenum">
              <a:rPr lang="en-US" altLang="en-US"/>
              <a:pPr>
                <a:defRPr/>
              </a:pPr>
              <a:t>‹#›</a:t>
            </a:fld>
            <a:endParaRPr lang="en-US" altLang="en-US"/>
          </a:p>
        </p:txBody>
      </p:sp>
    </p:spTree>
    <p:extLst>
      <p:ext uri="{BB962C8B-B14F-4D97-AF65-F5344CB8AC3E}">
        <p14:creationId xmlns:p14="http://schemas.microsoft.com/office/powerpoint/2010/main" val="36088498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C81B91D8-3AF6-4F60-8EF3-240FB6A57377}"/>
              </a:ext>
            </a:extLst>
          </p:cNvPr>
          <p:cNvSpPr>
            <a:spLocks noGrp="1"/>
          </p:cNvSpPr>
          <p:nvPr>
            <p:ph type="hdr" sz="quarter"/>
          </p:nvPr>
        </p:nvSpPr>
        <p:spPr>
          <a:xfrm>
            <a:off x="0" y="0"/>
            <a:ext cx="3037840" cy="464820"/>
          </a:xfrm>
          <a:prstGeom prst="rect">
            <a:avLst/>
          </a:prstGeom>
        </p:spPr>
        <p:txBody>
          <a:bodyPr vert="horz" lIns="93177" tIns="46589" rIns="93177" bIns="46589" rtlCol="0"/>
          <a:lstStyle>
            <a:lvl1pPr algn="l" defTabSz="1036800" eaLnBrk="1" hangingPunct="1">
              <a:defRPr sz="1200">
                <a:latin typeface="Arial" charset="0"/>
                <a:ea typeface="ＭＳ Ｐゴシック" charset="0"/>
                <a:cs typeface="Arial" charset="0"/>
              </a:defRPr>
            </a:lvl1pPr>
          </a:lstStyle>
          <a:p>
            <a:pPr>
              <a:defRPr/>
            </a:pPr>
            <a:endParaRPr lang="en-US"/>
          </a:p>
        </p:txBody>
      </p:sp>
      <p:sp>
        <p:nvSpPr>
          <p:cNvPr id="3" name="Date Placeholder 2">
            <a:extLst>
              <a:ext uri="{FF2B5EF4-FFF2-40B4-BE49-F238E27FC236}">
                <a16:creationId xmlns:a16="http://schemas.microsoft.com/office/drawing/2014/main" xmlns="" id="{7CA40B94-B37D-4FDB-A96E-FA26DE047CF9}"/>
              </a:ext>
            </a:extLst>
          </p:cNvPr>
          <p:cNvSpPr>
            <a:spLocks noGrp="1"/>
          </p:cNvSpPr>
          <p:nvPr>
            <p:ph type="dt" idx="1"/>
          </p:nvPr>
        </p:nvSpPr>
        <p:spPr>
          <a:xfrm>
            <a:off x="3971344" y="0"/>
            <a:ext cx="3037840" cy="464820"/>
          </a:xfrm>
          <a:prstGeom prst="rect">
            <a:avLst/>
          </a:prstGeom>
        </p:spPr>
        <p:txBody>
          <a:bodyPr vert="horz" wrap="square" lIns="93177" tIns="46589" rIns="93177" bIns="46589" numCol="1" anchor="t" anchorCtr="0" compatLnSpc="1">
            <a:prstTxWarp prst="textNoShape">
              <a:avLst/>
            </a:prstTxWarp>
          </a:bodyPr>
          <a:lstStyle>
            <a:lvl1pPr algn="r" eaLnBrk="1" hangingPunct="1">
              <a:defRPr sz="1200" smtClean="0">
                <a:cs typeface="Arial" panose="020B0604020202020204" pitchFamily="34" charset="0"/>
              </a:defRPr>
            </a:lvl1pPr>
          </a:lstStyle>
          <a:p>
            <a:pPr>
              <a:defRPr/>
            </a:pPr>
            <a:fld id="{A20DF121-DB8D-4BCC-9F94-64B06D428C70}" type="datetimeFigureOut">
              <a:rPr lang="en-US" altLang="en-US"/>
              <a:pPr>
                <a:defRPr/>
              </a:pPr>
              <a:t>5/2/2018</a:t>
            </a:fld>
            <a:endParaRPr lang="en-US" altLang="en-US"/>
          </a:p>
        </p:txBody>
      </p:sp>
      <p:sp>
        <p:nvSpPr>
          <p:cNvPr id="4" name="Slide Image Placeholder 3">
            <a:extLst>
              <a:ext uri="{FF2B5EF4-FFF2-40B4-BE49-F238E27FC236}">
                <a16:creationId xmlns:a16="http://schemas.microsoft.com/office/drawing/2014/main" xmlns="" id="{02E9D777-AE96-4193-94C1-19FBBB99A552}"/>
              </a:ext>
            </a:extLst>
          </p:cNvPr>
          <p:cNvSpPr>
            <a:spLocks noGrp="1" noRot="1" noChangeAspect="1"/>
          </p:cNvSpPr>
          <p:nvPr>
            <p:ph type="sldImg" idx="2"/>
          </p:nvPr>
        </p:nvSpPr>
        <p:spPr>
          <a:xfrm>
            <a:off x="1249363" y="696913"/>
            <a:ext cx="4511675"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a:extLst>
              <a:ext uri="{FF2B5EF4-FFF2-40B4-BE49-F238E27FC236}">
                <a16:creationId xmlns:a16="http://schemas.microsoft.com/office/drawing/2014/main" xmlns="" id="{7A88D391-FB20-43C5-9800-8916BCB92197}"/>
              </a:ext>
            </a:extLst>
          </p:cNvPr>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xmlns="" id="{57218E5D-5771-4D84-815D-D8B52CBE40CC}"/>
              </a:ext>
            </a:extLst>
          </p:cNvPr>
          <p:cNvSpPr>
            <a:spLocks noGrp="1"/>
          </p:cNvSpPr>
          <p:nvPr>
            <p:ph type="ftr" sz="quarter" idx="4"/>
          </p:nvPr>
        </p:nvSpPr>
        <p:spPr>
          <a:xfrm>
            <a:off x="0" y="8829429"/>
            <a:ext cx="3037840" cy="464820"/>
          </a:xfrm>
          <a:prstGeom prst="rect">
            <a:avLst/>
          </a:prstGeom>
        </p:spPr>
        <p:txBody>
          <a:bodyPr vert="horz" lIns="93177" tIns="46589" rIns="93177" bIns="46589" rtlCol="0" anchor="b"/>
          <a:lstStyle>
            <a:lvl1pPr algn="l" defTabSz="1036800" eaLnBrk="1" hangingPunct="1">
              <a:defRPr sz="1200">
                <a:latin typeface="Arial" charset="0"/>
                <a:ea typeface="ＭＳ Ｐゴシック" charset="0"/>
                <a:cs typeface="Arial" charset="0"/>
              </a:defRPr>
            </a:lvl1pPr>
          </a:lstStyle>
          <a:p>
            <a:pPr>
              <a:defRPr/>
            </a:pPr>
            <a:endParaRPr lang="en-US"/>
          </a:p>
        </p:txBody>
      </p:sp>
      <p:sp>
        <p:nvSpPr>
          <p:cNvPr id="7" name="Slide Number Placeholder 6">
            <a:extLst>
              <a:ext uri="{FF2B5EF4-FFF2-40B4-BE49-F238E27FC236}">
                <a16:creationId xmlns:a16="http://schemas.microsoft.com/office/drawing/2014/main" xmlns="" id="{BE1FD102-63E5-410A-9A1E-89E73051FB77}"/>
              </a:ext>
            </a:extLst>
          </p:cNvPr>
          <p:cNvSpPr>
            <a:spLocks noGrp="1"/>
          </p:cNvSpPr>
          <p:nvPr>
            <p:ph type="sldNum" sz="quarter" idx="5"/>
          </p:nvPr>
        </p:nvSpPr>
        <p:spPr>
          <a:xfrm>
            <a:off x="3971344" y="8829429"/>
            <a:ext cx="3037840" cy="464820"/>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smtClean="0">
                <a:cs typeface="Arial" panose="020B0604020202020204" pitchFamily="34" charset="0"/>
              </a:defRPr>
            </a:lvl1pPr>
          </a:lstStyle>
          <a:p>
            <a:pPr>
              <a:defRPr/>
            </a:pPr>
            <a:fld id="{B91C6814-6BB3-4320-804B-258AEC20EEDF}" type="slidenum">
              <a:rPr lang="en-US" altLang="en-US"/>
              <a:pPr>
                <a:defRPr/>
              </a:pPr>
              <a:t>‹#›</a:t>
            </a:fld>
            <a:endParaRPr lang="en-US" altLang="en-US"/>
          </a:p>
        </p:txBody>
      </p:sp>
    </p:spTree>
    <p:extLst>
      <p:ext uri="{BB962C8B-B14F-4D97-AF65-F5344CB8AC3E}">
        <p14:creationId xmlns:p14="http://schemas.microsoft.com/office/powerpoint/2010/main" val="1164252909"/>
      </p:ext>
    </p:extLst>
  </p:cSld>
  <p:clrMap bg1="lt1" tx1="dk1" bg2="lt2" tx2="dk2" accent1="accent1" accent2="accent2" accent3="accent3" accent4="accent4" accent5="accent5" accent6="accent6" hlink="hlink" folHlink="folHlink"/>
  <p:notesStyle>
    <a:lvl1pPr algn="l" defTabSz="455613"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charset="0"/>
      </a:defRPr>
    </a:lvl1pPr>
    <a:lvl2pPr marL="455613" algn="l" defTabSz="455613"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2pPr>
    <a:lvl3pPr marL="912813" algn="l" defTabSz="455613"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3pPr>
    <a:lvl4pPr marL="1370013" algn="l" defTabSz="455613"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4pPr>
    <a:lvl5pPr marL="1827213" algn="l" defTabSz="455613"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5pPr>
    <a:lvl6pPr marL="2285732" algn="l" defTabSz="457146" rtl="0" eaLnBrk="1" latinLnBrk="0" hangingPunct="1">
      <a:defRPr sz="1200" kern="1200">
        <a:solidFill>
          <a:schemeClr val="tx1"/>
        </a:solidFill>
        <a:latin typeface="+mn-lt"/>
        <a:ea typeface="+mn-ea"/>
        <a:cs typeface="+mn-cs"/>
      </a:defRPr>
    </a:lvl6pPr>
    <a:lvl7pPr marL="2742880" algn="l" defTabSz="457146" rtl="0" eaLnBrk="1" latinLnBrk="0" hangingPunct="1">
      <a:defRPr sz="1200" kern="1200">
        <a:solidFill>
          <a:schemeClr val="tx1"/>
        </a:solidFill>
        <a:latin typeface="+mn-lt"/>
        <a:ea typeface="+mn-ea"/>
        <a:cs typeface="+mn-cs"/>
      </a:defRPr>
    </a:lvl7pPr>
    <a:lvl8pPr marL="3200026" algn="l" defTabSz="457146" rtl="0" eaLnBrk="1" latinLnBrk="0" hangingPunct="1">
      <a:defRPr sz="1200" kern="1200">
        <a:solidFill>
          <a:schemeClr val="tx1"/>
        </a:solidFill>
        <a:latin typeface="+mn-lt"/>
        <a:ea typeface="+mn-ea"/>
        <a:cs typeface="+mn-cs"/>
      </a:defRPr>
    </a:lvl8pPr>
    <a:lvl9pPr marL="3657172" algn="l" defTabSz="457146"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8727EC-7CDC-3548-82EF-F8A3F1E60E98}" type="slidenum">
              <a:rPr lang="en-US" smtClean="0"/>
              <a:t>1</a:t>
            </a:fld>
            <a:endParaRPr lang="en-US" dirty="0"/>
          </a:p>
        </p:txBody>
      </p:sp>
    </p:spTree>
    <p:extLst>
      <p:ext uri="{BB962C8B-B14F-4D97-AF65-F5344CB8AC3E}">
        <p14:creationId xmlns:p14="http://schemas.microsoft.com/office/powerpoint/2010/main" val="29557257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8727EC-7CDC-3548-82EF-F8A3F1E60E98}" type="slidenum">
              <a:rPr lang="en-US" smtClean="0"/>
              <a:t>10</a:t>
            </a:fld>
            <a:endParaRPr lang="en-US" dirty="0"/>
          </a:p>
        </p:txBody>
      </p:sp>
    </p:spTree>
    <p:extLst>
      <p:ext uri="{BB962C8B-B14F-4D97-AF65-F5344CB8AC3E}">
        <p14:creationId xmlns:p14="http://schemas.microsoft.com/office/powerpoint/2010/main" val="26218342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8727EC-7CDC-3548-82EF-F8A3F1E60E98}" type="slidenum">
              <a:rPr lang="en-US" smtClean="0"/>
              <a:t>16</a:t>
            </a:fld>
            <a:endParaRPr lang="en-US" dirty="0"/>
          </a:p>
        </p:txBody>
      </p:sp>
    </p:spTree>
    <p:extLst>
      <p:ext uri="{BB962C8B-B14F-4D97-AF65-F5344CB8AC3E}">
        <p14:creationId xmlns:p14="http://schemas.microsoft.com/office/powerpoint/2010/main" val="7298824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8727EC-7CDC-3548-82EF-F8A3F1E60E98}" type="slidenum">
              <a:rPr lang="en-US" smtClean="0"/>
              <a:t>20</a:t>
            </a:fld>
            <a:endParaRPr lang="en-US" dirty="0"/>
          </a:p>
        </p:txBody>
      </p:sp>
    </p:spTree>
    <p:extLst>
      <p:ext uri="{BB962C8B-B14F-4D97-AF65-F5344CB8AC3E}">
        <p14:creationId xmlns:p14="http://schemas.microsoft.com/office/powerpoint/2010/main" val="1505137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8727EC-7CDC-3548-82EF-F8A3F1E60E98}" type="slidenum">
              <a:rPr lang="en-US" smtClean="0"/>
              <a:t>21</a:t>
            </a:fld>
            <a:endParaRPr lang="en-US" dirty="0"/>
          </a:p>
        </p:txBody>
      </p:sp>
    </p:spTree>
    <p:extLst>
      <p:ext uri="{BB962C8B-B14F-4D97-AF65-F5344CB8AC3E}">
        <p14:creationId xmlns:p14="http://schemas.microsoft.com/office/powerpoint/2010/main" val="6983662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8727EC-7CDC-3548-82EF-F8A3F1E60E98}" type="slidenum">
              <a:rPr lang="en-US" smtClean="0"/>
              <a:t>2</a:t>
            </a:fld>
            <a:endParaRPr lang="en-US" dirty="0"/>
          </a:p>
        </p:txBody>
      </p:sp>
    </p:spTree>
    <p:extLst>
      <p:ext uri="{BB962C8B-B14F-4D97-AF65-F5344CB8AC3E}">
        <p14:creationId xmlns:p14="http://schemas.microsoft.com/office/powerpoint/2010/main" val="4465946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8727EC-7CDC-3548-82EF-F8A3F1E60E98}" type="slidenum">
              <a:rPr lang="en-US" smtClean="0"/>
              <a:t>3</a:t>
            </a:fld>
            <a:endParaRPr lang="en-US" dirty="0"/>
          </a:p>
        </p:txBody>
      </p:sp>
    </p:spTree>
    <p:extLst>
      <p:ext uri="{BB962C8B-B14F-4D97-AF65-F5344CB8AC3E}">
        <p14:creationId xmlns:p14="http://schemas.microsoft.com/office/powerpoint/2010/main" val="34206887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8727EC-7CDC-3548-82EF-F8A3F1E60E98}" type="slidenum">
              <a:rPr lang="en-US" smtClean="0"/>
              <a:t>4</a:t>
            </a:fld>
            <a:endParaRPr lang="en-US" dirty="0"/>
          </a:p>
        </p:txBody>
      </p:sp>
    </p:spTree>
    <p:extLst>
      <p:ext uri="{BB962C8B-B14F-4D97-AF65-F5344CB8AC3E}">
        <p14:creationId xmlns:p14="http://schemas.microsoft.com/office/powerpoint/2010/main" val="1202035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8727EC-7CDC-3548-82EF-F8A3F1E60E98}" type="slidenum">
              <a:rPr lang="en-US" smtClean="0"/>
              <a:t>5</a:t>
            </a:fld>
            <a:endParaRPr lang="en-US" dirty="0"/>
          </a:p>
        </p:txBody>
      </p:sp>
    </p:spTree>
    <p:extLst>
      <p:ext uri="{BB962C8B-B14F-4D97-AF65-F5344CB8AC3E}">
        <p14:creationId xmlns:p14="http://schemas.microsoft.com/office/powerpoint/2010/main" val="27742421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8727EC-7CDC-3548-82EF-F8A3F1E60E98}" type="slidenum">
              <a:rPr lang="en-US" smtClean="0"/>
              <a:t>6</a:t>
            </a:fld>
            <a:endParaRPr lang="en-US" dirty="0"/>
          </a:p>
        </p:txBody>
      </p:sp>
    </p:spTree>
    <p:extLst>
      <p:ext uri="{BB962C8B-B14F-4D97-AF65-F5344CB8AC3E}">
        <p14:creationId xmlns:p14="http://schemas.microsoft.com/office/powerpoint/2010/main" val="585376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8727EC-7CDC-3548-82EF-F8A3F1E60E98}" type="slidenum">
              <a:rPr lang="en-US" smtClean="0"/>
              <a:t>7</a:t>
            </a:fld>
            <a:endParaRPr lang="en-US" dirty="0"/>
          </a:p>
        </p:txBody>
      </p:sp>
    </p:spTree>
    <p:extLst>
      <p:ext uri="{BB962C8B-B14F-4D97-AF65-F5344CB8AC3E}">
        <p14:creationId xmlns:p14="http://schemas.microsoft.com/office/powerpoint/2010/main" val="19552119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8727EC-7CDC-3548-82EF-F8A3F1E60E98}" type="slidenum">
              <a:rPr lang="en-US" smtClean="0"/>
              <a:t>8</a:t>
            </a:fld>
            <a:endParaRPr lang="en-US" dirty="0"/>
          </a:p>
        </p:txBody>
      </p:sp>
    </p:spTree>
    <p:extLst>
      <p:ext uri="{BB962C8B-B14F-4D97-AF65-F5344CB8AC3E}">
        <p14:creationId xmlns:p14="http://schemas.microsoft.com/office/powerpoint/2010/main" val="31374170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8727EC-7CDC-3548-82EF-F8A3F1E60E98}" type="slidenum">
              <a:rPr lang="en-US" smtClean="0"/>
              <a:t>9</a:t>
            </a:fld>
            <a:endParaRPr lang="en-US" dirty="0"/>
          </a:p>
        </p:txBody>
      </p:sp>
    </p:spTree>
    <p:extLst>
      <p:ext uri="{BB962C8B-B14F-4D97-AF65-F5344CB8AC3E}">
        <p14:creationId xmlns:p14="http://schemas.microsoft.com/office/powerpoint/2010/main" val="2090565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2414482"/>
            <a:ext cx="8549640" cy="1666028"/>
          </a:xfrm>
        </p:spPr>
        <p:txBody>
          <a:bodyPr/>
          <a:lstStyle/>
          <a:p>
            <a:r>
              <a:rPr lang="en-US"/>
              <a:t>Click to edit Master title style</a:t>
            </a:r>
          </a:p>
        </p:txBody>
      </p:sp>
      <p:sp>
        <p:nvSpPr>
          <p:cNvPr id="3" name="Subtitle 2"/>
          <p:cNvSpPr>
            <a:spLocks noGrp="1"/>
          </p:cNvSpPr>
          <p:nvPr>
            <p:ph type="subTitle" idx="1"/>
          </p:nvPr>
        </p:nvSpPr>
        <p:spPr>
          <a:xfrm>
            <a:off x="1508760" y="4404360"/>
            <a:ext cx="7040880" cy="1986280"/>
          </a:xfrm>
        </p:spPr>
        <p:txBody>
          <a:bodyPr/>
          <a:lstStyle>
            <a:lvl1pPr marL="0" indent="0" algn="ctr">
              <a:buNone/>
              <a:defRPr>
                <a:solidFill>
                  <a:schemeClr val="tx1">
                    <a:tint val="75000"/>
                  </a:schemeClr>
                </a:solidFill>
              </a:defRPr>
            </a:lvl1pPr>
            <a:lvl2pPr marL="509292" indent="0" algn="ctr">
              <a:buNone/>
              <a:defRPr>
                <a:solidFill>
                  <a:schemeClr val="tx1">
                    <a:tint val="75000"/>
                  </a:schemeClr>
                </a:solidFill>
              </a:defRPr>
            </a:lvl2pPr>
            <a:lvl3pPr marL="1018586" indent="0" algn="ctr">
              <a:buNone/>
              <a:defRPr>
                <a:solidFill>
                  <a:schemeClr val="tx1">
                    <a:tint val="75000"/>
                  </a:schemeClr>
                </a:solidFill>
              </a:defRPr>
            </a:lvl3pPr>
            <a:lvl4pPr marL="1527879" indent="0" algn="ctr">
              <a:buNone/>
              <a:defRPr>
                <a:solidFill>
                  <a:schemeClr val="tx1">
                    <a:tint val="75000"/>
                  </a:schemeClr>
                </a:solidFill>
              </a:defRPr>
            </a:lvl4pPr>
            <a:lvl5pPr marL="2037173" indent="0" algn="ctr">
              <a:buNone/>
              <a:defRPr>
                <a:solidFill>
                  <a:schemeClr val="tx1">
                    <a:tint val="75000"/>
                  </a:schemeClr>
                </a:solidFill>
              </a:defRPr>
            </a:lvl5pPr>
            <a:lvl6pPr marL="2546466" indent="0" algn="ctr">
              <a:buNone/>
              <a:defRPr>
                <a:solidFill>
                  <a:schemeClr val="tx1">
                    <a:tint val="75000"/>
                  </a:schemeClr>
                </a:solidFill>
              </a:defRPr>
            </a:lvl6pPr>
            <a:lvl7pPr marL="3055758" indent="0" algn="ctr">
              <a:buNone/>
              <a:defRPr>
                <a:solidFill>
                  <a:schemeClr val="tx1">
                    <a:tint val="75000"/>
                  </a:schemeClr>
                </a:solidFill>
              </a:defRPr>
            </a:lvl7pPr>
            <a:lvl8pPr marL="3565052" indent="0" algn="ctr">
              <a:buNone/>
              <a:defRPr>
                <a:solidFill>
                  <a:schemeClr val="tx1">
                    <a:tint val="75000"/>
                  </a:schemeClr>
                </a:solidFill>
              </a:defRPr>
            </a:lvl8pPr>
            <a:lvl9pPr marL="4074344"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685301754"/>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4" name="TextBox 6">
            <a:extLst>
              <a:ext uri="{FF2B5EF4-FFF2-40B4-BE49-F238E27FC236}">
                <a16:creationId xmlns:a16="http://schemas.microsoft.com/office/drawing/2014/main" xmlns="" id="{BFCD6819-1FD1-46FA-A611-18CA89B7117D}"/>
              </a:ext>
            </a:extLst>
          </p:cNvPr>
          <p:cNvSpPr txBox="1">
            <a:spLocks noChangeArrowheads="1"/>
          </p:cNvSpPr>
          <p:nvPr userDrawn="1"/>
        </p:nvSpPr>
        <p:spPr bwMode="auto">
          <a:xfrm>
            <a:off x="463550" y="7142163"/>
            <a:ext cx="1162050" cy="307975"/>
          </a:xfrm>
          <a:prstGeom prst="rect">
            <a:avLst/>
          </a:prstGeom>
          <a:noFill/>
          <a:ln>
            <a:noFill/>
          </a:ln>
          <a:extLst>
            <a:ext uri="{909E8E84-426E-40dd-AFC4-6F175D3DCCD1}"/>
            <a:ext uri="{91240B29-F687-4f45-9708-019B960494DF}"/>
          </a:extLst>
        </p:spPr>
        <p:txBody>
          <a:bodyPr wrap="none" lIns="91429" tIns="45715" rIns="91429" bIns="45715">
            <a:spAutoFit/>
          </a:bodyPr>
          <a:lstStyle>
            <a:lvl1pPr eaLnBrk="0" hangingPunct="0">
              <a:defRPr sz="2000">
                <a:solidFill>
                  <a:schemeClr val="tx1"/>
                </a:solidFill>
                <a:latin typeface="Arial" charset="0"/>
                <a:ea typeface="ＭＳ Ｐゴシック" charset="0"/>
                <a:cs typeface="ＭＳ Ｐゴシック" charset="0"/>
              </a:defRPr>
            </a:lvl1pPr>
            <a:lvl2pPr marL="742950" indent="-285750" eaLnBrk="0" hangingPunct="0">
              <a:defRPr sz="2000">
                <a:solidFill>
                  <a:schemeClr val="tx1"/>
                </a:solidFill>
                <a:latin typeface="Arial" charset="0"/>
                <a:ea typeface="ＭＳ Ｐゴシック" charset="0"/>
              </a:defRPr>
            </a:lvl2pPr>
            <a:lvl3pPr marL="1143000" indent="-228600" eaLnBrk="0" hangingPunct="0">
              <a:defRPr sz="2000">
                <a:solidFill>
                  <a:schemeClr val="tx1"/>
                </a:solidFill>
                <a:latin typeface="Arial" charset="0"/>
                <a:ea typeface="ＭＳ Ｐゴシック" charset="0"/>
              </a:defRPr>
            </a:lvl3pPr>
            <a:lvl4pPr marL="1600200" indent="-228600" eaLnBrk="0" hangingPunct="0">
              <a:defRPr sz="2000">
                <a:solidFill>
                  <a:schemeClr val="tx1"/>
                </a:solidFill>
                <a:latin typeface="Arial" charset="0"/>
                <a:ea typeface="ＭＳ Ｐゴシック" charset="0"/>
              </a:defRPr>
            </a:lvl4pPr>
            <a:lvl5pPr marL="2057400" indent="-228600" eaLnBrk="0" hangingPunct="0">
              <a:defRPr sz="2000">
                <a:solidFill>
                  <a:schemeClr val="tx1"/>
                </a:solidFill>
                <a:latin typeface="Arial" charset="0"/>
                <a:ea typeface="ＭＳ Ｐゴシック" charset="0"/>
              </a:defRPr>
            </a:lvl5pPr>
            <a:lvl6pPr marL="2514600" indent="-228600" defTabSz="1016000" eaLnBrk="0" fontAlgn="base" hangingPunct="0">
              <a:spcBef>
                <a:spcPct val="0"/>
              </a:spcBef>
              <a:spcAft>
                <a:spcPct val="0"/>
              </a:spcAft>
              <a:defRPr sz="2000">
                <a:solidFill>
                  <a:schemeClr val="tx1"/>
                </a:solidFill>
                <a:latin typeface="Arial" charset="0"/>
                <a:ea typeface="ＭＳ Ｐゴシック" charset="0"/>
              </a:defRPr>
            </a:lvl6pPr>
            <a:lvl7pPr marL="2971800" indent="-228600" defTabSz="1016000" eaLnBrk="0" fontAlgn="base" hangingPunct="0">
              <a:spcBef>
                <a:spcPct val="0"/>
              </a:spcBef>
              <a:spcAft>
                <a:spcPct val="0"/>
              </a:spcAft>
              <a:defRPr sz="2000">
                <a:solidFill>
                  <a:schemeClr val="tx1"/>
                </a:solidFill>
                <a:latin typeface="Arial" charset="0"/>
                <a:ea typeface="ＭＳ Ｐゴシック" charset="0"/>
              </a:defRPr>
            </a:lvl7pPr>
            <a:lvl8pPr marL="3429000" indent="-228600" defTabSz="1016000" eaLnBrk="0" fontAlgn="base" hangingPunct="0">
              <a:spcBef>
                <a:spcPct val="0"/>
              </a:spcBef>
              <a:spcAft>
                <a:spcPct val="0"/>
              </a:spcAft>
              <a:defRPr sz="2000">
                <a:solidFill>
                  <a:schemeClr val="tx1"/>
                </a:solidFill>
                <a:latin typeface="Arial" charset="0"/>
                <a:ea typeface="ＭＳ Ｐゴシック" charset="0"/>
              </a:defRPr>
            </a:lvl8pPr>
            <a:lvl9pPr marL="3886200" indent="-228600" defTabSz="1016000" eaLnBrk="0" fontAlgn="base" hangingPunct="0">
              <a:spcBef>
                <a:spcPct val="0"/>
              </a:spcBef>
              <a:spcAft>
                <a:spcPct val="0"/>
              </a:spcAft>
              <a:defRPr sz="2000">
                <a:solidFill>
                  <a:schemeClr val="tx1"/>
                </a:solidFill>
                <a:latin typeface="Arial" charset="0"/>
                <a:ea typeface="ＭＳ Ｐゴシック" charset="0"/>
              </a:defRPr>
            </a:lvl9pPr>
          </a:lstStyle>
          <a:p>
            <a:pPr eaLnBrk="1" hangingPunct="1">
              <a:defRPr/>
            </a:pPr>
            <a:r>
              <a:rPr lang="en-US" sz="1400">
                <a:solidFill>
                  <a:srgbClr val="479AE9"/>
                </a:solidFill>
                <a:cs typeface="Arial" charset="0"/>
              </a:rPr>
              <a:t>#iasboAC18</a:t>
            </a:r>
          </a:p>
        </p:txBody>
      </p:sp>
      <p:pic>
        <p:nvPicPr>
          <p:cNvPr id="5" name="Picture 7" descr="twitter-bird-light-bgs.png">
            <a:extLst>
              <a:ext uri="{FF2B5EF4-FFF2-40B4-BE49-F238E27FC236}">
                <a16:creationId xmlns:a16="http://schemas.microsoft.com/office/drawing/2014/main" xmlns="" id="{ECFEC3E3-3A51-4E48-9EC1-374DD55BE3E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0" y="7010400"/>
            <a:ext cx="517525"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descr="AC18Logo.png">
            <a:extLst>
              <a:ext uri="{FF2B5EF4-FFF2-40B4-BE49-F238E27FC236}">
                <a16:creationId xmlns:a16="http://schemas.microsoft.com/office/drawing/2014/main" xmlns="" id="{63FFA0C9-2133-4C05-B8F3-9E4D82AEF306}"/>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162800" y="6781800"/>
            <a:ext cx="2838450" cy="96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9">
            <a:extLst>
              <a:ext uri="{FF2B5EF4-FFF2-40B4-BE49-F238E27FC236}">
                <a16:creationId xmlns:a16="http://schemas.microsoft.com/office/drawing/2014/main" xmlns="" id="{50948693-CD9D-455A-B754-04DD70BED0DA}"/>
              </a:ext>
            </a:extLst>
          </p:cNvPr>
          <p:cNvSpPr txBox="1">
            <a:spLocks noChangeArrowheads="1"/>
          </p:cNvSpPr>
          <p:nvPr userDrawn="1"/>
        </p:nvSpPr>
        <p:spPr bwMode="auto">
          <a:xfrm>
            <a:off x="7543800" y="7315200"/>
            <a:ext cx="1981200" cy="215900"/>
          </a:xfrm>
          <a:prstGeom prst="rect">
            <a:avLst/>
          </a:prstGeom>
          <a:noFill/>
          <a:ln>
            <a:noFill/>
          </a:ln>
          <a:extLst>
            <a:ext uri="{909E8E84-426E-40dd-AFC4-6F175D3DCCD1}"/>
            <a:ext uri="{91240B29-F687-4f45-9708-019B960494DF}"/>
          </a:extLst>
        </p:spPr>
        <p:txBody>
          <a:bodyPr lIns="91429" tIns="45715" rIns="91429" bIns="45715">
            <a:spAutoFit/>
          </a:bodyPr>
          <a:lstStyle>
            <a:lvl1pPr eaLnBrk="0" hangingPunct="0">
              <a:defRPr sz="2000">
                <a:solidFill>
                  <a:schemeClr val="tx1"/>
                </a:solidFill>
                <a:latin typeface="Arial" panose="020B0604020202020204" pitchFamily="34" charset="0"/>
                <a:ea typeface="MS PGothic" panose="020B0600070205080204" pitchFamily="34" charset="-128"/>
              </a:defRPr>
            </a:lvl1pPr>
            <a:lvl2pPr marL="742950" indent="-285750" eaLnBrk="0" hangingPunct="0">
              <a:defRPr sz="2000">
                <a:solidFill>
                  <a:schemeClr val="tx1"/>
                </a:solidFill>
                <a:latin typeface="Arial" panose="020B0604020202020204" pitchFamily="34" charset="0"/>
                <a:ea typeface="MS PGothic" panose="020B0600070205080204" pitchFamily="34" charset="-128"/>
              </a:defRPr>
            </a:lvl2pPr>
            <a:lvl3pPr marL="1143000" indent="-228600" eaLnBrk="0" hangingPunct="0">
              <a:defRPr sz="2000">
                <a:solidFill>
                  <a:schemeClr val="tx1"/>
                </a:solidFill>
                <a:latin typeface="Arial" panose="020B0604020202020204" pitchFamily="34" charset="0"/>
                <a:ea typeface="MS PGothic" panose="020B0600070205080204" pitchFamily="34" charset="-128"/>
              </a:defRPr>
            </a:lvl3pPr>
            <a:lvl4pPr marL="1600200" indent="-228600" eaLnBrk="0" hangingPunct="0">
              <a:defRPr sz="2000">
                <a:solidFill>
                  <a:schemeClr val="tx1"/>
                </a:solidFill>
                <a:latin typeface="Arial" panose="020B0604020202020204" pitchFamily="34" charset="0"/>
                <a:ea typeface="MS PGothic" panose="020B0600070205080204" pitchFamily="34" charset="-128"/>
              </a:defRPr>
            </a:lvl4pPr>
            <a:lvl5pPr marL="2057400" indent="-228600" eaLnBrk="0" hangingPunct="0">
              <a:defRPr sz="2000">
                <a:solidFill>
                  <a:schemeClr val="tx1"/>
                </a:solidFill>
                <a:latin typeface="Arial" panose="020B0604020202020204" pitchFamily="34" charset="0"/>
                <a:ea typeface="MS PGothic" panose="020B0600070205080204" pitchFamily="34" charset="-128"/>
              </a:defRPr>
            </a:lvl5pPr>
            <a:lvl6pPr marL="25146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6pPr>
            <a:lvl7pPr marL="29718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7pPr>
            <a:lvl8pPr marL="34290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8pPr>
            <a:lvl9pPr marL="38862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9pPr>
          </a:lstStyle>
          <a:p>
            <a:pPr algn="ctr" eaLnBrk="1" hangingPunct="1">
              <a:defRPr/>
            </a:pPr>
            <a:r>
              <a:rPr lang="en-US" altLang="en-US" sz="800">
                <a:solidFill>
                  <a:srgbClr val="5A5B5D"/>
                </a:solidFill>
                <a:latin typeface="Helvetica Light" charset="0"/>
              </a:rPr>
              <a:t>May 3 – 4, 2018, Schaumburg, IL</a:t>
            </a:r>
          </a:p>
        </p:txBody>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a:extLst>
              <a:ext uri="{FF2B5EF4-FFF2-40B4-BE49-F238E27FC236}">
                <a16:creationId xmlns:a16="http://schemas.microsoft.com/office/drawing/2014/main" xmlns="" id="{8187792B-D087-4CBE-A200-F1A9E88EA6B6}"/>
              </a:ext>
            </a:extLst>
          </p:cNvPr>
          <p:cNvSpPr>
            <a:spLocks noGrp="1"/>
          </p:cNvSpPr>
          <p:nvPr>
            <p:ph type="dt" sz="half" idx="10"/>
          </p:nvPr>
        </p:nvSpPr>
        <p:spPr>
          <a:xfrm>
            <a:off x="503238" y="7204075"/>
            <a:ext cx="2346325" cy="414338"/>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1E93FAB3-9F3C-41B2-9E8A-BEABA31FAC16}" type="datetime4">
              <a:rPr lang="en-US" altLang="en-US"/>
              <a:pPr>
                <a:defRPr/>
              </a:pPr>
              <a:t>May 2, 2018</a:t>
            </a:fld>
            <a:endParaRPr lang="en-US" altLang="en-US"/>
          </a:p>
        </p:txBody>
      </p:sp>
      <p:sp>
        <p:nvSpPr>
          <p:cNvPr id="9" name="Footer Placeholder 4">
            <a:extLst>
              <a:ext uri="{FF2B5EF4-FFF2-40B4-BE49-F238E27FC236}">
                <a16:creationId xmlns:a16="http://schemas.microsoft.com/office/drawing/2014/main" xmlns="" id="{9819C4D5-2610-498D-B7D8-9BD4FED35BE5}"/>
              </a:ext>
            </a:extLst>
          </p:cNvPr>
          <p:cNvSpPr>
            <a:spLocks noGrp="1"/>
          </p:cNvSpPr>
          <p:nvPr>
            <p:ph type="ftr" sz="quarter" idx="11"/>
          </p:nvPr>
        </p:nvSpPr>
        <p:spPr>
          <a:xfrm>
            <a:off x="2286000" y="7086600"/>
            <a:ext cx="7299325" cy="414338"/>
          </a:xfrm>
          <a:prstGeom prst="rect">
            <a:avLst/>
          </a:prstGeom>
        </p:spPr>
        <p:txBody>
          <a:bodyPr/>
          <a:lstStyle>
            <a:lvl1pPr defTabSz="1017468" eaLnBrk="1" hangingPunct="1">
              <a:defRPr>
                <a:latin typeface="Arial" charset="0"/>
                <a:ea typeface="ＭＳ Ｐゴシック" charset="0"/>
                <a:cs typeface="ＭＳ Ｐゴシック" charset="0"/>
              </a:defRPr>
            </a:lvl1pPr>
          </a:lstStyle>
          <a:p>
            <a:pPr>
              <a:defRPr/>
            </a:pPr>
            <a:endParaRPr lang="en-US"/>
          </a:p>
        </p:txBody>
      </p:sp>
      <p:sp>
        <p:nvSpPr>
          <p:cNvPr id="10" name="Slide Number Placeholder 5">
            <a:extLst>
              <a:ext uri="{FF2B5EF4-FFF2-40B4-BE49-F238E27FC236}">
                <a16:creationId xmlns:a16="http://schemas.microsoft.com/office/drawing/2014/main" xmlns="" id="{1F11E4BF-7AF7-4DA7-8DDA-BBF5E4D13B37}"/>
              </a:ext>
            </a:extLst>
          </p:cNvPr>
          <p:cNvSpPr>
            <a:spLocks noGrp="1"/>
          </p:cNvSpPr>
          <p:nvPr>
            <p:ph type="sldNum" sz="quarter" idx="12"/>
          </p:nvPr>
        </p:nvSpPr>
        <p:spPr>
          <a:xfrm>
            <a:off x="7208838" y="7204075"/>
            <a:ext cx="2346325" cy="414338"/>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995BAC22-7A57-4060-9E8F-44C1D0DCF2CB}" type="slidenum">
              <a:rPr lang="en-US" altLang="en-US"/>
              <a:pPr>
                <a:defRPr/>
              </a:pPr>
              <a:t>‹#›</a:t>
            </a:fld>
            <a:endParaRPr lang="en-US" altLang="en-US"/>
          </a:p>
        </p:txBody>
      </p:sp>
    </p:spTree>
    <p:extLst>
      <p:ext uri="{BB962C8B-B14F-4D97-AF65-F5344CB8AC3E}">
        <p14:creationId xmlns:p14="http://schemas.microsoft.com/office/powerpoint/2010/main" val="163124812"/>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TextBox 6">
            <a:extLst>
              <a:ext uri="{FF2B5EF4-FFF2-40B4-BE49-F238E27FC236}">
                <a16:creationId xmlns:a16="http://schemas.microsoft.com/office/drawing/2014/main" xmlns="" id="{C99D0A4E-1CD6-4DD3-99AF-1287B651C62A}"/>
              </a:ext>
            </a:extLst>
          </p:cNvPr>
          <p:cNvSpPr txBox="1">
            <a:spLocks noChangeArrowheads="1"/>
          </p:cNvSpPr>
          <p:nvPr userDrawn="1"/>
        </p:nvSpPr>
        <p:spPr bwMode="auto">
          <a:xfrm>
            <a:off x="463550" y="7142163"/>
            <a:ext cx="1162050" cy="307975"/>
          </a:xfrm>
          <a:prstGeom prst="rect">
            <a:avLst/>
          </a:prstGeom>
          <a:noFill/>
          <a:ln>
            <a:noFill/>
          </a:ln>
          <a:extLst>
            <a:ext uri="{909E8E84-426E-40dd-AFC4-6F175D3DCCD1}"/>
            <a:ext uri="{91240B29-F687-4f45-9708-019B960494DF}"/>
          </a:extLst>
        </p:spPr>
        <p:txBody>
          <a:bodyPr wrap="none" lIns="91429" tIns="45715" rIns="91429" bIns="45715">
            <a:spAutoFit/>
          </a:bodyPr>
          <a:lstStyle>
            <a:lvl1pPr eaLnBrk="0" hangingPunct="0">
              <a:defRPr sz="2000">
                <a:solidFill>
                  <a:schemeClr val="tx1"/>
                </a:solidFill>
                <a:latin typeface="Arial" charset="0"/>
                <a:ea typeface="ＭＳ Ｐゴシック" charset="0"/>
                <a:cs typeface="ＭＳ Ｐゴシック" charset="0"/>
              </a:defRPr>
            </a:lvl1pPr>
            <a:lvl2pPr marL="742950" indent="-285750" eaLnBrk="0" hangingPunct="0">
              <a:defRPr sz="2000">
                <a:solidFill>
                  <a:schemeClr val="tx1"/>
                </a:solidFill>
                <a:latin typeface="Arial" charset="0"/>
                <a:ea typeface="ＭＳ Ｐゴシック" charset="0"/>
              </a:defRPr>
            </a:lvl2pPr>
            <a:lvl3pPr marL="1143000" indent="-228600" eaLnBrk="0" hangingPunct="0">
              <a:defRPr sz="2000">
                <a:solidFill>
                  <a:schemeClr val="tx1"/>
                </a:solidFill>
                <a:latin typeface="Arial" charset="0"/>
                <a:ea typeface="ＭＳ Ｐゴシック" charset="0"/>
              </a:defRPr>
            </a:lvl3pPr>
            <a:lvl4pPr marL="1600200" indent="-228600" eaLnBrk="0" hangingPunct="0">
              <a:defRPr sz="2000">
                <a:solidFill>
                  <a:schemeClr val="tx1"/>
                </a:solidFill>
                <a:latin typeface="Arial" charset="0"/>
                <a:ea typeface="ＭＳ Ｐゴシック" charset="0"/>
              </a:defRPr>
            </a:lvl4pPr>
            <a:lvl5pPr marL="2057400" indent="-228600" eaLnBrk="0" hangingPunct="0">
              <a:defRPr sz="2000">
                <a:solidFill>
                  <a:schemeClr val="tx1"/>
                </a:solidFill>
                <a:latin typeface="Arial" charset="0"/>
                <a:ea typeface="ＭＳ Ｐゴシック" charset="0"/>
              </a:defRPr>
            </a:lvl5pPr>
            <a:lvl6pPr marL="2514600" indent="-228600" defTabSz="1016000" eaLnBrk="0" fontAlgn="base" hangingPunct="0">
              <a:spcBef>
                <a:spcPct val="0"/>
              </a:spcBef>
              <a:spcAft>
                <a:spcPct val="0"/>
              </a:spcAft>
              <a:defRPr sz="2000">
                <a:solidFill>
                  <a:schemeClr val="tx1"/>
                </a:solidFill>
                <a:latin typeface="Arial" charset="0"/>
                <a:ea typeface="ＭＳ Ｐゴシック" charset="0"/>
              </a:defRPr>
            </a:lvl6pPr>
            <a:lvl7pPr marL="2971800" indent="-228600" defTabSz="1016000" eaLnBrk="0" fontAlgn="base" hangingPunct="0">
              <a:spcBef>
                <a:spcPct val="0"/>
              </a:spcBef>
              <a:spcAft>
                <a:spcPct val="0"/>
              </a:spcAft>
              <a:defRPr sz="2000">
                <a:solidFill>
                  <a:schemeClr val="tx1"/>
                </a:solidFill>
                <a:latin typeface="Arial" charset="0"/>
                <a:ea typeface="ＭＳ Ｐゴシック" charset="0"/>
              </a:defRPr>
            </a:lvl7pPr>
            <a:lvl8pPr marL="3429000" indent="-228600" defTabSz="1016000" eaLnBrk="0" fontAlgn="base" hangingPunct="0">
              <a:spcBef>
                <a:spcPct val="0"/>
              </a:spcBef>
              <a:spcAft>
                <a:spcPct val="0"/>
              </a:spcAft>
              <a:defRPr sz="2000">
                <a:solidFill>
                  <a:schemeClr val="tx1"/>
                </a:solidFill>
                <a:latin typeface="Arial" charset="0"/>
                <a:ea typeface="ＭＳ Ｐゴシック" charset="0"/>
              </a:defRPr>
            </a:lvl8pPr>
            <a:lvl9pPr marL="3886200" indent="-228600" defTabSz="1016000" eaLnBrk="0" fontAlgn="base" hangingPunct="0">
              <a:spcBef>
                <a:spcPct val="0"/>
              </a:spcBef>
              <a:spcAft>
                <a:spcPct val="0"/>
              </a:spcAft>
              <a:defRPr sz="2000">
                <a:solidFill>
                  <a:schemeClr val="tx1"/>
                </a:solidFill>
                <a:latin typeface="Arial" charset="0"/>
                <a:ea typeface="ＭＳ Ｐゴシック" charset="0"/>
              </a:defRPr>
            </a:lvl9pPr>
          </a:lstStyle>
          <a:p>
            <a:pPr eaLnBrk="1" hangingPunct="1">
              <a:defRPr/>
            </a:pPr>
            <a:r>
              <a:rPr lang="en-US" sz="1400">
                <a:solidFill>
                  <a:srgbClr val="479AE9"/>
                </a:solidFill>
                <a:cs typeface="Arial" charset="0"/>
              </a:rPr>
              <a:t>#iasboAC18</a:t>
            </a:r>
          </a:p>
        </p:txBody>
      </p:sp>
      <p:pic>
        <p:nvPicPr>
          <p:cNvPr id="5" name="Picture 7" descr="twitter-bird-light-bgs.png">
            <a:extLst>
              <a:ext uri="{FF2B5EF4-FFF2-40B4-BE49-F238E27FC236}">
                <a16:creationId xmlns:a16="http://schemas.microsoft.com/office/drawing/2014/main" xmlns="" id="{1DCEAE8A-578F-45FF-9ECB-2F3ACF50D954}"/>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0" y="7010400"/>
            <a:ext cx="517525"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descr="AC18Logo.png">
            <a:extLst>
              <a:ext uri="{FF2B5EF4-FFF2-40B4-BE49-F238E27FC236}">
                <a16:creationId xmlns:a16="http://schemas.microsoft.com/office/drawing/2014/main" xmlns="" id="{1392645A-35E6-49B2-BC2E-A05985D8C188}"/>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162800" y="6781800"/>
            <a:ext cx="2838450" cy="96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9">
            <a:extLst>
              <a:ext uri="{FF2B5EF4-FFF2-40B4-BE49-F238E27FC236}">
                <a16:creationId xmlns:a16="http://schemas.microsoft.com/office/drawing/2014/main" xmlns="" id="{9802B17D-F27D-4D86-8F98-164BA96141A3}"/>
              </a:ext>
            </a:extLst>
          </p:cNvPr>
          <p:cNvSpPr txBox="1">
            <a:spLocks noChangeArrowheads="1"/>
          </p:cNvSpPr>
          <p:nvPr userDrawn="1"/>
        </p:nvSpPr>
        <p:spPr bwMode="auto">
          <a:xfrm>
            <a:off x="7543800" y="7315200"/>
            <a:ext cx="1981200" cy="215900"/>
          </a:xfrm>
          <a:prstGeom prst="rect">
            <a:avLst/>
          </a:prstGeom>
          <a:noFill/>
          <a:ln>
            <a:noFill/>
          </a:ln>
          <a:extLst>
            <a:ext uri="{909E8E84-426E-40dd-AFC4-6F175D3DCCD1}"/>
            <a:ext uri="{91240B29-F687-4f45-9708-019B960494DF}"/>
          </a:extLst>
        </p:spPr>
        <p:txBody>
          <a:bodyPr lIns="91429" tIns="45715" rIns="91429" bIns="45715">
            <a:spAutoFit/>
          </a:bodyPr>
          <a:lstStyle>
            <a:lvl1pPr eaLnBrk="0" hangingPunct="0">
              <a:defRPr sz="2000">
                <a:solidFill>
                  <a:schemeClr val="tx1"/>
                </a:solidFill>
                <a:latin typeface="Arial" panose="020B0604020202020204" pitchFamily="34" charset="0"/>
                <a:ea typeface="MS PGothic" panose="020B0600070205080204" pitchFamily="34" charset="-128"/>
              </a:defRPr>
            </a:lvl1pPr>
            <a:lvl2pPr marL="742950" indent="-285750" eaLnBrk="0" hangingPunct="0">
              <a:defRPr sz="2000">
                <a:solidFill>
                  <a:schemeClr val="tx1"/>
                </a:solidFill>
                <a:latin typeface="Arial" panose="020B0604020202020204" pitchFamily="34" charset="0"/>
                <a:ea typeface="MS PGothic" panose="020B0600070205080204" pitchFamily="34" charset="-128"/>
              </a:defRPr>
            </a:lvl2pPr>
            <a:lvl3pPr marL="1143000" indent="-228600" eaLnBrk="0" hangingPunct="0">
              <a:defRPr sz="2000">
                <a:solidFill>
                  <a:schemeClr val="tx1"/>
                </a:solidFill>
                <a:latin typeface="Arial" panose="020B0604020202020204" pitchFamily="34" charset="0"/>
                <a:ea typeface="MS PGothic" panose="020B0600070205080204" pitchFamily="34" charset="-128"/>
              </a:defRPr>
            </a:lvl3pPr>
            <a:lvl4pPr marL="1600200" indent="-228600" eaLnBrk="0" hangingPunct="0">
              <a:defRPr sz="2000">
                <a:solidFill>
                  <a:schemeClr val="tx1"/>
                </a:solidFill>
                <a:latin typeface="Arial" panose="020B0604020202020204" pitchFamily="34" charset="0"/>
                <a:ea typeface="MS PGothic" panose="020B0600070205080204" pitchFamily="34" charset="-128"/>
              </a:defRPr>
            </a:lvl4pPr>
            <a:lvl5pPr marL="2057400" indent="-228600" eaLnBrk="0" hangingPunct="0">
              <a:defRPr sz="2000">
                <a:solidFill>
                  <a:schemeClr val="tx1"/>
                </a:solidFill>
                <a:latin typeface="Arial" panose="020B0604020202020204" pitchFamily="34" charset="0"/>
                <a:ea typeface="MS PGothic" panose="020B0600070205080204" pitchFamily="34" charset="-128"/>
              </a:defRPr>
            </a:lvl5pPr>
            <a:lvl6pPr marL="25146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6pPr>
            <a:lvl7pPr marL="29718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7pPr>
            <a:lvl8pPr marL="34290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8pPr>
            <a:lvl9pPr marL="38862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9pPr>
          </a:lstStyle>
          <a:p>
            <a:pPr algn="ctr" eaLnBrk="1" hangingPunct="1">
              <a:defRPr/>
            </a:pPr>
            <a:r>
              <a:rPr lang="en-US" altLang="en-US" sz="800">
                <a:solidFill>
                  <a:srgbClr val="5A5B5D"/>
                </a:solidFill>
                <a:latin typeface="Helvetica Light" charset="0"/>
              </a:rPr>
              <a:t>May 3 – 4, 2018, Schaumburg, IL</a:t>
            </a:r>
          </a:p>
        </p:txBody>
      </p:sp>
      <p:sp>
        <p:nvSpPr>
          <p:cNvPr id="2" name="Vertical Title 1"/>
          <p:cNvSpPr>
            <a:spLocks noGrp="1"/>
          </p:cNvSpPr>
          <p:nvPr>
            <p:ph type="title" orient="vert"/>
          </p:nvPr>
        </p:nvSpPr>
        <p:spPr>
          <a:xfrm>
            <a:off x="7292340" y="311257"/>
            <a:ext cx="2263140" cy="663172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02920" y="311257"/>
            <a:ext cx="6621780" cy="663172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a:extLst>
              <a:ext uri="{FF2B5EF4-FFF2-40B4-BE49-F238E27FC236}">
                <a16:creationId xmlns:a16="http://schemas.microsoft.com/office/drawing/2014/main" xmlns="" id="{570239C8-16BC-411F-B378-7AF984773D68}"/>
              </a:ext>
            </a:extLst>
          </p:cNvPr>
          <p:cNvSpPr>
            <a:spLocks noGrp="1"/>
          </p:cNvSpPr>
          <p:nvPr>
            <p:ph type="dt" sz="half" idx="10"/>
          </p:nvPr>
        </p:nvSpPr>
        <p:spPr>
          <a:xfrm>
            <a:off x="503238" y="7204075"/>
            <a:ext cx="2346325" cy="414338"/>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01BA0A9A-AE80-4030-A61A-961319AA94BC}" type="datetime4">
              <a:rPr lang="en-US" altLang="en-US"/>
              <a:pPr>
                <a:defRPr/>
              </a:pPr>
              <a:t>May 2, 2018</a:t>
            </a:fld>
            <a:endParaRPr lang="en-US" altLang="en-US"/>
          </a:p>
        </p:txBody>
      </p:sp>
      <p:sp>
        <p:nvSpPr>
          <p:cNvPr id="9" name="Footer Placeholder 4">
            <a:extLst>
              <a:ext uri="{FF2B5EF4-FFF2-40B4-BE49-F238E27FC236}">
                <a16:creationId xmlns:a16="http://schemas.microsoft.com/office/drawing/2014/main" xmlns="" id="{7BADEB39-B07B-4C49-8925-1C570D818AD6}"/>
              </a:ext>
            </a:extLst>
          </p:cNvPr>
          <p:cNvSpPr>
            <a:spLocks noGrp="1"/>
          </p:cNvSpPr>
          <p:nvPr>
            <p:ph type="ftr" sz="quarter" idx="11"/>
          </p:nvPr>
        </p:nvSpPr>
        <p:spPr>
          <a:xfrm>
            <a:off x="2286000" y="7086600"/>
            <a:ext cx="7299325" cy="414338"/>
          </a:xfrm>
          <a:prstGeom prst="rect">
            <a:avLst/>
          </a:prstGeom>
        </p:spPr>
        <p:txBody>
          <a:bodyPr/>
          <a:lstStyle>
            <a:lvl1pPr defTabSz="1017468" eaLnBrk="1" hangingPunct="1">
              <a:defRPr>
                <a:latin typeface="Arial" charset="0"/>
                <a:ea typeface="ＭＳ Ｐゴシック" charset="0"/>
                <a:cs typeface="ＭＳ Ｐゴシック" charset="0"/>
              </a:defRPr>
            </a:lvl1pPr>
          </a:lstStyle>
          <a:p>
            <a:pPr>
              <a:defRPr/>
            </a:pPr>
            <a:endParaRPr lang="en-US"/>
          </a:p>
        </p:txBody>
      </p:sp>
      <p:sp>
        <p:nvSpPr>
          <p:cNvPr id="10" name="Slide Number Placeholder 5">
            <a:extLst>
              <a:ext uri="{FF2B5EF4-FFF2-40B4-BE49-F238E27FC236}">
                <a16:creationId xmlns:a16="http://schemas.microsoft.com/office/drawing/2014/main" xmlns="" id="{EB444EDE-64C0-4635-BCDF-02109FEADD81}"/>
              </a:ext>
            </a:extLst>
          </p:cNvPr>
          <p:cNvSpPr>
            <a:spLocks noGrp="1"/>
          </p:cNvSpPr>
          <p:nvPr>
            <p:ph type="sldNum" sz="quarter" idx="12"/>
          </p:nvPr>
        </p:nvSpPr>
        <p:spPr>
          <a:xfrm>
            <a:off x="7208838" y="7204075"/>
            <a:ext cx="2346325" cy="414338"/>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2A8E5314-A25B-4E81-AEF4-E7AAC0F5C7AF}" type="slidenum">
              <a:rPr lang="en-US" altLang="en-US"/>
              <a:pPr>
                <a:defRPr/>
              </a:pPr>
              <a:t>‹#›</a:t>
            </a:fld>
            <a:endParaRPr lang="en-US" altLang="en-US"/>
          </a:p>
        </p:txBody>
      </p:sp>
    </p:spTree>
    <p:extLst>
      <p:ext uri="{BB962C8B-B14F-4D97-AF65-F5344CB8AC3E}">
        <p14:creationId xmlns:p14="http://schemas.microsoft.com/office/powerpoint/2010/main" val="316082582"/>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TextBox 6">
            <a:extLst>
              <a:ext uri="{FF2B5EF4-FFF2-40B4-BE49-F238E27FC236}">
                <a16:creationId xmlns:a16="http://schemas.microsoft.com/office/drawing/2014/main" xmlns="" id="{65CE8CD2-B2CF-441B-A006-30F2F97D7FFC}"/>
              </a:ext>
            </a:extLst>
          </p:cNvPr>
          <p:cNvSpPr txBox="1">
            <a:spLocks noChangeArrowheads="1"/>
          </p:cNvSpPr>
          <p:nvPr userDrawn="1"/>
        </p:nvSpPr>
        <p:spPr bwMode="auto">
          <a:xfrm>
            <a:off x="463550" y="7142163"/>
            <a:ext cx="1162050" cy="307975"/>
          </a:xfrm>
          <a:prstGeom prst="rect">
            <a:avLst/>
          </a:prstGeom>
          <a:noFill/>
          <a:ln>
            <a:noFill/>
          </a:ln>
          <a:extLst>
            <a:ext uri="{909E8E84-426E-40dd-AFC4-6F175D3DCCD1}"/>
            <a:ext uri="{91240B29-F687-4f45-9708-019B960494DF}"/>
          </a:extLst>
        </p:spPr>
        <p:txBody>
          <a:bodyPr wrap="none" lIns="91429" tIns="45715" rIns="91429" bIns="45715">
            <a:spAutoFit/>
          </a:bodyPr>
          <a:lstStyle>
            <a:lvl1pPr eaLnBrk="0" hangingPunct="0">
              <a:defRPr sz="2000">
                <a:solidFill>
                  <a:schemeClr val="tx1"/>
                </a:solidFill>
                <a:latin typeface="Arial" charset="0"/>
                <a:ea typeface="ＭＳ Ｐゴシック" charset="0"/>
                <a:cs typeface="ＭＳ Ｐゴシック" charset="0"/>
              </a:defRPr>
            </a:lvl1pPr>
            <a:lvl2pPr marL="742950" indent="-285750" eaLnBrk="0" hangingPunct="0">
              <a:defRPr sz="2000">
                <a:solidFill>
                  <a:schemeClr val="tx1"/>
                </a:solidFill>
                <a:latin typeface="Arial" charset="0"/>
                <a:ea typeface="ＭＳ Ｐゴシック" charset="0"/>
              </a:defRPr>
            </a:lvl2pPr>
            <a:lvl3pPr marL="1143000" indent="-228600" eaLnBrk="0" hangingPunct="0">
              <a:defRPr sz="2000">
                <a:solidFill>
                  <a:schemeClr val="tx1"/>
                </a:solidFill>
                <a:latin typeface="Arial" charset="0"/>
                <a:ea typeface="ＭＳ Ｐゴシック" charset="0"/>
              </a:defRPr>
            </a:lvl3pPr>
            <a:lvl4pPr marL="1600200" indent="-228600" eaLnBrk="0" hangingPunct="0">
              <a:defRPr sz="2000">
                <a:solidFill>
                  <a:schemeClr val="tx1"/>
                </a:solidFill>
                <a:latin typeface="Arial" charset="0"/>
                <a:ea typeface="ＭＳ Ｐゴシック" charset="0"/>
              </a:defRPr>
            </a:lvl4pPr>
            <a:lvl5pPr marL="2057400" indent="-228600" eaLnBrk="0" hangingPunct="0">
              <a:defRPr sz="2000">
                <a:solidFill>
                  <a:schemeClr val="tx1"/>
                </a:solidFill>
                <a:latin typeface="Arial" charset="0"/>
                <a:ea typeface="ＭＳ Ｐゴシック" charset="0"/>
              </a:defRPr>
            </a:lvl5pPr>
            <a:lvl6pPr marL="2514600" indent="-228600" defTabSz="1016000" eaLnBrk="0" fontAlgn="base" hangingPunct="0">
              <a:spcBef>
                <a:spcPct val="0"/>
              </a:spcBef>
              <a:spcAft>
                <a:spcPct val="0"/>
              </a:spcAft>
              <a:defRPr sz="2000">
                <a:solidFill>
                  <a:schemeClr val="tx1"/>
                </a:solidFill>
                <a:latin typeface="Arial" charset="0"/>
                <a:ea typeface="ＭＳ Ｐゴシック" charset="0"/>
              </a:defRPr>
            </a:lvl6pPr>
            <a:lvl7pPr marL="2971800" indent="-228600" defTabSz="1016000" eaLnBrk="0" fontAlgn="base" hangingPunct="0">
              <a:spcBef>
                <a:spcPct val="0"/>
              </a:spcBef>
              <a:spcAft>
                <a:spcPct val="0"/>
              </a:spcAft>
              <a:defRPr sz="2000">
                <a:solidFill>
                  <a:schemeClr val="tx1"/>
                </a:solidFill>
                <a:latin typeface="Arial" charset="0"/>
                <a:ea typeface="ＭＳ Ｐゴシック" charset="0"/>
              </a:defRPr>
            </a:lvl7pPr>
            <a:lvl8pPr marL="3429000" indent="-228600" defTabSz="1016000" eaLnBrk="0" fontAlgn="base" hangingPunct="0">
              <a:spcBef>
                <a:spcPct val="0"/>
              </a:spcBef>
              <a:spcAft>
                <a:spcPct val="0"/>
              </a:spcAft>
              <a:defRPr sz="2000">
                <a:solidFill>
                  <a:schemeClr val="tx1"/>
                </a:solidFill>
                <a:latin typeface="Arial" charset="0"/>
                <a:ea typeface="ＭＳ Ｐゴシック" charset="0"/>
              </a:defRPr>
            </a:lvl8pPr>
            <a:lvl9pPr marL="3886200" indent="-228600" defTabSz="1016000" eaLnBrk="0" fontAlgn="base" hangingPunct="0">
              <a:spcBef>
                <a:spcPct val="0"/>
              </a:spcBef>
              <a:spcAft>
                <a:spcPct val="0"/>
              </a:spcAft>
              <a:defRPr sz="2000">
                <a:solidFill>
                  <a:schemeClr val="tx1"/>
                </a:solidFill>
                <a:latin typeface="Arial" charset="0"/>
                <a:ea typeface="ＭＳ Ｐゴシック" charset="0"/>
              </a:defRPr>
            </a:lvl9pPr>
          </a:lstStyle>
          <a:p>
            <a:pPr eaLnBrk="1" hangingPunct="1">
              <a:defRPr/>
            </a:pPr>
            <a:r>
              <a:rPr lang="en-US" sz="1400">
                <a:solidFill>
                  <a:srgbClr val="479AE9"/>
                </a:solidFill>
                <a:cs typeface="Arial" charset="0"/>
              </a:rPr>
              <a:t>#iasboAC18</a:t>
            </a:r>
          </a:p>
        </p:txBody>
      </p:sp>
      <p:pic>
        <p:nvPicPr>
          <p:cNvPr id="5" name="Picture 7" descr="twitter-bird-light-bgs.png">
            <a:extLst>
              <a:ext uri="{FF2B5EF4-FFF2-40B4-BE49-F238E27FC236}">
                <a16:creationId xmlns:a16="http://schemas.microsoft.com/office/drawing/2014/main" xmlns="" id="{DBA46B39-D46B-4EF8-A4FE-50791B3199D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0" y="7010400"/>
            <a:ext cx="517525"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descr="AC18Logo.png">
            <a:extLst>
              <a:ext uri="{FF2B5EF4-FFF2-40B4-BE49-F238E27FC236}">
                <a16:creationId xmlns:a16="http://schemas.microsoft.com/office/drawing/2014/main" xmlns="" id="{7A4493D1-B533-4CA4-A1FF-D8A6AB8457D9}"/>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162800" y="6781800"/>
            <a:ext cx="2838450" cy="96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9">
            <a:extLst>
              <a:ext uri="{FF2B5EF4-FFF2-40B4-BE49-F238E27FC236}">
                <a16:creationId xmlns:a16="http://schemas.microsoft.com/office/drawing/2014/main" xmlns="" id="{21C61D23-0669-4132-AE9A-8EAA162AC9A2}"/>
              </a:ext>
            </a:extLst>
          </p:cNvPr>
          <p:cNvSpPr txBox="1">
            <a:spLocks noChangeArrowheads="1"/>
          </p:cNvSpPr>
          <p:nvPr userDrawn="1"/>
        </p:nvSpPr>
        <p:spPr bwMode="auto">
          <a:xfrm>
            <a:off x="7543800" y="7315200"/>
            <a:ext cx="1981200" cy="215900"/>
          </a:xfrm>
          <a:prstGeom prst="rect">
            <a:avLst/>
          </a:prstGeom>
          <a:noFill/>
          <a:ln>
            <a:noFill/>
          </a:ln>
          <a:extLst>
            <a:ext uri="{909E8E84-426E-40dd-AFC4-6F175D3DCCD1}"/>
            <a:ext uri="{91240B29-F687-4f45-9708-019B960494DF}"/>
          </a:extLst>
        </p:spPr>
        <p:txBody>
          <a:bodyPr lIns="91429" tIns="45715" rIns="91429" bIns="45715">
            <a:spAutoFit/>
          </a:bodyPr>
          <a:lstStyle>
            <a:lvl1pPr eaLnBrk="0" hangingPunct="0">
              <a:defRPr sz="2000">
                <a:solidFill>
                  <a:schemeClr val="tx1"/>
                </a:solidFill>
                <a:latin typeface="Arial" panose="020B0604020202020204" pitchFamily="34" charset="0"/>
                <a:ea typeface="MS PGothic" panose="020B0600070205080204" pitchFamily="34" charset="-128"/>
              </a:defRPr>
            </a:lvl1pPr>
            <a:lvl2pPr marL="742950" indent="-285750" eaLnBrk="0" hangingPunct="0">
              <a:defRPr sz="2000">
                <a:solidFill>
                  <a:schemeClr val="tx1"/>
                </a:solidFill>
                <a:latin typeface="Arial" panose="020B0604020202020204" pitchFamily="34" charset="0"/>
                <a:ea typeface="MS PGothic" panose="020B0600070205080204" pitchFamily="34" charset="-128"/>
              </a:defRPr>
            </a:lvl2pPr>
            <a:lvl3pPr marL="1143000" indent="-228600" eaLnBrk="0" hangingPunct="0">
              <a:defRPr sz="2000">
                <a:solidFill>
                  <a:schemeClr val="tx1"/>
                </a:solidFill>
                <a:latin typeface="Arial" panose="020B0604020202020204" pitchFamily="34" charset="0"/>
                <a:ea typeface="MS PGothic" panose="020B0600070205080204" pitchFamily="34" charset="-128"/>
              </a:defRPr>
            </a:lvl3pPr>
            <a:lvl4pPr marL="1600200" indent="-228600" eaLnBrk="0" hangingPunct="0">
              <a:defRPr sz="2000">
                <a:solidFill>
                  <a:schemeClr val="tx1"/>
                </a:solidFill>
                <a:latin typeface="Arial" panose="020B0604020202020204" pitchFamily="34" charset="0"/>
                <a:ea typeface="MS PGothic" panose="020B0600070205080204" pitchFamily="34" charset="-128"/>
              </a:defRPr>
            </a:lvl4pPr>
            <a:lvl5pPr marL="2057400" indent="-228600" eaLnBrk="0" hangingPunct="0">
              <a:defRPr sz="2000">
                <a:solidFill>
                  <a:schemeClr val="tx1"/>
                </a:solidFill>
                <a:latin typeface="Arial" panose="020B0604020202020204" pitchFamily="34" charset="0"/>
                <a:ea typeface="MS PGothic" panose="020B0600070205080204" pitchFamily="34" charset="-128"/>
              </a:defRPr>
            </a:lvl5pPr>
            <a:lvl6pPr marL="25146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6pPr>
            <a:lvl7pPr marL="29718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7pPr>
            <a:lvl8pPr marL="34290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8pPr>
            <a:lvl9pPr marL="38862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9pPr>
          </a:lstStyle>
          <a:p>
            <a:pPr algn="ctr" eaLnBrk="1" hangingPunct="1">
              <a:defRPr/>
            </a:pPr>
            <a:r>
              <a:rPr lang="en-US" altLang="en-US" sz="800">
                <a:solidFill>
                  <a:srgbClr val="5A5B5D"/>
                </a:solidFill>
                <a:latin typeface="Helvetica Light" charset="0"/>
              </a:rPr>
              <a:t>May 3 – 4, 2018, Schaumburg, IL</a:t>
            </a:r>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a:extLst>
              <a:ext uri="{FF2B5EF4-FFF2-40B4-BE49-F238E27FC236}">
                <a16:creationId xmlns:a16="http://schemas.microsoft.com/office/drawing/2014/main" xmlns="" id="{F1FF6F8B-32A5-40A8-BBE0-A4BD44925480}"/>
              </a:ext>
            </a:extLst>
          </p:cNvPr>
          <p:cNvSpPr>
            <a:spLocks noGrp="1"/>
          </p:cNvSpPr>
          <p:nvPr>
            <p:ph type="dt" sz="half" idx="10"/>
          </p:nvPr>
        </p:nvSpPr>
        <p:spPr>
          <a:xfrm>
            <a:off x="503238" y="7204075"/>
            <a:ext cx="2346325" cy="414338"/>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B29D0106-CEFA-4D8C-816B-889759B8266E}" type="datetime4">
              <a:rPr lang="en-US" altLang="en-US"/>
              <a:pPr>
                <a:defRPr/>
              </a:pPr>
              <a:t>May 2, 2018</a:t>
            </a:fld>
            <a:endParaRPr lang="en-US" altLang="en-US"/>
          </a:p>
        </p:txBody>
      </p:sp>
      <p:sp>
        <p:nvSpPr>
          <p:cNvPr id="9" name="Footer Placeholder 4">
            <a:extLst>
              <a:ext uri="{FF2B5EF4-FFF2-40B4-BE49-F238E27FC236}">
                <a16:creationId xmlns:a16="http://schemas.microsoft.com/office/drawing/2014/main" xmlns="" id="{E4C9B0DD-2093-43C6-A260-119614AB99C4}"/>
              </a:ext>
            </a:extLst>
          </p:cNvPr>
          <p:cNvSpPr>
            <a:spLocks noGrp="1"/>
          </p:cNvSpPr>
          <p:nvPr>
            <p:ph type="ftr" sz="quarter" idx="11"/>
          </p:nvPr>
        </p:nvSpPr>
        <p:spPr>
          <a:xfrm>
            <a:off x="2286000" y="7086600"/>
            <a:ext cx="7299325" cy="414338"/>
          </a:xfrm>
          <a:prstGeom prst="rect">
            <a:avLst/>
          </a:prstGeom>
        </p:spPr>
        <p:txBody>
          <a:bodyPr/>
          <a:lstStyle>
            <a:lvl1pPr defTabSz="1017468" eaLnBrk="1" hangingPunct="1">
              <a:defRPr>
                <a:latin typeface="Arial" charset="0"/>
                <a:ea typeface="ＭＳ Ｐゴシック" charset="0"/>
                <a:cs typeface="ＭＳ Ｐゴシック" charset="0"/>
              </a:defRPr>
            </a:lvl1pPr>
          </a:lstStyle>
          <a:p>
            <a:pPr>
              <a:defRPr/>
            </a:pPr>
            <a:endParaRPr lang="en-US"/>
          </a:p>
        </p:txBody>
      </p:sp>
      <p:sp>
        <p:nvSpPr>
          <p:cNvPr id="10" name="Slide Number Placeholder 5">
            <a:extLst>
              <a:ext uri="{FF2B5EF4-FFF2-40B4-BE49-F238E27FC236}">
                <a16:creationId xmlns:a16="http://schemas.microsoft.com/office/drawing/2014/main" xmlns="" id="{6E1AADC5-E2F2-411C-BB1B-4EB8F9BD1E50}"/>
              </a:ext>
            </a:extLst>
          </p:cNvPr>
          <p:cNvSpPr>
            <a:spLocks noGrp="1"/>
          </p:cNvSpPr>
          <p:nvPr>
            <p:ph type="sldNum" sz="quarter" idx="12"/>
          </p:nvPr>
        </p:nvSpPr>
        <p:spPr>
          <a:xfrm>
            <a:off x="7208838" y="7204075"/>
            <a:ext cx="2346325" cy="414338"/>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DB242AE3-FECB-4E30-A46A-92B3F3AA97A1}" type="slidenum">
              <a:rPr lang="en-US" altLang="en-US"/>
              <a:pPr>
                <a:defRPr/>
              </a:pPr>
              <a:t>‹#›</a:t>
            </a:fld>
            <a:endParaRPr lang="en-US" altLang="en-US"/>
          </a:p>
        </p:txBody>
      </p:sp>
    </p:spTree>
    <p:extLst>
      <p:ext uri="{BB962C8B-B14F-4D97-AF65-F5344CB8AC3E}">
        <p14:creationId xmlns:p14="http://schemas.microsoft.com/office/powerpoint/2010/main" val="3363015096"/>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TextBox 6">
            <a:extLst>
              <a:ext uri="{FF2B5EF4-FFF2-40B4-BE49-F238E27FC236}">
                <a16:creationId xmlns:a16="http://schemas.microsoft.com/office/drawing/2014/main" xmlns="" id="{909548E8-FC02-470D-B78B-03767417F131}"/>
              </a:ext>
            </a:extLst>
          </p:cNvPr>
          <p:cNvSpPr txBox="1">
            <a:spLocks noChangeArrowheads="1"/>
          </p:cNvSpPr>
          <p:nvPr userDrawn="1"/>
        </p:nvSpPr>
        <p:spPr bwMode="auto">
          <a:xfrm>
            <a:off x="463550" y="7142163"/>
            <a:ext cx="1162050" cy="307975"/>
          </a:xfrm>
          <a:prstGeom prst="rect">
            <a:avLst/>
          </a:prstGeom>
          <a:noFill/>
          <a:ln>
            <a:noFill/>
          </a:ln>
          <a:extLst>
            <a:ext uri="{909E8E84-426E-40dd-AFC4-6F175D3DCCD1}"/>
            <a:ext uri="{91240B29-F687-4f45-9708-019B960494DF}"/>
          </a:extLst>
        </p:spPr>
        <p:txBody>
          <a:bodyPr wrap="none" lIns="91429" tIns="45715" rIns="91429" bIns="45715">
            <a:spAutoFit/>
          </a:bodyPr>
          <a:lstStyle>
            <a:lvl1pPr eaLnBrk="0" hangingPunct="0">
              <a:defRPr sz="2000">
                <a:solidFill>
                  <a:schemeClr val="tx1"/>
                </a:solidFill>
                <a:latin typeface="Arial" charset="0"/>
                <a:ea typeface="ＭＳ Ｐゴシック" charset="0"/>
                <a:cs typeface="ＭＳ Ｐゴシック" charset="0"/>
              </a:defRPr>
            </a:lvl1pPr>
            <a:lvl2pPr marL="742950" indent="-285750" eaLnBrk="0" hangingPunct="0">
              <a:defRPr sz="2000">
                <a:solidFill>
                  <a:schemeClr val="tx1"/>
                </a:solidFill>
                <a:latin typeface="Arial" charset="0"/>
                <a:ea typeface="ＭＳ Ｐゴシック" charset="0"/>
              </a:defRPr>
            </a:lvl2pPr>
            <a:lvl3pPr marL="1143000" indent="-228600" eaLnBrk="0" hangingPunct="0">
              <a:defRPr sz="2000">
                <a:solidFill>
                  <a:schemeClr val="tx1"/>
                </a:solidFill>
                <a:latin typeface="Arial" charset="0"/>
                <a:ea typeface="ＭＳ Ｐゴシック" charset="0"/>
              </a:defRPr>
            </a:lvl3pPr>
            <a:lvl4pPr marL="1600200" indent="-228600" eaLnBrk="0" hangingPunct="0">
              <a:defRPr sz="2000">
                <a:solidFill>
                  <a:schemeClr val="tx1"/>
                </a:solidFill>
                <a:latin typeface="Arial" charset="0"/>
                <a:ea typeface="ＭＳ Ｐゴシック" charset="0"/>
              </a:defRPr>
            </a:lvl4pPr>
            <a:lvl5pPr marL="2057400" indent="-228600" eaLnBrk="0" hangingPunct="0">
              <a:defRPr sz="2000">
                <a:solidFill>
                  <a:schemeClr val="tx1"/>
                </a:solidFill>
                <a:latin typeface="Arial" charset="0"/>
                <a:ea typeface="ＭＳ Ｐゴシック" charset="0"/>
              </a:defRPr>
            </a:lvl5pPr>
            <a:lvl6pPr marL="2514600" indent="-228600" defTabSz="1016000" eaLnBrk="0" fontAlgn="base" hangingPunct="0">
              <a:spcBef>
                <a:spcPct val="0"/>
              </a:spcBef>
              <a:spcAft>
                <a:spcPct val="0"/>
              </a:spcAft>
              <a:defRPr sz="2000">
                <a:solidFill>
                  <a:schemeClr val="tx1"/>
                </a:solidFill>
                <a:latin typeface="Arial" charset="0"/>
                <a:ea typeface="ＭＳ Ｐゴシック" charset="0"/>
              </a:defRPr>
            </a:lvl6pPr>
            <a:lvl7pPr marL="2971800" indent="-228600" defTabSz="1016000" eaLnBrk="0" fontAlgn="base" hangingPunct="0">
              <a:spcBef>
                <a:spcPct val="0"/>
              </a:spcBef>
              <a:spcAft>
                <a:spcPct val="0"/>
              </a:spcAft>
              <a:defRPr sz="2000">
                <a:solidFill>
                  <a:schemeClr val="tx1"/>
                </a:solidFill>
                <a:latin typeface="Arial" charset="0"/>
                <a:ea typeface="ＭＳ Ｐゴシック" charset="0"/>
              </a:defRPr>
            </a:lvl7pPr>
            <a:lvl8pPr marL="3429000" indent="-228600" defTabSz="1016000" eaLnBrk="0" fontAlgn="base" hangingPunct="0">
              <a:spcBef>
                <a:spcPct val="0"/>
              </a:spcBef>
              <a:spcAft>
                <a:spcPct val="0"/>
              </a:spcAft>
              <a:defRPr sz="2000">
                <a:solidFill>
                  <a:schemeClr val="tx1"/>
                </a:solidFill>
                <a:latin typeface="Arial" charset="0"/>
                <a:ea typeface="ＭＳ Ｐゴシック" charset="0"/>
              </a:defRPr>
            </a:lvl8pPr>
            <a:lvl9pPr marL="3886200" indent="-228600" defTabSz="1016000" eaLnBrk="0" fontAlgn="base" hangingPunct="0">
              <a:spcBef>
                <a:spcPct val="0"/>
              </a:spcBef>
              <a:spcAft>
                <a:spcPct val="0"/>
              </a:spcAft>
              <a:defRPr sz="2000">
                <a:solidFill>
                  <a:schemeClr val="tx1"/>
                </a:solidFill>
                <a:latin typeface="Arial" charset="0"/>
                <a:ea typeface="ＭＳ Ｐゴシック" charset="0"/>
              </a:defRPr>
            </a:lvl9pPr>
          </a:lstStyle>
          <a:p>
            <a:pPr eaLnBrk="1" hangingPunct="1">
              <a:defRPr/>
            </a:pPr>
            <a:r>
              <a:rPr lang="en-US" sz="1400">
                <a:solidFill>
                  <a:srgbClr val="479AE9"/>
                </a:solidFill>
                <a:cs typeface="Arial" charset="0"/>
              </a:rPr>
              <a:t>#iasboAC18</a:t>
            </a:r>
          </a:p>
        </p:txBody>
      </p:sp>
      <p:pic>
        <p:nvPicPr>
          <p:cNvPr id="5" name="Picture 7" descr="twitter-bird-light-bgs.png">
            <a:extLst>
              <a:ext uri="{FF2B5EF4-FFF2-40B4-BE49-F238E27FC236}">
                <a16:creationId xmlns:a16="http://schemas.microsoft.com/office/drawing/2014/main" xmlns="" id="{B6519A22-0896-44AD-9C44-16922A86770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0" y="7010400"/>
            <a:ext cx="517525"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descr="AC18Logo.png">
            <a:extLst>
              <a:ext uri="{FF2B5EF4-FFF2-40B4-BE49-F238E27FC236}">
                <a16:creationId xmlns:a16="http://schemas.microsoft.com/office/drawing/2014/main" xmlns="" id="{BF3C97A6-AA79-4C4F-84DD-99247C5F9CC7}"/>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162800" y="6781800"/>
            <a:ext cx="2838450" cy="96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9">
            <a:extLst>
              <a:ext uri="{FF2B5EF4-FFF2-40B4-BE49-F238E27FC236}">
                <a16:creationId xmlns:a16="http://schemas.microsoft.com/office/drawing/2014/main" xmlns="" id="{0621AC72-514B-4E12-8A6B-E7F559C24627}"/>
              </a:ext>
            </a:extLst>
          </p:cNvPr>
          <p:cNvSpPr txBox="1">
            <a:spLocks noChangeArrowheads="1"/>
          </p:cNvSpPr>
          <p:nvPr userDrawn="1"/>
        </p:nvSpPr>
        <p:spPr bwMode="auto">
          <a:xfrm>
            <a:off x="7543800" y="7315200"/>
            <a:ext cx="1981200" cy="215900"/>
          </a:xfrm>
          <a:prstGeom prst="rect">
            <a:avLst/>
          </a:prstGeom>
          <a:noFill/>
          <a:ln>
            <a:noFill/>
          </a:ln>
          <a:extLst>
            <a:ext uri="{909E8E84-426E-40dd-AFC4-6F175D3DCCD1}"/>
            <a:ext uri="{91240B29-F687-4f45-9708-019B960494DF}"/>
          </a:extLst>
        </p:spPr>
        <p:txBody>
          <a:bodyPr lIns="91429" tIns="45715" rIns="91429" bIns="45715">
            <a:spAutoFit/>
          </a:bodyPr>
          <a:lstStyle>
            <a:lvl1pPr eaLnBrk="0" hangingPunct="0">
              <a:defRPr sz="2000">
                <a:solidFill>
                  <a:schemeClr val="tx1"/>
                </a:solidFill>
                <a:latin typeface="Arial" panose="020B0604020202020204" pitchFamily="34" charset="0"/>
                <a:ea typeface="MS PGothic" panose="020B0600070205080204" pitchFamily="34" charset="-128"/>
              </a:defRPr>
            </a:lvl1pPr>
            <a:lvl2pPr marL="742950" indent="-285750" eaLnBrk="0" hangingPunct="0">
              <a:defRPr sz="2000">
                <a:solidFill>
                  <a:schemeClr val="tx1"/>
                </a:solidFill>
                <a:latin typeface="Arial" panose="020B0604020202020204" pitchFamily="34" charset="0"/>
                <a:ea typeface="MS PGothic" panose="020B0600070205080204" pitchFamily="34" charset="-128"/>
              </a:defRPr>
            </a:lvl2pPr>
            <a:lvl3pPr marL="1143000" indent="-228600" eaLnBrk="0" hangingPunct="0">
              <a:defRPr sz="2000">
                <a:solidFill>
                  <a:schemeClr val="tx1"/>
                </a:solidFill>
                <a:latin typeface="Arial" panose="020B0604020202020204" pitchFamily="34" charset="0"/>
                <a:ea typeface="MS PGothic" panose="020B0600070205080204" pitchFamily="34" charset="-128"/>
              </a:defRPr>
            </a:lvl3pPr>
            <a:lvl4pPr marL="1600200" indent="-228600" eaLnBrk="0" hangingPunct="0">
              <a:defRPr sz="2000">
                <a:solidFill>
                  <a:schemeClr val="tx1"/>
                </a:solidFill>
                <a:latin typeface="Arial" panose="020B0604020202020204" pitchFamily="34" charset="0"/>
                <a:ea typeface="MS PGothic" panose="020B0600070205080204" pitchFamily="34" charset="-128"/>
              </a:defRPr>
            </a:lvl4pPr>
            <a:lvl5pPr marL="2057400" indent="-228600" eaLnBrk="0" hangingPunct="0">
              <a:defRPr sz="2000">
                <a:solidFill>
                  <a:schemeClr val="tx1"/>
                </a:solidFill>
                <a:latin typeface="Arial" panose="020B0604020202020204" pitchFamily="34" charset="0"/>
                <a:ea typeface="MS PGothic" panose="020B0600070205080204" pitchFamily="34" charset="-128"/>
              </a:defRPr>
            </a:lvl5pPr>
            <a:lvl6pPr marL="25146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6pPr>
            <a:lvl7pPr marL="29718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7pPr>
            <a:lvl8pPr marL="34290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8pPr>
            <a:lvl9pPr marL="38862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9pPr>
          </a:lstStyle>
          <a:p>
            <a:pPr algn="ctr" eaLnBrk="1" hangingPunct="1">
              <a:defRPr/>
            </a:pPr>
            <a:r>
              <a:rPr lang="en-US" altLang="en-US" sz="800">
                <a:solidFill>
                  <a:srgbClr val="5A5B5D"/>
                </a:solidFill>
                <a:latin typeface="Helvetica Light" charset="0"/>
              </a:rPr>
              <a:t>May 3 – 4, 2018, Schaumburg, IL</a:t>
            </a:r>
          </a:p>
        </p:txBody>
      </p:sp>
      <p:sp>
        <p:nvSpPr>
          <p:cNvPr id="2" name="Title 1"/>
          <p:cNvSpPr>
            <a:spLocks noGrp="1"/>
          </p:cNvSpPr>
          <p:nvPr>
            <p:ph type="title"/>
          </p:nvPr>
        </p:nvSpPr>
        <p:spPr>
          <a:xfrm>
            <a:off x="794544" y="4994490"/>
            <a:ext cx="8549640" cy="1543685"/>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794544" y="3294275"/>
            <a:ext cx="8549640" cy="1700212"/>
          </a:xfrm>
        </p:spPr>
        <p:txBody>
          <a:bodyPr anchor="b"/>
          <a:lstStyle>
            <a:lvl1pPr marL="0" indent="0">
              <a:buNone/>
              <a:defRPr sz="2200">
                <a:solidFill>
                  <a:schemeClr val="tx1">
                    <a:tint val="75000"/>
                  </a:schemeClr>
                </a:solidFill>
              </a:defRPr>
            </a:lvl1pPr>
            <a:lvl2pPr marL="509292" indent="0">
              <a:buNone/>
              <a:defRPr sz="2000">
                <a:solidFill>
                  <a:schemeClr val="tx1">
                    <a:tint val="75000"/>
                  </a:schemeClr>
                </a:solidFill>
              </a:defRPr>
            </a:lvl2pPr>
            <a:lvl3pPr marL="1018586" indent="0">
              <a:buNone/>
              <a:defRPr sz="1800">
                <a:solidFill>
                  <a:schemeClr val="tx1">
                    <a:tint val="75000"/>
                  </a:schemeClr>
                </a:solidFill>
              </a:defRPr>
            </a:lvl3pPr>
            <a:lvl4pPr marL="1527879" indent="0">
              <a:buNone/>
              <a:defRPr sz="1600">
                <a:solidFill>
                  <a:schemeClr val="tx1">
                    <a:tint val="75000"/>
                  </a:schemeClr>
                </a:solidFill>
              </a:defRPr>
            </a:lvl4pPr>
            <a:lvl5pPr marL="2037173" indent="0">
              <a:buNone/>
              <a:defRPr sz="1600">
                <a:solidFill>
                  <a:schemeClr val="tx1">
                    <a:tint val="75000"/>
                  </a:schemeClr>
                </a:solidFill>
              </a:defRPr>
            </a:lvl5pPr>
            <a:lvl6pPr marL="2546466" indent="0">
              <a:buNone/>
              <a:defRPr sz="1600">
                <a:solidFill>
                  <a:schemeClr val="tx1">
                    <a:tint val="75000"/>
                  </a:schemeClr>
                </a:solidFill>
              </a:defRPr>
            </a:lvl6pPr>
            <a:lvl7pPr marL="3055758" indent="0">
              <a:buNone/>
              <a:defRPr sz="1600">
                <a:solidFill>
                  <a:schemeClr val="tx1">
                    <a:tint val="75000"/>
                  </a:schemeClr>
                </a:solidFill>
              </a:defRPr>
            </a:lvl7pPr>
            <a:lvl8pPr marL="3565052" indent="0">
              <a:buNone/>
              <a:defRPr sz="1600">
                <a:solidFill>
                  <a:schemeClr val="tx1">
                    <a:tint val="75000"/>
                  </a:schemeClr>
                </a:solidFill>
              </a:defRPr>
            </a:lvl8pPr>
            <a:lvl9pPr marL="4074344" indent="0">
              <a:buNone/>
              <a:defRPr sz="1600">
                <a:solidFill>
                  <a:schemeClr val="tx1">
                    <a:tint val="75000"/>
                  </a:schemeClr>
                </a:solidFill>
              </a:defRPr>
            </a:lvl9pPr>
          </a:lstStyle>
          <a:p>
            <a:pPr lvl="0"/>
            <a:r>
              <a:rPr lang="en-US"/>
              <a:t>Click to edit Master text styles</a:t>
            </a:r>
          </a:p>
        </p:txBody>
      </p:sp>
      <p:sp>
        <p:nvSpPr>
          <p:cNvPr id="8" name="Date Placeholder 3">
            <a:extLst>
              <a:ext uri="{FF2B5EF4-FFF2-40B4-BE49-F238E27FC236}">
                <a16:creationId xmlns:a16="http://schemas.microsoft.com/office/drawing/2014/main" xmlns="" id="{8381D320-D8B0-46AB-BEB3-3BC58606DC8F}"/>
              </a:ext>
            </a:extLst>
          </p:cNvPr>
          <p:cNvSpPr>
            <a:spLocks noGrp="1"/>
          </p:cNvSpPr>
          <p:nvPr>
            <p:ph type="dt" sz="half" idx="10"/>
          </p:nvPr>
        </p:nvSpPr>
        <p:spPr>
          <a:xfrm>
            <a:off x="503238" y="7204075"/>
            <a:ext cx="2346325" cy="414338"/>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D143CDC5-E689-4693-B8CD-F3A56FCCA0F7}" type="datetime4">
              <a:rPr lang="en-US" altLang="en-US"/>
              <a:pPr>
                <a:defRPr/>
              </a:pPr>
              <a:t>May 2, 2018</a:t>
            </a:fld>
            <a:endParaRPr lang="en-US" altLang="en-US"/>
          </a:p>
        </p:txBody>
      </p:sp>
      <p:sp>
        <p:nvSpPr>
          <p:cNvPr id="9" name="Footer Placeholder 4">
            <a:extLst>
              <a:ext uri="{FF2B5EF4-FFF2-40B4-BE49-F238E27FC236}">
                <a16:creationId xmlns:a16="http://schemas.microsoft.com/office/drawing/2014/main" xmlns="" id="{2F13B927-6F90-4FAC-9528-2785E0B0B8DD}"/>
              </a:ext>
            </a:extLst>
          </p:cNvPr>
          <p:cNvSpPr>
            <a:spLocks noGrp="1"/>
          </p:cNvSpPr>
          <p:nvPr>
            <p:ph type="ftr" sz="quarter" idx="11"/>
          </p:nvPr>
        </p:nvSpPr>
        <p:spPr>
          <a:xfrm>
            <a:off x="2286000" y="7086600"/>
            <a:ext cx="7299325" cy="414338"/>
          </a:xfrm>
          <a:prstGeom prst="rect">
            <a:avLst/>
          </a:prstGeom>
        </p:spPr>
        <p:txBody>
          <a:bodyPr/>
          <a:lstStyle>
            <a:lvl1pPr defTabSz="1017468" eaLnBrk="1" hangingPunct="1">
              <a:defRPr>
                <a:latin typeface="Arial" charset="0"/>
                <a:ea typeface="ＭＳ Ｐゴシック" charset="0"/>
                <a:cs typeface="ＭＳ Ｐゴシック" charset="0"/>
              </a:defRPr>
            </a:lvl1pPr>
          </a:lstStyle>
          <a:p>
            <a:pPr>
              <a:defRPr/>
            </a:pPr>
            <a:endParaRPr lang="en-US"/>
          </a:p>
        </p:txBody>
      </p:sp>
      <p:sp>
        <p:nvSpPr>
          <p:cNvPr id="10" name="Slide Number Placeholder 5">
            <a:extLst>
              <a:ext uri="{FF2B5EF4-FFF2-40B4-BE49-F238E27FC236}">
                <a16:creationId xmlns:a16="http://schemas.microsoft.com/office/drawing/2014/main" xmlns="" id="{4A9DEAB1-C7CD-4014-8F22-05DF67EF3A33}"/>
              </a:ext>
            </a:extLst>
          </p:cNvPr>
          <p:cNvSpPr>
            <a:spLocks noGrp="1"/>
          </p:cNvSpPr>
          <p:nvPr>
            <p:ph type="sldNum" sz="quarter" idx="12"/>
          </p:nvPr>
        </p:nvSpPr>
        <p:spPr>
          <a:xfrm>
            <a:off x="7208838" y="7204075"/>
            <a:ext cx="2346325" cy="414338"/>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6444BA02-80EE-4131-8F70-5DD743E5C0FD}" type="slidenum">
              <a:rPr lang="en-US" altLang="en-US"/>
              <a:pPr>
                <a:defRPr/>
              </a:pPr>
              <a:t>‹#›</a:t>
            </a:fld>
            <a:endParaRPr lang="en-US" altLang="en-US"/>
          </a:p>
        </p:txBody>
      </p:sp>
    </p:spTree>
    <p:extLst>
      <p:ext uri="{BB962C8B-B14F-4D97-AF65-F5344CB8AC3E}">
        <p14:creationId xmlns:p14="http://schemas.microsoft.com/office/powerpoint/2010/main" val="4088433245"/>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5" name="TextBox 6">
            <a:extLst>
              <a:ext uri="{FF2B5EF4-FFF2-40B4-BE49-F238E27FC236}">
                <a16:creationId xmlns:a16="http://schemas.microsoft.com/office/drawing/2014/main" xmlns="" id="{39F3FD24-F04F-4BE8-96B1-C93EF8D67F5D}"/>
              </a:ext>
            </a:extLst>
          </p:cNvPr>
          <p:cNvSpPr txBox="1">
            <a:spLocks noChangeArrowheads="1"/>
          </p:cNvSpPr>
          <p:nvPr userDrawn="1"/>
        </p:nvSpPr>
        <p:spPr bwMode="auto">
          <a:xfrm>
            <a:off x="463550" y="7142163"/>
            <a:ext cx="1162050" cy="307975"/>
          </a:xfrm>
          <a:prstGeom prst="rect">
            <a:avLst/>
          </a:prstGeom>
          <a:noFill/>
          <a:ln>
            <a:noFill/>
          </a:ln>
          <a:extLst>
            <a:ext uri="{909E8E84-426E-40dd-AFC4-6F175D3DCCD1}"/>
            <a:ext uri="{91240B29-F687-4f45-9708-019B960494DF}"/>
          </a:extLst>
        </p:spPr>
        <p:txBody>
          <a:bodyPr wrap="none" lIns="91429" tIns="45715" rIns="91429" bIns="45715">
            <a:spAutoFit/>
          </a:bodyPr>
          <a:lstStyle>
            <a:lvl1pPr eaLnBrk="0" hangingPunct="0">
              <a:defRPr sz="2000">
                <a:solidFill>
                  <a:schemeClr val="tx1"/>
                </a:solidFill>
                <a:latin typeface="Arial" charset="0"/>
                <a:ea typeface="ＭＳ Ｐゴシック" charset="0"/>
                <a:cs typeface="ＭＳ Ｐゴシック" charset="0"/>
              </a:defRPr>
            </a:lvl1pPr>
            <a:lvl2pPr marL="742950" indent="-285750" eaLnBrk="0" hangingPunct="0">
              <a:defRPr sz="2000">
                <a:solidFill>
                  <a:schemeClr val="tx1"/>
                </a:solidFill>
                <a:latin typeface="Arial" charset="0"/>
                <a:ea typeface="ＭＳ Ｐゴシック" charset="0"/>
              </a:defRPr>
            </a:lvl2pPr>
            <a:lvl3pPr marL="1143000" indent="-228600" eaLnBrk="0" hangingPunct="0">
              <a:defRPr sz="2000">
                <a:solidFill>
                  <a:schemeClr val="tx1"/>
                </a:solidFill>
                <a:latin typeface="Arial" charset="0"/>
                <a:ea typeface="ＭＳ Ｐゴシック" charset="0"/>
              </a:defRPr>
            </a:lvl3pPr>
            <a:lvl4pPr marL="1600200" indent="-228600" eaLnBrk="0" hangingPunct="0">
              <a:defRPr sz="2000">
                <a:solidFill>
                  <a:schemeClr val="tx1"/>
                </a:solidFill>
                <a:latin typeface="Arial" charset="0"/>
                <a:ea typeface="ＭＳ Ｐゴシック" charset="0"/>
              </a:defRPr>
            </a:lvl4pPr>
            <a:lvl5pPr marL="2057400" indent="-228600" eaLnBrk="0" hangingPunct="0">
              <a:defRPr sz="2000">
                <a:solidFill>
                  <a:schemeClr val="tx1"/>
                </a:solidFill>
                <a:latin typeface="Arial" charset="0"/>
                <a:ea typeface="ＭＳ Ｐゴシック" charset="0"/>
              </a:defRPr>
            </a:lvl5pPr>
            <a:lvl6pPr marL="2514600" indent="-228600" defTabSz="1016000" eaLnBrk="0" fontAlgn="base" hangingPunct="0">
              <a:spcBef>
                <a:spcPct val="0"/>
              </a:spcBef>
              <a:spcAft>
                <a:spcPct val="0"/>
              </a:spcAft>
              <a:defRPr sz="2000">
                <a:solidFill>
                  <a:schemeClr val="tx1"/>
                </a:solidFill>
                <a:latin typeface="Arial" charset="0"/>
                <a:ea typeface="ＭＳ Ｐゴシック" charset="0"/>
              </a:defRPr>
            </a:lvl6pPr>
            <a:lvl7pPr marL="2971800" indent="-228600" defTabSz="1016000" eaLnBrk="0" fontAlgn="base" hangingPunct="0">
              <a:spcBef>
                <a:spcPct val="0"/>
              </a:spcBef>
              <a:spcAft>
                <a:spcPct val="0"/>
              </a:spcAft>
              <a:defRPr sz="2000">
                <a:solidFill>
                  <a:schemeClr val="tx1"/>
                </a:solidFill>
                <a:latin typeface="Arial" charset="0"/>
                <a:ea typeface="ＭＳ Ｐゴシック" charset="0"/>
              </a:defRPr>
            </a:lvl7pPr>
            <a:lvl8pPr marL="3429000" indent="-228600" defTabSz="1016000" eaLnBrk="0" fontAlgn="base" hangingPunct="0">
              <a:spcBef>
                <a:spcPct val="0"/>
              </a:spcBef>
              <a:spcAft>
                <a:spcPct val="0"/>
              </a:spcAft>
              <a:defRPr sz="2000">
                <a:solidFill>
                  <a:schemeClr val="tx1"/>
                </a:solidFill>
                <a:latin typeface="Arial" charset="0"/>
                <a:ea typeface="ＭＳ Ｐゴシック" charset="0"/>
              </a:defRPr>
            </a:lvl8pPr>
            <a:lvl9pPr marL="3886200" indent="-228600" defTabSz="1016000" eaLnBrk="0" fontAlgn="base" hangingPunct="0">
              <a:spcBef>
                <a:spcPct val="0"/>
              </a:spcBef>
              <a:spcAft>
                <a:spcPct val="0"/>
              </a:spcAft>
              <a:defRPr sz="2000">
                <a:solidFill>
                  <a:schemeClr val="tx1"/>
                </a:solidFill>
                <a:latin typeface="Arial" charset="0"/>
                <a:ea typeface="ＭＳ Ｐゴシック" charset="0"/>
              </a:defRPr>
            </a:lvl9pPr>
          </a:lstStyle>
          <a:p>
            <a:pPr eaLnBrk="1" hangingPunct="1">
              <a:defRPr/>
            </a:pPr>
            <a:r>
              <a:rPr lang="en-US" sz="1400">
                <a:solidFill>
                  <a:srgbClr val="479AE9"/>
                </a:solidFill>
                <a:cs typeface="Arial" charset="0"/>
              </a:rPr>
              <a:t>#iasboAC18</a:t>
            </a:r>
          </a:p>
        </p:txBody>
      </p:sp>
      <p:pic>
        <p:nvPicPr>
          <p:cNvPr id="6" name="Picture 7" descr="twitter-bird-light-bgs.png">
            <a:extLst>
              <a:ext uri="{FF2B5EF4-FFF2-40B4-BE49-F238E27FC236}">
                <a16:creationId xmlns:a16="http://schemas.microsoft.com/office/drawing/2014/main" xmlns="" id="{876DC1FF-48A5-4E22-9D0A-FE93ABEFBEBC}"/>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0" y="7010400"/>
            <a:ext cx="517525"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descr="AC18Logo.png">
            <a:extLst>
              <a:ext uri="{FF2B5EF4-FFF2-40B4-BE49-F238E27FC236}">
                <a16:creationId xmlns:a16="http://schemas.microsoft.com/office/drawing/2014/main" xmlns="" id="{1EC44462-273F-461D-A5C5-4AECACA067A9}"/>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162800" y="6781800"/>
            <a:ext cx="2838450" cy="96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9">
            <a:extLst>
              <a:ext uri="{FF2B5EF4-FFF2-40B4-BE49-F238E27FC236}">
                <a16:creationId xmlns:a16="http://schemas.microsoft.com/office/drawing/2014/main" xmlns="" id="{A8B6AA2E-EA39-4722-BA7F-046335113679}"/>
              </a:ext>
            </a:extLst>
          </p:cNvPr>
          <p:cNvSpPr txBox="1">
            <a:spLocks noChangeArrowheads="1"/>
          </p:cNvSpPr>
          <p:nvPr userDrawn="1"/>
        </p:nvSpPr>
        <p:spPr bwMode="auto">
          <a:xfrm>
            <a:off x="7543800" y="7315200"/>
            <a:ext cx="1981200" cy="215900"/>
          </a:xfrm>
          <a:prstGeom prst="rect">
            <a:avLst/>
          </a:prstGeom>
          <a:noFill/>
          <a:ln>
            <a:noFill/>
          </a:ln>
          <a:extLst>
            <a:ext uri="{909E8E84-426E-40dd-AFC4-6F175D3DCCD1}"/>
            <a:ext uri="{91240B29-F687-4f45-9708-019B960494DF}"/>
          </a:extLst>
        </p:spPr>
        <p:txBody>
          <a:bodyPr lIns="91429" tIns="45715" rIns="91429" bIns="45715">
            <a:spAutoFit/>
          </a:bodyPr>
          <a:lstStyle>
            <a:lvl1pPr eaLnBrk="0" hangingPunct="0">
              <a:defRPr sz="2000">
                <a:solidFill>
                  <a:schemeClr val="tx1"/>
                </a:solidFill>
                <a:latin typeface="Arial" panose="020B0604020202020204" pitchFamily="34" charset="0"/>
                <a:ea typeface="MS PGothic" panose="020B0600070205080204" pitchFamily="34" charset="-128"/>
              </a:defRPr>
            </a:lvl1pPr>
            <a:lvl2pPr marL="742950" indent="-285750" eaLnBrk="0" hangingPunct="0">
              <a:defRPr sz="2000">
                <a:solidFill>
                  <a:schemeClr val="tx1"/>
                </a:solidFill>
                <a:latin typeface="Arial" panose="020B0604020202020204" pitchFamily="34" charset="0"/>
                <a:ea typeface="MS PGothic" panose="020B0600070205080204" pitchFamily="34" charset="-128"/>
              </a:defRPr>
            </a:lvl2pPr>
            <a:lvl3pPr marL="1143000" indent="-228600" eaLnBrk="0" hangingPunct="0">
              <a:defRPr sz="2000">
                <a:solidFill>
                  <a:schemeClr val="tx1"/>
                </a:solidFill>
                <a:latin typeface="Arial" panose="020B0604020202020204" pitchFamily="34" charset="0"/>
                <a:ea typeface="MS PGothic" panose="020B0600070205080204" pitchFamily="34" charset="-128"/>
              </a:defRPr>
            </a:lvl3pPr>
            <a:lvl4pPr marL="1600200" indent="-228600" eaLnBrk="0" hangingPunct="0">
              <a:defRPr sz="2000">
                <a:solidFill>
                  <a:schemeClr val="tx1"/>
                </a:solidFill>
                <a:latin typeface="Arial" panose="020B0604020202020204" pitchFamily="34" charset="0"/>
                <a:ea typeface="MS PGothic" panose="020B0600070205080204" pitchFamily="34" charset="-128"/>
              </a:defRPr>
            </a:lvl4pPr>
            <a:lvl5pPr marL="2057400" indent="-228600" eaLnBrk="0" hangingPunct="0">
              <a:defRPr sz="2000">
                <a:solidFill>
                  <a:schemeClr val="tx1"/>
                </a:solidFill>
                <a:latin typeface="Arial" panose="020B0604020202020204" pitchFamily="34" charset="0"/>
                <a:ea typeface="MS PGothic" panose="020B0600070205080204" pitchFamily="34" charset="-128"/>
              </a:defRPr>
            </a:lvl5pPr>
            <a:lvl6pPr marL="25146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6pPr>
            <a:lvl7pPr marL="29718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7pPr>
            <a:lvl8pPr marL="34290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8pPr>
            <a:lvl9pPr marL="38862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9pPr>
          </a:lstStyle>
          <a:p>
            <a:pPr algn="ctr" eaLnBrk="1" hangingPunct="1">
              <a:defRPr/>
            </a:pPr>
            <a:r>
              <a:rPr lang="en-US" altLang="en-US" sz="800">
                <a:solidFill>
                  <a:srgbClr val="5A5B5D"/>
                </a:solidFill>
                <a:latin typeface="Helvetica Light" charset="0"/>
              </a:rPr>
              <a:t>May 3 – 4, 2018, Schaumburg, IL</a:t>
            </a:r>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02920" y="1813563"/>
            <a:ext cx="4442460" cy="5129425"/>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3020" y="1813563"/>
            <a:ext cx="4442460" cy="5129425"/>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Date Placeholder 4">
            <a:extLst>
              <a:ext uri="{FF2B5EF4-FFF2-40B4-BE49-F238E27FC236}">
                <a16:creationId xmlns:a16="http://schemas.microsoft.com/office/drawing/2014/main" xmlns="" id="{633EF523-B775-4865-9AE5-A1EF18F564BE}"/>
              </a:ext>
            </a:extLst>
          </p:cNvPr>
          <p:cNvSpPr>
            <a:spLocks noGrp="1"/>
          </p:cNvSpPr>
          <p:nvPr>
            <p:ph type="dt" sz="half" idx="10"/>
          </p:nvPr>
        </p:nvSpPr>
        <p:spPr>
          <a:xfrm>
            <a:off x="503238" y="7204075"/>
            <a:ext cx="2346325" cy="414338"/>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E675C90C-4074-4D68-920E-1B66A0B7E1D4}" type="datetime4">
              <a:rPr lang="en-US" altLang="en-US"/>
              <a:pPr>
                <a:defRPr/>
              </a:pPr>
              <a:t>May 2, 2018</a:t>
            </a:fld>
            <a:endParaRPr lang="en-US" altLang="en-US"/>
          </a:p>
        </p:txBody>
      </p:sp>
      <p:sp>
        <p:nvSpPr>
          <p:cNvPr id="10" name="Footer Placeholder 5">
            <a:extLst>
              <a:ext uri="{FF2B5EF4-FFF2-40B4-BE49-F238E27FC236}">
                <a16:creationId xmlns:a16="http://schemas.microsoft.com/office/drawing/2014/main" xmlns="" id="{954F0244-B6CB-4AB0-A418-AAF30186251E}"/>
              </a:ext>
            </a:extLst>
          </p:cNvPr>
          <p:cNvSpPr>
            <a:spLocks noGrp="1"/>
          </p:cNvSpPr>
          <p:nvPr>
            <p:ph type="ftr" sz="quarter" idx="11"/>
          </p:nvPr>
        </p:nvSpPr>
        <p:spPr>
          <a:xfrm>
            <a:off x="2286000" y="7086600"/>
            <a:ext cx="7299325" cy="414338"/>
          </a:xfrm>
          <a:prstGeom prst="rect">
            <a:avLst/>
          </a:prstGeom>
        </p:spPr>
        <p:txBody>
          <a:bodyPr/>
          <a:lstStyle>
            <a:lvl1pPr defTabSz="1017468" eaLnBrk="1" hangingPunct="1">
              <a:defRPr>
                <a:latin typeface="Arial" charset="0"/>
                <a:ea typeface="ＭＳ Ｐゴシック" charset="0"/>
                <a:cs typeface="ＭＳ Ｐゴシック" charset="0"/>
              </a:defRPr>
            </a:lvl1pPr>
          </a:lstStyle>
          <a:p>
            <a:pPr>
              <a:defRPr/>
            </a:pPr>
            <a:endParaRPr lang="en-US"/>
          </a:p>
        </p:txBody>
      </p:sp>
      <p:sp>
        <p:nvSpPr>
          <p:cNvPr id="11" name="Slide Number Placeholder 6">
            <a:extLst>
              <a:ext uri="{FF2B5EF4-FFF2-40B4-BE49-F238E27FC236}">
                <a16:creationId xmlns:a16="http://schemas.microsoft.com/office/drawing/2014/main" xmlns="" id="{AF1C5686-15FE-4D0E-A86B-734DFE8AAE40}"/>
              </a:ext>
            </a:extLst>
          </p:cNvPr>
          <p:cNvSpPr>
            <a:spLocks noGrp="1"/>
          </p:cNvSpPr>
          <p:nvPr>
            <p:ph type="sldNum" sz="quarter" idx="12"/>
          </p:nvPr>
        </p:nvSpPr>
        <p:spPr>
          <a:xfrm>
            <a:off x="7208838" y="7204075"/>
            <a:ext cx="2346325" cy="414338"/>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4B5DB6CE-3D74-496F-90D4-8F7FF550A288}" type="slidenum">
              <a:rPr lang="en-US" altLang="en-US"/>
              <a:pPr>
                <a:defRPr/>
              </a:pPr>
              <a:t>‹#›</a:t>
            </a:fld>
            <a:endParaRPr lang="en-US" altLang="en-US"/>
          </a:p>
        </p:txBody>
      </p:sp>
    </p:spTree>
    <p:extLst>
      <p:ext uri="{BB962C8B-B14F-4D97-AF65-F5344CB8AC3E}">
        <p14:creationId xmlns:p14="http://schemas.microsoft.com/office/powerpoint/2010/main" val="1764908146"/>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xmlns="" id="{A5243C77-8E3D-494C-BE57-9CDEB75CB5A5}"/>
              </a:ext>
            </a:extLst>
          </p:cNvPr>
          <p:cNvSpPr txBox="1">
            <a:spLocks noChangeArrowheads="1"/>
          </p:cNvSpPr>
          <p:nvPr userDrawn="1"/>
        </p:nvSpPr>
        <p:spPr bwMode="auto">
          <a:xfrm>
            <a:off x="463550" y="7142163"/>
            <a:ext cx="1162050" cy="307975"/>
          </a:xfrm>
          <a:prstGeom prst="rect">
            <a:avLst/>
          </a:prstGeom>
          <a:noFill/>
          <a:ln>
            <a:noFill/>
          </a:ln>
          <a:extLst>
            <a:ext uri="{909E8E84-426E-40dd-AFC4-6F175D3DCCD1}"/>
            <a:ext uri="{91240B29-F687-4f45-9708-019B960494DF}"/>
          </a:extLst>
        </p:spPr>
        <p:txBody>
          <a:bodyPr wrap="none" lIns="91429" tIns="45715" rIns="91429" bIns="45715">
            <a:spAutoFit/>
          </a:bodyPr>
          <a:lstStyle>
            <a:lvl1pPr eaLnBrk="0" hangingPunct="0">
              <a:defRPr sz="2000">
                <a:solidFill>
                  <a:schemeClr val="tx1"/>
                </a:solidFill>
                <a:latin typeface="Arial" charset="0"/>
                <a:ea typeface="ＭＳ Ｐゴシック" charset="0"/>
                <a:cs typeface="ＭＳ Ｐゴシック" charset="0"/>
              </a:defRPr>
            </a:lvl1pPr>
            <a:lvl2pPr marL="742950" indent="-285750" eaLnBrk="0" hangingPunct="0">
              <a:defRPr sz="2000">
                <a:solidFill>
                  <a:schemeClr val="tx1"/>
                </a:solidFill>
                <a:latin typeface="Arial" charset="0"/>
                <a:ea typeface="ＭＳ Ｐゴシック" charset="0"/>
              </a:defRPr>
            </a:lvl2pPr>
            <a:lvl3pPr marL="1143000" indent="-228600" eaLnBrk="0" hangingPunct="0">
              <a:defRPr sz="2000">
                <a:solidFill>
                  <a:schemeClr val="tx1"/>
                </a:solidFill>
                <a:latin typeface="Arial" charset="0"/>
                <a:ea typeface="ＭＳ Ｐゴシック" charset="0"/>
              </a:defRPr>
            </a:lvl3pPr>
            <a:lvl4pPr marL="1600200" indent="-228600" eaLnBrk="0" hangingPunct="0">
              <a:defRPr sz="2000">
                <a:solidFill>
                  <a:schemeClr val="tx1"/>
                </a:solidFill>
                <a:latin typeface="Arial" charset="0"/>
                <a:ea typeface="ＭＳ Ｐゴシック" charset="0"/>
              </a:defRPr>
            </a:lvl4pPr>
            <a:lvl5pPr marL="2057400" indent="-228600" eaLnBrk="0" hangingPunct="0">
              <a:defRPr sz="2000">
                <a:solidFill>
                  <a:schemeClr val="tx1"/>
                </a:solidFill>
                <a:latin typeface="Arial" charset="0"/>
                <a:ea typeface="ＭＳ Ｐゴシック" charset="0"/>
              </a:defRPr>
            </a:lvl5pPr>
            <a:lvl6pPr marL="2514600" indent="-228600" defTabSz="1016000" eaLnBrk="0" fontAlgn="base" hangingPunct="0">
              <a:spcBef>
                <a:spcPct val="0"/>
              </a:spcBef>
              <a:spcAft>
                <a:spcPct val="0"/>
              </a:spcAft>
              <a:defRPr sz="2000">
                <a:solidFill>
                  <a:schemeClr val="tx1"/>
                </a:solidFill>
                <a:latin typeface="Arial" charset="0"/>
                <a:ea typeface="ＭＳ Ｐゴシック" charset="0"/>
              </a:defRPr>
            </a:lvl6pPr>
            <a:lvl7pPr marL="2971800" indent="-228600" defTabSz="1016000" eaLnBrk="0" fontAlgn="base" hangingPunct="0">
              <a:spcBef>
                <a:spcPct val="0"/>
              </a:spcBef>
              <a:spcAft>
                <a:spcPct val="0"/>
              </a:spcAft>
              <a:defRPr sz="2000">
                <a:solidFill>
                  <a:schemeClr val="tx1"/>
                </a:solidFill>
                <a:latin typeface="Arial" charset="0"/>
                <a:ea typeface="ＭＳ Ｐゴシック" charset="0"/>
              </a:defRPr>
            </a:lvl7pPr>
            <a:lvl8pPr marL="3429000" indent="-228600" defTabSz="1016000" eaLnBrk="0" fontAlgn="base" hangingPunct="0">
              <a:spcBef>
                <a:spcPct val="0"/>
              </a:spcBef>
              <a:spcAft>
                <a:spcPct val="0"/>
              </a:spcAft>
              <a:defRPr sz="2000">
                <a:solidFill>
                  <a:schemeClr val="tx1"/>
                </a:solidFill>
                <a:latin typeface="Arial" charset="0"/>
                <a:ea typeface="ＭＳ Ｐゴシック" charset="0"/>
              </a:defRPr>
            </a:lvl8pPr>
            <a:lvl9pPr marL="3886200" indent="-228600" defTabSz="1016000" eaLnBrk="0" fontAlgn="base" hangingPunct="0">
              <a:spcBef>
                <a:spcPct val="0"/>
              </a:spcBef>
              <a:spcAft>
                <a:spcPct val="0"/>
              </a:spcAft>
              <a:defRPr sz="2000">
                <a:solidFill>
                  <a:schemeClr val="tx1"/>
                </a:solidFill>
                <a:latin typeface="Arial" charset="0"/>
                <a:ea typeface="ＭＳ Ｐゴシック" charset="0"/>
              </a:defRPr>
            </a:lvl9pPr>
          </a:lstStyle>
          <a:p>
            <a:pPr eaLnBrk="1" hangingPunct="1">
              <a:defRPr/>
            </a:pPr>
            <a:r>
              <a:rPr lang="en-US" sz="1400">
                <a:solidFill>
                  <a:srgbClr val="479AE9"/>
                </a:solidFill>
                <a:cs typeface="Arial" charset="0"/>
              </a:rPr>
              <a:t>#iasboAC18</a:t>
            </a:r>
          </a:p>
        </p:txBody>
      </p:sp>
      <p:pic>
        <p:nvPicPr>
          <p:cNvPr id="8" name="Picture 8" descr="twitter-bird-light-bgs.png">
            <a:extLst>
              <a:ext uri="{FF2B5EF4-FFF2-40B4-BE49-F238E27FC236}">
                <a16:creationId xmlns:a16="http://schemas.microsoft.com/office/drawing/2014/main" xmlns="" id="{DA6A50AC-C3A0-4761-8558-41931B3A14D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0" y="7010400"/>
            <a:ext cx="517525"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9" descr="AC18Logo.png">
            <a:extLst>
              <a:ext uri="{FF2B5EF4-FFF2-40B4-BE49-F238E27FC236}">
                <a16:creationId xmlns:a16="http://schemas.microsoft.com/office/drawing/2014/main" xmlns="" id="{AA652DEF-77CA-446B-B98D-F79BD10AE8A9}"/>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162800" y="6781800"/>
            <a:ext cx="2838450" cy="96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a:extLst>
              <a:ext uri="{FF2B5EF4-FFF2-40B4-BE49-F238E27FC236}">
                <a16:creationId xmlns:a16="http://schemas.microsoft.com/office/drawing/2014/main" xmlns="" id="{484FB5C4-C6F0-4D91-AB5C-6981E6989E36}"/>
              </a:ext>
            </a:extLst>
          </p:cNvPr>
          <p:cNvSpPr txBox="1">
            <a:spLocks noChangeArrowheads="1"/>
          </p:cNvSpPr>
          <p:nvPr userDrawn="1"/>
        </p:nvSpPr>
        <p:spPr bwMode="auto">
          <a:xfrm>
            <a:off x="7543800" y="7315200"/>
            <a:ext cx="1981200" cy="215900"/>
          </a:xfrm>
          <a:prstGeom prst="rect">
            <a:avLst/>
          </a:prstGeom>
          <a:noFill/>
          <a:ln>
            <a:noFill/>
          </a:ln>
          <a:extLst>
            <a:ext uri="{909E8E84-426E-40dd-AFC4-6F175D3DCCD1}"/>
            <a:ext uri="{91240B29-F687-4f45-9708-019B960494DF}"/>
          </a:extLst>
        </p:spPr>
        <p:txBody>
          <a:bodyPr lIns="91429" tIns="45715" rIns="91429" bIns="45715">
            <a:spAutoFit/>
          </a:bodyPr>
          <a:lstStyle>
            <a:lvl1pPr eaLnBrk="0" hangingPunct="0">
              <a:defRPr sz="2000">
                <a:solidFill>
                  <a:schemeClr val="tx1"/>
                </a:solidFill>
                <a:latin typeface="Arial" panose="020B0604020202020204" pitchFamily="34" charset="0"/>
                <a:ea typeface="MS PGothic" panose="020B0600070205080204" pitchFamily="34" charset="-128"/>
              </a:defRPr>
            </a:lvl1pPr>
            <a:lvl2pPr marL="742950" indent="-285750" eaLnBrk="0" hangingPunct="0">
              <a:defRPr sz="2000">
                <a:solidFill>
                  <a:schemeClr val="tx1"/>
                </a:solidFill>
                <a:latin typeface="Arial" panose="020B0604020202020204" pitchFamily="34" charset="0"/>
                <a:ea typeface="MS PGothic" panose="020B0600070205080204" pitchFamily="34" charset="-128"/>
              </a:defRPr>
            </a:lvl2pPr>
            <a:lvl3pPr marL="1143000" indent="-228600" eaLnBrk="0" hangingPunct="0">
              <a:defRPr sz="2000">
                <a:solidFill>
                  <a:schemeClr val="tx1"/>
                </a:solidFill>
                <a:latin typeface="Arial" panose="020B0604020202020204" pitchFamily="34" charset="0"/>
                <a:ea typeface="MS PGothic" panose="020B0600070205080204" pitchFamily="34" charset="-128"/>
              </a:defRPr>
            </a:lvl3pPr>
            <a:lvl4pPr marL="1600200" indent="-228600" eaLnBrk="0" hangingPunct="0">
              <a:defRPr sz="2000">
                <a:solidFill>
                  <a:schemeClr val="tx1"/>
                </a:solidFill>
                <a:latin typeface="Arial" panose="020B0604020202020204" pitchFamily="34" charset="0"/>
                <a:ea typeface="MS PGothic" panose="020B0600070205080204" pitchFamily="34" charset="-128"/>
              </a:defRPr>
            </a:lvl4pPr>
            <a:lvl5pPr marL="2057400" indent="-228600" eaLnBrk="0" hangingPunct="0">
              <a:defRPr sz="2000">
                <a:solidFill>
                  <a:schemeClr val="tx1"/>
                </a:solidFill>
                <a:latin typeface="Arial" panose="020B0604020202020204" pitchFamily="34" charset="0"/>
                <a:ea typeface="MS PGothic" panose="020B0600070205080204" pitchFamily="34" charset="-128"/>
              </a:defRPr>
            </a:lvl5pPr>
            <a:lvl6pPr marL="25146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6pPr>
            <a:lvl7pPr marL="29718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7pPr>
            <a:lvl8pPr marL="34290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8pPr>
            <a:lvl9pPr marL="38862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9pPr>
          </a:lstStyle>
          <a:p>
            <a:pPr algn="ctr" eaLnBrk="1" hangingPunct="1">
              <a:defRPr/>
            </a:pPr>
            <a:r>
              <a:rPr lang="en-US" altLang="en-US" sz="800">
                <a:solidFill>
                  <a:srgbClr val="5A5B5D"/>
                </a:solidFill>
                <a:latin typeface="Helvetica Light" charset="0"/>
              </a:rPr>
              <a:t>May 3 – 4, 2018, Schaumburg, IL</a:t>
            </a:r>
          </a:p>
        </p:txBody>
      </p:sp>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2921" y="1739795"/>
            <a:ext cx="4444207" cy="725064"/>
          </a:xfrm>
        </p:spPr>
        <p:txBody>
          <a:bodyPr anchor="b"/>
          <a:lstStyle>
            <a:lvl1pPr marL="0" indent="0">
              <a:buNone/>
              <a:defRPr sz="2700" b="1"/>
            </a:lvl1pPr>
            <a:lvl2pPr marL="509292" indent="0">
              <a:buNone/>
              <a:defRPr sz="2200" b="1"/>
            </a:lvl2pPr>
            <a:lvl3pPr marL="1018586" indent="0">
              <a:buNone/>
              <a:defRPr sz="2000" b="1"/>
            </a:lvl3pPr>
            <a:lvl4pPr marL="1527879" indent="0">
              <a:buNone/>
              <a:defRPr sz="1800" b="1"/>
            </a:lvl4pPr>
            <a:lvl5pPr marL="2037173" indent="0">
              <a:buNone/>
              <a:defRPr sz="1800" b="1"/>
            </a:lvl5pPr>
            <a:lvl6pPr marL="2546466" indent="0">
              <a:buNone/>
              <a:defRPr sz="1800" b="1"/>
            </a:lvl6pPr>
            <a:lvl7pPr marL="3055758" indent="0">
              <a:buNone/>
              <a:defRPr sz="1800" b="1"/>
            </a:lvl7pPr>
            <a:lvl8pPr marL="3565052" indent="0">
              <a:buNone/>
              <a:defRPr sz="1800" b="1"/>
            </a:lvl8pPr>
            <a:lvl9pPr marL="4074344" indent="0">
              <a:buNone/>
              <a:defRPr sz="1800" b="1"/>
            </a:lvl9pPr>
          </a:lstStyle>
          <a:p>
            <a:pPr lvl="0"/>
            <a:r>
              <a:rPr lang="en-US"/>
              <a:t>Click to edit Master text styles</a:t>
            </a:r>
          </a:p>
        </p:txBody>
      </p:sp>
      <p:sp>
        <p:nvSpPr>
          <p:cNvPr id="4" name="Content Placeholder 3"/>
          <p:cNvSpPr>
            <a:spLocks noGrp="1"/>
          </p:cNvSpPr>
          <p:nvPr>
            <p:ph sz="half" idx="2"/>
          </p:nvPr>
        </p:nvSpPr>
        <p:spPr>
          <a:xfrm>
            <a:off x="502921" y="2464859"/>
            <a:ext cx="4444207"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09530" y="1739795"/>
            <a:ext cx="4445953" cy="725064"/>
          </a:xfrm>
        </p:spPr>
        <p:txBody>
          <a:bodyPr anchor="b"/>
          <a:lstStyle>
            <a:lvl1pPr marL="0" indent="0">
              <a:buNone/>
              <a:defRPr sz="2700" b="1"/>
            </a:lvl1pPr>
            <a:lvl2pPr marL="509292" indent="0">
              <a:buNone/>
              <a:defRPr sz="2200" b="1"/>
            </a:lvl2pPr>
            <a:lvl3pPr marL="1018586" indent="0">
              <a:buNone/>
              <a:defRPr sz="2000" b="1"/>
            </a:lvl3pPr>
            <a:lvl4pPr marL="1527879" indent="0">
              <a:buNone/>
              <a:defRPr sz="1800" b="1"/>
            </a:lvl4pPr>
            <a:lvl5pPr marL="2037173" indent="0">
              <a:buNone/>
              <a:defRPr sz="1800" b="1"/>
            </a:lvl5pPr>
            <a:lvl6pPr marL="2546466" indent="0">
              <a:buNone/>
              <a:defRPr sz="1800" b="1"/>
            </a:lvl6pPr>
            <a:lvl7pPr marL="3055758" indent="0">
              <a:buNone/>
              <a:defRPr sz="1800" b="1"/>
            </a:lvl7pPr>
            <a:lvl8pPr marL="3565052" indent="0">
              <a:buNone/>
              <a:defRPr sz="1800" b="1"/>
            </a:lvl8pPr>
            <a:lvl9pPr marL="4074344" indent="0">
              <a:buNone/>
              <a:defRPr sz="1800" b="1"/>
            </a:lvl9pPr>
          </a:lstStyle>
          <a:p>
            <a:pPr lvl="0"/>
            <a:r>
              <a:rPr lang="en-US"/>
              <a:t>Click to edit Master text styles</a:t>
            </a:r>
          </a:p>
        </p:txBody>
      </p:sp>
      <p:sp>
        <p:nvSpPr>
          <p:cNvPr id="6" name="Content Placeholder 5"/>
          <p:cNvSpPr>
            <a:spLocks noGrp="1"/>
          </p:cNvSpPr>
          <p:nvPr>
            <p:ph sz="quarter" idx="4"/>
          </p:nvPr>
        </p:nvSpPr>
        <p:spPr>
          <a:xfrm>
            <a:off x="5109530" y="2464859"/>
            <a:ext cx="4445953"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Date Placeholder 6">
            <a:extLst>
              <a:ext uri="{FF2B5EF4-FFF2-40B4-BE49-F238E27FC236}">
                <a16:creationId xmlns:a16="http://schemas.microsoft.com/office/drawing/2014/main" xmlns="" id="{2E79AFE7-1003-49E6-AD2F-68D2843FE9CD}"/>
              </a:ext>
            </a:extLst>
          </p:cNvPr>
          <p:cNvSpPr>
            <a:spLocks noGrp="1"/>
          </p:cNvSpPr>
          <p:nvPr>
            <p:ph type="dt" sz="half" idx="10"/>
          </p:nvPr>
        </p:nvSpPr>
        <p:spPr>
          <a:xfrm>
            <a:off x="503238" y="7204075"/>
            <a:ext cx="2346325" cy="414338"/>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EC078D8F-C782-4FC1-A3C6-380A1806ED64}" type="datetime4">
              <a:rPr lang="en-US" altLang="en-US"/>
              <a:pPr>
                <a:defRPr/>
              </a:pPr>
              <a:t>May 2, 2018</a:t>
            </a:fld>
            <a:endParaRPr lang="en-US" altLang="en-US"/>
          </a:p>
        </p:txBody>
      </p:sp>
      <p:sp>
        <p:nvSpPr>
          <p:cNvPr id="12" name="Footer Placeholder 7">
            <a:extLst>
              <a:ext uri="{FF2B5EF4-FFF2-40B4-BE49-F238E27FC236}">
                <a16:creationId xmlns:a16="http://schemas.microsoft.com/office/drawing/2014/main" xmlns="" id="{A834A460-898E-49A2-BE74-F008230B07A6}"/>
              </a:ext>
            </a:extLst>
          </p:cNvPr>
          <p:cNvSpPr>
            <a:spLocks noGrp="1"/>
          </p:cNvSpPr>
          <p:nvPr>
            <p:ph type="ftr" sz="quarter" idx="11"/>
          </p:nvPr>
        </p:nvSpPr>
        <p:spPr>
          <a:xfrm>
            <a:off x="2286000" y="7086600"/>
            <a:ext cx="7299325" cy="414338"/>
          </a:xfrm>
          <a:prstGeom prst="rect">
            <a:avLst/>
          </a:prstGeom>
        </p:spPr>
        <p:txBody>
          <a:bodyPr/>
          <a:lstStyle>
            <a:lvl1pPr defTabSz="1017468" eaLnBrk="1" hangingPunct="1">
              <a:defRPr>
                <a:latin typeface="Arial" charset="0"/>
                <a:ea typeface="ＭＳ Ｐゴシック" charset="0"/>
                <a:cs typeface="ＭＳ Ｐゴシック" charset="0"/>
              </a:defRPr>
            </a:lvl1pPr>
          </a:lstStyle>
          <a:p>
            <a:pPr>
              <a:defRPr/>
            </a:pPr>
            <a:endParaRPr lang="en-US"/>
          </a:p>
        </p:txBody>
      </p:sp>
      <p:sp>
        <p:nvSpPr>
          <p:cNvPr id="13" name="Slide Number Placeholder 8">
            <a:extLst>
              <a:ext uri="{FF2B5EF4-FFF2-40B4-BE49-F238E27FC236}">
                <a16:creationId xmlns:a16="http://schemas.microsoft.com/office/drawing/2014/main" xmlns="" id="{51105D6B-9C25-48F3-8C07-5788FC835407}"/>
              </a:ext>
            </a:extLst>
          </p:cNvPr>
          <p:cNvSpPr>
            <a:spLocks noGrp="1"/>
          </p:cNvSpPr>
          <p:nvPr>
            <p:ph type="sldNum" sz="quarter" idx="12"/>
          </p:nvPr>
        </p:nvSpPr>
        <p:spPr>
          <a:xfrm>
            <a:off x="7208838" y="7204075"/>
            <a:ext cx="2346325" cy="414338"/>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2CDA04AB-980C-4166-B2B8-12E9B6763CDC}" type="slidenum">
              <a:rPr lang="en-US" altLang="en-US"/>
              <a:pPr>
                <a:defRPr/>
              </a:pPr>
              <a:t>‹#›</a:t>
            </a:fld>
            <a:endParaRPr lang="en-US" altLang="en-US"/>
          </a:p>
        </p:txBody>
      </p:sp>
    </p:spTree>
    <p:extLst>
      <p:ext uri="{BB962C8B-B14F-4D97-AF65-F5344CB8AC3E}">
        <p14:creationId xmlns:p14="http://schemas.microsoft.com/office/powerpoint/2010/main" val="3597198636"/>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3" name="TextBox 6">
            <a:extLst>
              <a:ext uri="{FF2B5EF4-FFF2-40B4-BE49-F238E27FC236}">
                <a16:creationId xmlns:a16="http://schemas.microsoft.com/office/drawing/2014/main" xmlns="" id="{41D30B1B-D4A9-4101-ABF8-2CE160E31A76}"/>
              </a:ext>
            </a:extLst>
          </p:cNvPr>
          <p:cNvSpPr txBox="1">
            <a:spLocks noChangeArrowheads="1"/>
          </p:cNvSpPr>
          <p:nvPr userDrawn="1"/>
        </p:nvSpPr>
        <p:spPr bwMode="auto">
          <a:xfrm>
            <a:off x="463550" y="7142163"/>
            <a:ext cx="1162050" cy="307975"/>
          </a:xfrm>
          <a:prstGeom prst="rect">
            <a:avLst/>
          </a:prstGeom>
          <a:noFill/>
          <a:ln>
            <a:noFill/>
          </a:ln>
          <a:extLst>
            <a:ext uri="{909E8E84-426E-40dd-AFC4-6F175D3DCCD1}"/>
            <a:ext uri="{91240B29-F687-4f45-9708-019B960494DF}"/>
          </a:extLst>
        </p:spPr>
        <p:txBody>
          <a:bodyPr wrap="none" lIns="91429" tIns="45715" rIns="91429" bIns="45715">
            <a:spAutoFit/>
          </a:bodyPr>
          <a:lstStyle>
            <a:lvl1pPr eaLnBrk="0" hangingPunct="0">
              <a:defRPr sz="2000">
                <a:solidFill>
                  <a:schemeClr val="tx1"/>
                </a:solidFill>
                <a:latin typeface="Arial" charset="0"/>
                <a:ea typeface="ＭＳ Ｐゴシック" charset="0"/>
                <a:cs typeface="ＭＳ Ｐゴシック" charset="0"/>
              </a:defRPr>
            </a:lvl1pPr>
            <a:lvl2pPr marL="742950" indent="-285750" eaLnBrk="0" hangingPunct="0">
              <a:defRPr sz="2000">
                <a:solidFill>
                  <a:schemeClr val="tx1"/>
                </a:solidFill>
                <a:latin typeface="Arial" charset="0"/>
                <a:ea typeface="ＭＳ Ｐゴシック" charset="0"/>
              </a:defRPr>
            </a:lvl2pPr>
            <a:lvl3pPr marL="1143000" indent="-228600" eaLnBrk="0" hangingPunct="0">
              <a:defRPr sz="2000">
                <a:solidFill>
                  <a:schemeClr val="tx1"/>
                </a:solidFill>
                <a:latin typeface="Arial" charset="0"/>
                <a:ea typeface="ＭＳ Ｐゴシック" charset="0"/>
              </a:defRPr>
            </a:lvl3pPr>
            <a:lvl4pPr marL="1600200" indent="-228600" eaLnBrk="0" hangingPunct="0">
              <a:defRPr sz="2000">
                <a:solidFill>
                  <a:schemeClr val="tx1"/>
                </a:solidFill>
                <a:latin typeface="Arial" charset="0"/>
                <a:ea typeface="ＭＳ Ｐゴシック" charset="0"/>
              </a:defRPr>
            </a:lvl4pPr>
            <a:lvl5pPr marL="2057400" indent="-228600" eaLnBrk="0" hangingPunct="0">
              <a:defRPr sz="2000">
                <a:solidFill>
                  <a:schemeClr val="tx1"/>
                </a:solidFill>
                <a:latin typeface="Arial" charset="0"/>
                <a:ea typeface="ＭＳ Ｐゴシック" charset="0"/>
              </a:defRPr>
            </a:lvl5pPr>
            <a:lvl6pPr marL="2514600" indent="-228600" defTabSz="1016000" eaLnBrk="0" fontAlgn="base" hangingPunct="0">
              <a:spcBef>
                <a:spcPct val="0"/>
              </a:spcBef>
              <a:spcAft>
                <a:spcPct val="0"/>
              </a:spcAft>
              <a:defRPr sz="2000">
                <a:solidFill>
                  <a:schemeClr val="tx1"/>
                </a:solidFill>
                <a:latin typeface="Arial" charset="0"/>
                <a:ea typeface="ＭＳ Ｐゴシック" charset="0"/>
              </a:defRPr>
            </a:lvl6pPr>
            <a:lvl7pPr marL="2971800" indent="-228600" defTabSz="1016000" eaLnBrk="0" fontAlgn="base" hangingPunct="0">
              <a:spcBef>
                <a:spcPct val="0"/>
              </a:spcBef>
              <a:spcAft>
                <a:spcPct val="0"/>
              </a:spcAft>
              <a:defRPr sz="2000">
                <a:solidFill>
                  <a:schemeClr val="tx1"/>
                </a:solidFill>
                <a:latin typeface="Arial" charset="0"/>
                <a:ea typeface="ＭＳ Ｐゴシック" charset="0"/>
              </a:defRPr>
            </a:lvl7pPr>
            <a:lvl8pPr marL="3429000" indent="-228600" defTabSz="1016000" eaLnBrk="0" fontAlgn="base" hangingPunct="0">
              <a:spcBef>
                <a:spcPct val="0"/>
              </a:spcBef>
              <a:spcAft>
                <a:spcPct val="0"/>
              </a:spcAft>
              <a:defRPr sz="2000">
                <a:solidFill>
                  <a:schemeClr val="tx1"/>
                </a:solidFill>
                <a:latin typeface="Arial" charset="0"/>
                <a:ea typeface="ＭＳ Ｐゴシック" charset="0"/>
              </a:defRPr>
            </a:lvl8pPr>
            <a:lvl9pPr marL="3886200" indent="-228600" defTabSz="1016000" eaLnBrk="0" fontAlgn="base" hangingPunct="0">
              <a:spcBef>
                <a:spcPct val="0"/>
              </a:spcBef>
              <a:spcAft>
                <a:spcPct val="0"/>
              </a:spcAft>
              <a:defRPr sz="2000">
                <a:solidFill>
                  <a:schemeClr val="tx1"/>
                </a:solidFill>
                <a:latin typeface="Arial" charset="0"/>
                <a:ea typeface="ＭＳ Ｐゴシック" charset="0"/>
              </a:defRPr>
            </a:lvl9pPr>
          </a:lstStyle>
          <a:p>
            <a:pPr eaLnBrk="1" hangingPunct="1">
              <a:defRPr/>
            </a:pPr>
            <a:r>
              <a:rPr lang="en-US" sz="1400">
                <a:solidFill>
                  <a:srgbClr val="479AE9"/>
                </a:solidFill>
                <a:cs typeface="Arial" charset="0"/>
              </a:rPr>
              <a:t>#iasboAC18</a:t>
            </a:r>
          </a:p>
        </p:txBody>
      </p:sp>
      <p:pic>
        <p:nvPicPr>
          <p:cNvPr id="4" name="Picture 7" descr="twitter-bird-light-bgs.png">
            <a:extLst>
              <a:ext uri="{FF2B5EF4-FFF2-40B4-BE49-F238E27FC236}">
                <a16:creationId xmlns:a16="http://schemas.microsoft.com/office/drawing/2014/main" xmlns="" id="{718F4A9C-501E-4D0D-9265-3BB3EBD24390}"/>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0" y="7010400"/>
            <a:ext cx="517525"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AC18Logo.png">
            <a:extLst>
              <a:ext uri="{FF2B5EF4-FFF2-40B4-BE49-F238E27FC236}">
                <a16:creationId xmlns:a16="http://schemas.microsoft.com/office/drawing/2014/main" xmlns="" id="{89D5927D-ED8F-4A3F-86FD-01C8AC26C5C4}"/>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162800" y="6781800"/>
            <a:ext cx="2838450" cy="96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9">
            <a:extLst>
              <a:ext uri="{FF2B5EF4-FFF2-40B4-BE49-F238E27FC236}">
                <a16:creationId xmlns:a16="http://schemas.microsoft.com/office/drawing/2014/main" xmlns="" id="{64DD888B-278C-4D0F-BB1C-231974A88345}"/>
              </a:ext>
            </a:extLst>
          </p:cNvPr>
          <p:cNvSpPr txBox="1">
            <a:spLocks noChangeArrowheads="1"/>
          </p:cNvSpPr>
          <p:nvPr userDrawn="1"/>
        </p:nvSpPr>
        <p:spPr bwMode="auto">
          <a:xfrm>
            <a:off x="7543800" y="7315200"/>
            <a:ext cx="1981200" cy="215900"/>
          </a:xfrm>
          <a:prstGeom prst="rect">
            <a:avLst/>
          </a:prstGeom>
          <a:noFill/>
          <a:ln>
            <a:noFill/>
          </a:ln>
          <a:extLst>
            <a:ext uri="{909E8E84-426E-40dd-AFC4-6F175D3DCCD1}"/>
            <a:ext uri="{91240B29-F687-4f45-9708-019B960494DF}"/>
          </a:extLst>
        </p:spPr>
        <p:txBody>
          <a:bodyPr lIns="91429" tIns="45715" rIns="91429" bIns="45715">
            <a:spAutoFit/>
          </a:bodyPr>
          <a:lstStyle>
            <a:lvl1pPr eaLnBrk="0" hangingPunct="0">
              <a:defRPr sz="2000">
                <a:solidFill>
                  <a:schemeClr val="tx1"/>
                </a:solidFill>
                <a:latin typeface="Arial" panose="020B0604020202020204" pitchFamily="34" charset="0"/>
                <a:ea typeface="MS PGothic" panose="020B0600070205080204" pitchFamily="34" charset="-128"/>
              </a:defRPr>
            </a:lvl1pPr>
            <a:lvl2pPr marL="742950" indent="-285750" eaLnBrk="0" hangingPunct="0">
              <a:defRPr sz="2000">
                <a:solidFill>
                  <a:schemeClr val="tx1"/>
                </a:solidFill>
                <a:latin typeface="Arial" panose="020B0604020202020204" pitchFamily="34" charset="0"/>
                <a:ea typeface="MS PGothic" panose="020B0600070205080204" pitchFamily="34" charset="-128"/>
              </a:defRPr>
            </a:lvl2pPr>
            <a:lvl3pPr marL="1143000" indent="-228600" eaLnBrk="0" hangingPunct="0">
              <a:defRPr sz="2000">
                <a:solidFill>
                  <a:schemeClr val="tx1"/>
                </a:solidFill>
                <a:latin typeface="Arial" panose="020B0604020202020204" pitchFamily="34" charset="0"/>
                <a:ea typeface="MS PGothic" panose="020B0600070205080204" pitchFamily="34" charset="-128"/>
              </a:defRPr>
            </a:lvl3pPr>
            <a:lvl4pPr marL="1600200" indent="-228600" eaLnBrk="0" hangingPunct="0">
              <a:defRPr sz="2000">
                <a:solidFill>
                  <a:schemeClr val="tx1"/>
                </a:solidFill>
                <a:latin typeface="Arial" panose="020B0604020202020204" pitchFamily="34" charset="0"/>
                <a:ea typeface="MS PGothic" panose="020B0600070205080204" pitchFamily="34" charset="-128"/>
              </a:defRPr>
            </a:lvl4pPr>
            <a:lvl5pPr marL="2057400" indent="-228600" eaLnBrk="0" hangingPunct="0">
              <a:defRPr sz="2000">
                <a:solidFill>
                  <a:schemeClr val="tx1"/>
                </a:solidFill>
                <a:latin typeface="Arial" panose="020B0604020202020204" pitchFamily="34" charset="0"/>
                <a:ea typeface="MS PGothic" panose="020B0600070205080204" pitchFamily="34" charset="-128"/>
              </a:defRPr>
            </a:lvl5pPr>
            <a:lvl6pPr marL="25146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6pPr>
            <a:lvl7pPr marL="29718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7pPr>
            <a:lvl8pPr marL="34290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8pPr>
            <a:lvl9pPr marL="38862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9pPr>
          </a:lstStyle>
          <a:p>
            <a:pPr algn="ctr" eaLnBrk="1" hangingPunct="1">
              <a:defRPr/>
            </a:pPr>
            <a:r>
              <a:rPr lang="en-US" altLang="en-US" sz="800">
                <a:solidFill>
                  <a:srgbClr val="5A5B5D"/>
                </a:solidFill>
                <a:latin typeface="Helvetica Light" charset="0"/>
              </a:rPr>
              <a:t>May 3 – 4, 2018, Schaumburg, IL</a:t>
            </a:r>
          </a:p>
        </p:txBody>
      </p:sp>
      <p:sp>
        <p:nvSpPr>
          <p:cNvPr id="2" name="Title 1"/>
          <p:cNvSpPr>
            <a:spLocks noGrp="1"/>
          </p:cNvSpPr>
          <p:nvPr>
            <p:ph type="title"/>
          </p:nvPr>
        </p:nvSpPr>
        <p:spPr/>
        <p:txBody>
          <a:bodyPr/>
          <a:lstStyle/>
          <a:p>
            <a:r>
              <a:rPr lang="en-US"/>
              <a:t>Click to edit Master title style</a:t>
            </a:r>
          </a:p>
        </p:txBody>
      </p:sp>
      <p:sp>
        <p:nvSpPr>
          <p:cNvPr id="7" name="Date Placeholder 2">
            <a:extLst>
              <a:ext uri="{FF2B5EF4-FFF2-40B4-BE49-F238E27FC236}">
                <a16:creationId xmlns:a16="http://schemas.microsoft.com/office/drawing/2014/main" xmlns="" id="{65551FA4-639C-489F-9062-9C2DD5F4C04F}"/>
              </a:ext>
            </a:extLst>
          </p:cNvPr>
          <p:cNvSpPr>
            <a:spLocks noGrp="1"/>
          </p:cNvSpPr>
          <p:nvPr>
            <p:ph type="dt" sz="half" idx="10"/>
          </p:nvPr>
        </p:nvSpPr>
        <p:spPr>
          <a:xfrm>
            <a:off x="503238" y="7204075"/>
            <a:ext cx="2346325" cy="414338"/>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18099410-02FD-4C5E-8169-1F331686E67F}" type="datetime4">
              <a:rPr lang="en-US" altLang="en-US"/>
              <a:pPr>
                <a:defRPr/>
              </a:pPr>
              <a:t>May 2, 2018</a:t>
            </a:fld>
            <a:endParaRPr lang="en-US" altLang="en-US"/>
          </a:p>
        </p:txBody>
      </p:sp>
      <p:sp>
        <p:nvSpPr>
          <p:cNvPr id="8" name="Footer Placeholder 3">
            <a:extLst>
              <a:ext uri="{FF2B5EF4-FFF2-40B4-BE49-F238E27FC236}">
                <a16:creationId xmlns:a16="http://schemas.microsoft.com/office/drawing/2014/main" xmlns="" id="{7A4F2D9D-7A53-4E92-BC25-5A9F7E16E74F}"/>
              </a:ext>
            </a:extLst>
          </p:cNvPr>
          <p:cNvSpPr>
            <a:spLocks noGrp="1"/>
          </p:cNvSpPr>
          <p:nvPr>
            <p:ph type="ftr" sz="quarter" idx="11"/>
          </p:nvPr>
        </p:nvSpPr>
        <p:spPr>
          <a:xfrm>
            <a:off x="2286000" y="7086600"/>
            <a:ext cx="7299325" cy="414338"/>
          </a:xfrm>
          <a:prstGeom prst="rect">
            <a:avLst/>
          </a:prstGeom>
        </p:spPr>
        <p:txBody>
          <a:bodyPr/>
          <a:lstStyle>
            <a:lvl1pPr defTabSz="1017468" eaLnBrk="1" hangingPunct="1">
              <a:defRPr>
                <a:latin typeface="Arial" charset="0"/>
                <a:ea typeface="ＭＳ Ｐゴシック" charset="0"/>
                <a:cs typeface="ＭＳ Ｐゴシック" charset="0"/>
              </a:defRPr>
            </a:lvl1pPr>
          </a:lstStyle>
          <a:p>
            <a:pPr>
              <a:defRPr/>
            </a:pPr>
            <a:endParaRPr lang="en-US"/>
          </a:p>
        </p:txBody>
      </p:sp>
      <p:sp>
        <p:nvSpPr>
          <p:cNvPr id="9" name="Slide Number Placeholder 4">
            <a:extLst>
              <a:ext uri="{FF2B5EF4-FFF2-40B4-BE49-F238E27FC236}">
                <a16:creationId xmlns:a16="http://schemas.microsoft.com/office/drawing/2014/main" xmlns="" id="{02CE233A-D59D-47E8-99ED-68BCF7CF033C}"/>
              </a:ext>
            </a:extLst>
          </p:cNvPr>
          <p:cNvSpPr>
            <a:spLocks noGrp="1"/>
          </p:cNvSpPr>
          <p:nvPr>
            <p:ph type="sldNum" sz="quarter" idx="12"/>
          </p:nvPr>
        </p:nvSpPr>
        <p:spPr>
          <a:xfrm>
            <a:off x="7208838" y="7204075"/>
            <a:ext cx="2346325" cy="414338"/>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5AE4E06B-B6D9-414A-88C7-4541454B2C6F}" type="slidenum">
              <a:rPr lang="en-US" altLang="en-US"/>
              <a:pPr>
                <a:defRPr/>
              </a:pPr>
              <a:t>‹#›</a:t>
            </a:fld>
            <a:endParaRPr lang="en-US" altLang="en-US"/>
          </a:p>
        </p:txBody>
      </p:sp>
    </p:spTree>
    <p:extLst>
      <p:ext uri="{BB962C8B-B14F-4D97-AF65-F5344CB8AC3E}">
        <p14:creationId xmlns:p14="http://schemas.microsoft.com/office/powerpoint/2010/main" val="1564153687"/>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TextBox 6">
            <a:extLst>
              <a:ext uri="{FF2B5EF4-FFF2-40B4-BE49-F238E27FC236}">
                <a16:creationId xmlns:a16="http://schemas.microsoft.com/office/drawing/2014/main" xmlns="" id="{8F2C95DF-313B-47EE-8BD0-9B7F58CDE3AB}"/>
              </a:ext>
            </a:extLst>
          </p:cNvPr>
          <p:cNvSpPr txBox="1">
            <a:spLocks noChangeArrowheads="1"/>
          </p:cNvSpPr>
          <p:nvPr userDrawn="1"/>
        </p:nvSpPr>
        <p:spPr bwMode="auto">
          <a:xfrm>
            <a:off x="463550" y="7142163"/>
            <a:ext cx="1162050" cy="307975"/>
          </a:xfrm>
          <a:prstGeom prst="rect">
            <a:avLst/>
          </a:prstGeom>
          <a:noFill/>
          <a:ln>
            <a:noFill/>
          </a:ln>
          <a:extLst>
            <a:ext uri="{909E8E84-426E-40dd-AFC4-6F175D3DCCD1}"/>
            <a:ext uri="{91240B29-F687-4f45-9708-019B960494DF}"/>
          </a:extLst>
        </p:spPr>
        <p:txBody>
          <a:bodyPr wrap="none" lIns="91429" tIns="45715" rIns="91429" bIns="45715">
            <a:spAutoFit/>
          </a:bodyPr>
          <a:lstStyle>
            <a:lvl1pPr eaLnBrk="0" hangingPunct="0">
              <a:defRPr sz="2000">
                <a:solidFill>
                  <a:schemeClr val="tx1"/>
                </a:solidFill>
                <a:latin typeface="Arial" charset="0"/>
                <a:ea typeface="ＭＳ Ｐゴシック" charset="0"/>
                <a:cs typeface="ＭＳ Ｐゴシック" charset="0"/>
              </a:defRPr>
            </a:lvl1pPr>
            <a:lvl2pPr marL="742950" indent="-285750" eaLnBrk="0" hangingPunct="0">
              <a:defRPr sz="2000">
                <a:solidFill>
                  <a:schemeClr val="tx1"/>
                </a:solidFill>
                <a:latin typeface="Arial" charset="0"/>
                <a:ea typeface="ＭＳ Ｐゴシック" charset="0"/>
              </a:defRPr>
            </a:lvl2pPr>
            <a:lvl3pPr marL="1143000" indent="-228600" eaLnBrk="0" hangingPunct="0">
              <a:defRPr sz="2000">
                <a:solidFill>
                  <a:schemeClr val="tx1"/>
                </a:solidFill>
                <a:latin typeface="Arial" charset="0"/>
                <a:ea typeface="ＭＳ Ｐゴシック" charset="0"/>
              </a:defRPr>
            </a:lvl3pPr>
            <a:lvl4pPr marL="1600200" indent="-228600" eaLnBrk="0" hangingPunct="0">
              <a:defRPr sz="2000">
                <a:solidFill>
                  <a:schemeClr val="tx1"/>
                </a:solidFill>
                <a:latin typeface="Arial" charset="0"/>
                <a:ea typeface="ＭＳ Ｐゴシック" charset="0"/>
              </a:defRPr>
            </a:lvl4pPr>
            <a:lvl5pPr marL="2057400" indent="-228600" eaLnBrk="0" hangingPunct="0">
              <a:defRPr sz="2000">
                <a:solidFill>
                  <a:schemeClr val="tx1"/>
                </a:solidFill>
                <a:latin typeface="Arial" charset="0"/>
                <a:ea typeface="ＭＳ Ｐゴシック" charset="0"/>
              </a:defRPr>
            </a:lvl5pPr>
            <a:lvl6pPr marL="2514600" indent="-228600" defTabSz="1016000" eaLnBrk="0" fontAlgn="base" hangingPunct="0">
              <a:spcBef>
                <a:spcPct val="0"/>
              </a:spcBef>
              <a:spcAft>
                <a:spcPct val="0"/>
              </a:spcAft>
              <a:defRPr sz="2000">
                <a:solidFill>
                  <a:schemeClr val="tx1"/>
                </a:solidFill>
                <a:latin typeface="Arial" charset="0"/>
                <a:ea typeface="ＭＳ Ｐゴシック" charset="0"/>
              </a:defRPr>
            </a:lvl6pPr>
            <a:lvl7pPr marL="2971800" indent="-228600" defTabSz="1016000" eaLnBrk="0" fontAlgn="base" hangingPunct="0">
              <a:spcBef>
                <a:spcPct val="0"/>
              </a:spcBef>
              <a:spcAft>
                <a:spcPct val="0"/>
              </a:spcAft>
              <a:defRPr sz="2000">
                <a:solidFill>
                  <a:schemeClr val="tx1"/>
                </a:solidFill>
                <a:latin typeface="Arial" charset="0"/>
                <a:ea typeface="ＭＳ Ｐゴシック" charset="0"/>
              </a:defRPr>
            </a:lvl7pPr>
            <a:lvl8pPr marL="3429000" indent="-228600" defTabSz="1016000" eaLnBrk="0" fontAlgn="base" hangingPunct="0">
              <a:spcBef>
                <a:spcPct val="0"/>
              </a:spcBef>
              <a:spcAft>
                <a:spcPct val="0"/>
              </a:spcAft>
              <a:defRPr sz="2000">
                <a:solidFill>
                  <a:schemeClr val="tx1"/>
                </a:solidFill>
                <a:latin typeface="Arial" charset="0"/>
                <a:ea typeface="ＭＳ Ｐゴシック" charset="0"/>
              </a:defRPr>
            </a:lvl8pPr>
            <a:lvl9pPr marL="3886200" indent="-228600" defTabSz="1016000" eaLnBrk="0" fontAlgn="base" hangingPunct="0">
              <a:spcBef>
                <a:spcPct val="0"/>
              </a:spcBef>
              <a:spcAft>
                <a:spcPct val="0"/>
              </a:spcAft>
              <a:defRPr sz="2000">
                <a:solidFill>
                  <a:schemeClr val="tx1"/>
                </a:solidFill>
                <a:latin typeface="Arial" charset="0"/>
                <a:ea typeface="ＭＳ Ｐゴシック" charset="0"/>
              </a:defRPr>
            </a:lvl9pPr>
          </a:lstStyle>
          <a:p>
            <a:pPr eaLnBrk="1" hangingPunct="1">
              <a:defRPr/>
            </a:pPr>
            <a:r>
              <a:rPr lang="en-US" sz="1400">
                <a:solidFill>
                  <a:srgbClr val="479AE9"/>
                </a:solidFill>
                <a:cs typeface="Arial" charset="0"/>
              </a:rPr>
              <a:t>#iasboAC18</a:t>
            </a:r>
          </a:p>
        </p:txBody>
      </p:sp>
      <p:pic>
        <p:nvPicPr>
          <p:cNvPr id="3" name="Picture 7" descr="twitter-bird-light-bgs.png">
            <a:extLst>
              <a:ext uri="{FF2B5EF4-FFF2-40B4-BE49-F238E27FC236}">
                <a16:creationId xmlns:a16="http://schemas.microsoft.com/office/drawing/2014/main" xmlns="" id="{17A95A82-0DCA-4B47-96F8-649F0CF825FF}"/>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0" y="7010400"/>
            <a:ext cx="517525"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8" descr="AC18Logo.png">
            <a:extLst>
              <a:ext uri="{FF2B5EF4-FFF2-40B4-BE49-F238E27FC236}">
                <a16:creationId xmlns:a16="http://schemas.microsoft.com/office/drawing/2014/main" xmlns="" id="{75A3219B-1906-4C5E-BA17-FDA8ADBC7F26}"/>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162800" y="6781800"/>
            <a:ext cx="2838450" cy="96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9">
            <a:extLst>
              <a:ext uri="{FF2B5EF4-FFF2-40B4-BE49-F238E27FC236}">
                <a16:creationId xmlns:a16="http://schemas.microsoft.com/office/drawing/2014/main" xmlns="" id="{DDC37B02-1093-4272-86BC-53B727DD0B53}"/>
              </a:ext>
            </a:extLst>
          </p:cNvPr>
          <p:cNvSpPr txBox="1">
            <a:spLocks noChangeArrowheads="1"/>
          </p:cNvSpPr>
          <p:nvPr userDrawn="1"/>
        </p:nvSpPr>
        <p:spPr bwMode="auto">
          <a:xfrm>
            <a:off x="7543800" y="7315200"/>
            <a:ext cx="1981200" cy="215900"/>
          </a:xfrm>
          <a:prstGeom prst="rect">
            <a:avLst/>
          </a:prstGeom>
          <a:noFill/>
          <a:ln>
            <a:noFill/>
          </a:ln>
          <a:extLst>
            <a:ext uri="{909E8E84-426E-40dd-AFC4-6F175D3DCCD1}"/>
            <a:ext uri="{91240B29-F687-4f45-9708-019B960494DF}"/>
          </a:extLst>
        </p:spPr>
        <p:txBody>
          <a:bodyPr lIns="91429" tIns="45715" rIns="91429" bIns="45715">
            <a:spAutoFit/>
          </a:bodyPr>
          <a:lstStyle>
            <a:lvl1pPr eaLnBrk="0" hangingPunct="0">
              <a:defRPr sz="2000">
                <a:solidFill>
                  <a:schemeClr val="tx1"/>
                </a:solidFill>
                <a:latin typeface="Arial" panose="020B0604020202020204" pitchFamily="34" charset="0"/>
                <a:ea typeface="MS PGothic" panose="020B0600070205080204" pitchFamily="34" charset="-128"/>
              </a:defRPr>
            </a:lvl1pPr>
            <a:lvl2pPr marL="742950" indent="-285750" eaLnBrk="0" hangingPunct="0">
              <a:defRPr sz="2000">
                <a:solidFill>
                  <a:schemeClr val="tx1"/>
                </a:solidFill>
                <a:latin typeface="Arial" panose="020B0604020202020204" pitchFamily="34" charset="0"/>
                <a:ea typeface="MS PGothic" panose="020B0600070205080204" pitchFamily="34" charset="-128"/>
              </a:defRPr>
            </a:lvl2pPr>
            <a:lvl3pPr marL="1143000" indent="-228600" eaLnBrk="0" hangingPunct="0">
              <a:defRPr sz="2000">
                <a:solidFill>
                  <a:schemeClr val="tx1"/>
                </a:solidFill>
                <a:latin typeface="Arial" panose="020B0604020202020204" pitchFamily="34" charset="0"/>
                <a:ea typeface="MS PGothic" panose="020B0600070205080204" pitchFamily="34" charset="-128"/>
              </a:defRPr>
            </a:lvl3pPr>
            <a:lvl4pPr marL="1600200" indent="-228600" eaLnBrk="0" hangingPunct="0">
              <a:defRPr sz="2000">
                <a:solidFill>
                  <a:schemeClr val="tx1"/>
                </a:solidFill>
                <a:latin typeface="Arial" panose="020B0604020202020204" pitchFamily="34" charset="0"/>
                <a:ea typeface="MS PGothic" panose="020B0600070205080204" pitchFamily="34" charset="-128"/>
              </a:defRPr>
            </a:lvl4pPr>
            <a:lvl5pPr marL="2057400" indent="-228600" eaLnBrk="0" hangingPunct="0">
              <a:defRPr sz="2000">
                <a:solidFill>
                  <a:schemeClr val="tx1"/>
                </a:solidFill>
                <a:latin typeface="Arial" panose="020B0604020202020204" pitchFamily="34" charset="0"/>
                <a:ea typeface="MS PGothic" panose="020B0600070205080204" pitchFamily="34" charset="-128"/>
              </a:defRPr>
            </a:lvl5pPr>
            <a:lvl6pPr marL="25146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6pPr>
            <a:lvl7pPr marL="29718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7pPr>
            <a:lvl8pPr marL="34290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8pPr>
            <a:lvl9pPr marL="38862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9pPr>
          </a:lstStyle>
          <a:p>
            <a:pPr algn="ctr" eaLnBrk="1" hangingPunct="1">
              <a:defRPr/>
            </a:pPr>
            <a:r>
              <a:rPr lang="en-US" altLang="en-US" sz="800">
                <a:solidFill>
                  <a:srgbClr val="5A5B5D"/>
                </a:solidFill>
                <a:latin typeface="Helvetica Light" charset="0"/>
              </a:rPr>
              <a:t>May 3 – 4, 2018, Schaumburg, IL</a:t>
            </a:r>
          </a:p>
        </p:txBody>
      </p:sp>
      <p:sp>
        <p:nvSpPr>
          <p:cNvPr id="6" name="Date Placeholder 1">
            <a:extLst>
              <a:ext uri="{FF2B5EF4-FFF2-40B4-BE49-F238E27FC236}">
                <a16:creationId xmlns:a16="http://schemas.microsoft.com/office/drawing/2014/main" xmlns="" id="{1EA8DEC6-9483-4EF5-ABB2-AFDB48957B83}"/>
              </a:ext>
            </a:extLst>
          </p:cNvPr>
          <p:cNvSpPr>
            <a:spLocks noGrp="1"/>
          </p:cNvSpPr>
          <p:nvPr>
            <p:ph type="dt" sz="half" idx="10"/>
          </p:nvPr>
        </p:nvSpPr>
        <p:spPr>
          <a:xfrm>
            <a:off x="503238" y="7204075"/>
            <a:ext cx="2346325" cy="414338"/>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FEFC8829-C939-4741-9B8A-CC7DC5BE0DA7}" type="datetime4">
              <a:rPr lang="en-US" altLang="en-US"/>
              <a:pPr>
                <a:defRPr/>
              </a:pPr>
              <a:t>May 2, 2018</a:t>
            </a:fld>
            <a:endParaRPr lang="en-US" altLang="en-US"/>
          </a:p>
        </p:txBody>
      </p:sp>
      <p:sp>
        <p:nvSpPr>
          <p:cNvPr id="7" name="Footer Placeholder 2">
            <a:extLst>
              <a:ext uri="{FF2B5EF4-FFF2-40B4-BE49-F238E27FC236}">
                <a16:creationId xmlns:a16="http://schemas.microsoft.com/office/drawing/2014/main" xmlns="" id="{E2DB7C86-C58E-4646-9177-8080CA52A92B}"/>
              </a:ext>
            </a:extLst>
          </p:cNvPr>
          <p:cNvSpPr>
            <a:spLocks noGrp="1"/>
          </p:cNvSpPr>
          <p:nvPr>
            <p:ph type="ftr" sz="quarter" idx="11"/>
          </p:nvPr>
        </p:nvSpPr>
        <p:spPr>
          <a:xfrm>
            <a:off x="2286000" y="7086600"/>
            <a:ext cx="7299325" cy="414338"/>
          </a:xfrm>
          <a:prstGeom prst="rect">
            <a:avLst/>
          </a:prstGeom>
        </p:spPr>
        <p:txBody>
          <a:bodyPr/>
          <a:lstStyle>
            <a:lvl1pPr defTabSz="1017468" eaLnBrk="1" hangingPunct="1">
              <a:defRPr>
                <a:latin typeface="Arial" charset="0"/>
                <a:ea typeface="ＭＳ Ｐゴシック" charset="0"/>
                <a:cs typeface="ＭＳ Ｐゴシック" charset="0"/>
              </a:defRPr>
            </a:lvl1pPr>
          </a:lstStyle>
          <a:p>
            <a:pPr>
              <a:defRPr/>
            </a:pPr>
            <a:endParaRPr lang="en-US"/>
          </a:p>
        </p:txBody>
      </p:sp>
      <p:sp>
        <p:nvSpPr>
          <p:cNvPr id="8" name="Slide Number Placeholder 3">
            <a:extLst>
              <a:ext uri="{FF2B5EF4-FFF2-40B4-BE49-F238E27FC236}">
                <a16:creationId xmlns:a16="http://schemas.microsoft.com/office/drawing/2014/main" xmlns="" id="{E32B80BB-513F-40EE-BEE0-782E77F773B4}"/>
              </a:ext>
            </a:extLst>
          </p:cNvPr>
          <p:cNvSpPr>
            <a:spLocks noGrp="1"/>
          </p:cNvSpPr>
          <p:nvPr>
            <p:ph type="sldNum" sz="quarter" idx="12"/>
          </p:nvPr>
        </p:nvSpPr>
        <p:spPr>
          <a:xfrm>
            <a:off x="7208838" y="7204075"/>
            <a:ext cx="2346325" cy="414338"/>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DB5D3FA2-34AE-4AD6-BFE0-08E69BAB69B8}" type="slidenum">
              <a:rPr lang="en-US" altLang="en-US"/>
              <a:pPr>
                <a:defRPr/>
              </a:pPr>
              <a:t>‹#›</a:t>
            </a:fld>
            <a:endParaRPr lang="en-US" altLang="en-US"/>
          </a:p>
        </p:txBody>
      </p:sp>
    </p:spTree>
    <p:extLst>
      <p:ext uri="{BB962C8B-B14F-4D97-AF65-F5344CB8AC3E}">
        <p14:creationId xmlns:p14="http://schemas.microsoft.com/office/powerpoint/2010/main" val="1719838458"/>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TextBox 6">
            <a:extLst>
              <a:ext uri="{FF2B5EF4-FFF2-40B4-BE49-F238E27FC236}">
                <a16:creationId xmlns:a16="http://schemas.microsoft.com/office/drawing/2014/main" xmlns="" id="{0808D1E7-94AB-47F0-9298-87481E61EFE0}"/>
              </a:ext>
            </a:extLst>
          </p:cNvPr>
          <p:cNvSpPr txBox="1">
            <a:spLocks noChangeArrowheads="1"/>
          </p:cNvSpPr>
          <p:nvPr userDrawn="1"/>
        </p:nvSpPr>
        <p:spPr bwMode="auto">
          <a:xfrm>
            <a:off x="463550" y="7142163"/>
            <a:ext cx="1162050" cy="307975"/>
          </a:xfrm>
          <a:prstGeom prst="rect">
            <a:avLst/>
          </a:prstGeom>
          <a:noFill/>
          <a:ln>
            <a:noFill/>
          </a:ln>
          <a:extLst>
            <a:ext uri="{909E8E84-426E-40dd-AFC4-6F175D3DCCD1}"/>
            <a:ext uri="{91240B29-F687-4f45-9708-019B960494DF}"/>
          </a:extLst>
        </p:spPr>
        <p:txBody>
          <a:bodyPr wrap="none" lIns="91429" tIns="45715" rIns="91429" bIns="45715">
            <a:spAutoFit/>
          </a:bodyPr>
          <a:lstStyle>
            <a:lvl1pPr eaLnBrk="0" hangingPunct="0">
              <a:defRPr sz="2000">
                <a:solidFill>
                  <a:schemeClr val="tx1"/>
                </a:solidFill>
                <a:latin typeface="Arial" charset="0"/>
                <a:ea typeface="ＭＳ Ｐゴシック" charset="0"/>
                <a:cs typeface="ＭＳ Ｐゴシック" charset="0"/>
              </a:defRPr>
            </a:lvl1pPr>
            <a:lvl2pPr marL="742950" indent="-285750" eaLnBrk="0" hangingPunct="0">
              <a:defRPr sz="2000">
                <a:solidFill>
                  <a:schemeClr val="tx1"/>
                </a:solidFill>
                <a:latin typeface="Arial" charset="0"/>
                <a:ea typeface="ＭＳ Ｐゴシック" charset="0"/>
              </a:defRPr>
            </a:lvl2pPr>
            <a:lvl3pPr marL="1143000" indent="-228600" eaLnBrk="0" hangingPunct="0">
              <a:defRPr sz="2000">
                <a:solidFill>
                  <a:schemeClr val="tx1"/>
                </a:solidFill>
                <a:latin typeface="Arial" charset="0"/>
                <a:ea typeface="ＭＳ Ｐゴシック" charset="0"/>
              </a:defRPr>
            </a:lvl3pPr>
            <a:lvl4pPr marL="1600200" indent="-228600" eaLnBrk="0" hangingPunct="0">
              <a:defRPr sz="2000">
                <a:solidFill>
                  <a:schemeClr val="tx1"/>
                </a:solidFill>
                <a:latin typeface="Arial" charset="0"/>
                <a:ea typeface="ＭＳ Ｐゴシック" charset="0"/>
              </a:defRPr>
            </a:lvl4pPr>
            <a:lvl5pPr marL="2057400" indent="-228600" eaLnBrk="0" hangingPunct="0">
              <a:defRPr sz="2000">
                <a:solidFill>
                  <a:schemeClr val="tx1"/>
                </a:solidFill>
                <a:latin typeface="Arial" charset="0"/>
                <a:ea typeface="ＭＳ Ｐゴシック" charset="0"/>
              </a:defRPr>
            </a:lvl5pPr>
            <a:lvl6pPr marL="2514600" indent="-228600" defTabSz="1016000" eaLnBrk="0" fontAlgn="base" hangingPunct="0">
              <a:spcBef>
                <a:spcPct val="0"/>
              </a:spcBef>
              <a:spcAft>
                <a:spcPct val="0"/>
              </a:spcAft>
              <a:defRPr sz="2000">
                <a:solidFill>
                  <a:schemeClr val="tx1"/>
                </a:solidFill>
                <a:latin typeface="Arial" charset="0"/>
                <a:ea typeface="ＭＳ Ｐゴシック" charset="0"/>
              </a:defRPr>
            </a:lvl6pPr>
            <a:lvl7pPr marL="2971800" indent="-228600" defTabSz="1016000" eaLnBrk="0" fontAlgn="base" hangingPunct="0">
              <a:spcBef>
                <a:spcPct val="0"/>
              </a:spcBef>
              <a:spcAft>
                <a:spcPct val="0"/>
              </a:spcAft>
              <a:defRPr sz="2000">
                <a:solidFill>
                  <a:schemeClr val="tx1"/>
                </a:solidFill>
                <a:latin typeface="Arial" charset="0"/>
                <a:ea typeface="ＭＳ Ｐゴシック" charset="0"/>
              </a:defRPr>
            </a:lvl7pPr>
            <a:lvl8pPr marL="3429000" indent="-228600" defTabSz="1016000" eaLnBrk="0" fontAlgn="base" hangingPunct="0">
              <a:spcBef>
                <a:spcPct val="0"/>
              </a:spcBef>
              <a:spcAft>
                <a:spcPct val="0"/>
              </a:spcAft>
              <a:defRPr sz="2000">
                <a:solidFill>
                  <a:schemeClr val="tx1"/>
                </a:solidFill>
                <a:latin typeface="Arial" charset="0"/>
                <a:ea typeface="ＭＳ Ｐゴシック" charset="0"/>
              </a:defRPr>
            </a:lvl8pPr>
            <a:lvl9pPr marL="3886200" indent="-228600" defTabSz="1016000" eaLnBrk="0" fontAlgn="base" hangingPunct="0">
              <a:spcBef>
                <a:spcPct val="0"/>
              </a:spcBef>
              <a:spcAft>
                <a:spcPct val="0"/>
              </a:spcAft>
              <a:defRPr sz="2000">
                <a:solidFill>
                  <a:schemeClr val="tx1"/>
                </a:solidFill>
                <a:latin typeface="Arial" charset="0"/>
                <a:ea typeface="ＭＳ Ｐゴシック" charset="0"/>
              </a:defRPr>
            </a:lvl9pPr>
          </a:lstStyle>
          <a:p>
            <a:pPr eaLnBrk="1" hangingPunct="1">
              <a:defRPr/>
            </a:pPr>
            <a:r>
              <a:rPr lang="en-US" sz="1400">
                <a:solidFill>
                  <a:srgbClr val="479AE9"/>
                </a:solidFill>
                <a:cs typeface="Arial" charset="0"/>
              </a:rPr>
              <a:t>#iasboAC18</a:t>
            </a:r>
          </a:p>
        </p:txBody>
      </p:sp>
      <p:pic>
        <p:nvPicPr>
          <p:cNvPr id="6" name="Picture 7" descr="twitter-bird-light-bgs.png">
            <a:extLst>
              <a:ext uri="{FF2B5EF4-FFF2-40B4-BE49-F238E27FC236}">
                <a16:creationId xmlns:a16="http://schemas.microsoft.com/office/drawing/2014/main" xmlns="" id="{9ADAC781-0137-428F-9D57-7DFC87162735}"/>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0" y="7010400"/>
            <a:ext cx="517525"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descr="AC18Logo.png">
            <a:extLst>
              <a:ext uri="{FF2B5EF4-FFF2-40B4-BE49-F238E27FC236}">
                <a16:creationId xmlns:a16="http://schemas.microsoft.com/office/drawing/2014/main" xmlns="" id="{6D25256C-43A3-4EA1-8370-BFF56C0D1791}"/>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162800" y="6781800"/>
            <a:ext cx="2838450" cy="96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9">
            <a:extLst>
              <a:ext uri="{FF2B5EF4-FFF2-40B4-BE49-F238E27FC236}">
                <a16:creationId xmlns:a16="http://schemas.microsoft.com/office/drawing/2014/main" xmlns="" id="{55E4EA48-0364-4DF3-A62D-145E19C76092}"/>
              </a:ext>
            </a:extLst>
          </p:cNvPr>
          <p:cNvSpPr txBox="1">
            <a:spLocks noChangeArrowheads="1"/>
          </p:cNvSpPr>
          <p:nvPr userDrawn="1"/>
        </p:nvSpPr>
        <p:spPr bwMode="auto">
          <a:xfrm>
            <a:off x="7543800" y="7315200"/>
            <a:ext cx="1981200" cy="215900"/>
          </a:xfrm>
          <a:prstGeom prst="rect">
            <a:avLst/>
          </a:prstGeom>
          <a:noFill/>
          <a:ln>
            <a:noFill/>
          </a:ln>
          <a:extLst>
            <a:ext uri="{909E8E84-426E-40dd-AFC4-6F175D3DCCD1}"/>
            <a:ext uri="{91240B29-F687-4f45-9708-019B960494DF}"/>
          </a:extLst>
        </p:spPr>
        <p:txBody>
          <a:bodyPr lIns="91429" tIns="45715" rIns="91429" bIns="45715">
            <a:spAutoFit/>
          </a:bodyPr>
          <a:lstStyle>
            <a:lvl1pPr eaLnBrk="0" hangingPunct="0">
              <a:defRPr sz="2000">
                <a:solidFill>
                  <a:schemeClr val="tx1"/>
                </a:solidFill>
                <a:latin typeface="Arial" panose="020B0604020202020204" pitchFamily="34" charset="0"/>
                <a:ea typeface="MS PGothic" panose="020B0600070205080204" pitchFamily="34" charset="-128"/>
              </a:defRPr>
            </a:lvl1pPr>
            <a:lvl2pPr marL="742950" indent="-285750" eaLnBrk="0" hangingPunct="0">
              <a:defRPr sz="2000">
                <a:solidFill>
                  <a:schemeClr val="tx1"/>
                </a:solidFill>
                <a:latin typeface="Arial" panose="020B0604020202020204" pitchFamily="34" charset="0"/>
                <a:ea typeface="MS PGothic" panose="020B0600070205080204" pitchFamily="34" charset="-128"/>
              </a:defRPr>
            </a:lvl2pPr>
            <a:lvl3pPr marL="1143000" indent="-228600" eaLnBrk="0" hangingPunct="0">
              <a:defRPr sz="2000">
                <a:solidFill>
                  <a:schemeClr val="tx1"/>
                </a:solidFill>
                <a:latin typeface="Arial" panose="020B0604020202020204" pitchFamily="34" charset="0"/>
                <a:ea typeface="MS PGothic" panose="020B0600070205080204" pitchFamily="34" charset="-128"/>
              </a:defRPr>
            </a:lvl3pPr>
            <a:lvl4pPr marL="1600200" indent="-228600" eaLnBrk="0" hangingPunct="0">
              <a:defRPr sz="2000">
                <a:solidFill>
                  <a:schemeClr val="tx1"/>
                </a:solidFill>
                <a:latin typeface="Arial" panose="020B0604020202020204" pitchFamily="34" charset="0"/>
                <a:ea typeface="MS PGothic" panose="020B0600070205080204" pitchFamily="34" charset="-128"/>
              </a:defRPr>
            </a:lvl4pPr>
            <a:lvl5pPr marL="2057400" indent="-228600" eaLnBrk="0" hangingPunct="0">
              <a:defRPr sz="2000">
                <a:solidFill>
                  <a:schemeClr val="tx1"/>
                </a:solidFill>
                <a:latin typeface="Arial" panose="020B0604020202020204" pitchFamily="34" charset="0"/>
                <a:ea typeface="MS PGothic" panose="020B0600070205080204" pitchFamily="34" charset="-128"/>
              </a:defRPr>
            </a:lvl5pPr>
            <a:lvl6pPr marL="25146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6pPr>
            <a:lvl7pPr marL="29718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7pPr>
            <a:lvl8pPr marL="34290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8pPr>
            <a:lvl9pPr marL="38862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9pPr>
          </a:lstStyle>
          <a:p>
            <a:pPr algn="ctr" eaLnBrk="1" hangingPunct="1">
              <a:defRPr/>
            </a:pPr>
            <a:r>
              <a:rPr lang="en-US" altLang="en-US" sz="800">
                <a:solidFill>
                  <a:srgbClr val="5A5B5D"/>
                </a:solidFill>
                <a:latin typeface="Helvetica Light" charset="0"/>
              </a:rPr>
              <a:t>May 3 – 4, 2018, Schaumburg, IL</a:t>
            </a:r>
          </a:p>
        </p:txBody>
      </p:sp>
      <p:sp>
        <p:nvSpPr>
          <p:cNvPr id="2" name="Title 1"/>
          <p:cNvSpPr>
            <a:spLocks noGrp="1"/>
          </p:cNvSpPr>
          <p:nvPr>
            <p:ph type="title"/>
          </p:nvPr>
        </p:nvSpPr>
        <p:spPr>
          <a:xfrm>
            <a:off x="502923" y="309457"/>
            <a:ext cx="3309144" cy="131699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932555" y="309457"/>
            <a:ext cx="5622925" cy="6633528"/>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2923" y="1626447"/>
            <a:ext cx="3309144" cy="5316538"/>
          </a:xfrm>
        </p:spPr>
        <p:txBody>
          <a:bodyPr/>
          <a:lstStyle>
            <a:lvl1pPr marL="0" indent="0">
              <a:buNone/>
              <a:defRPr sz="1600"/>
            </a:lvl1pPr>
            <a:lvl2pPr marL="509292" indent="0">
              <a:buNone/>
              <a:defRPr sz="1300"/>
            </a:lvl2pPr>
            <a:lvl3pPr marL="1018586" indent="0">
              <a:buNone/>
              <a:defRPr sz="1100"/>
            </a:lvl3pPr>
            <a:lvl4pPr marL="1527879" indent="0">
              <a:buNone/>
              <a:defRPr sz="1000"/>
            </a:lvl4pPr>
            <a:lvl5pPr marL="2037173" indent="0">
              <a:buNone/>
              <a:defRPr sz="1000"/>
            </a:lvl5pPr>
            <a:lvl6pPr marL="2546466" indent="0">
              <a:buNone/>
              <a:defRPr sz="1000"/>
            </a:lvl6pPr>
            <a:lvl7pPr marL="3055758" indent="0">
              <a:buNone/>
              <a:defRPr sz="1000"/>
            </a:lvl7pPr>
            <a:lvl8pPr marL="3565052" indent="0">
              <a:buNone/>
              <a:defRPr sz="1000"/>
            </a:lvl8pPr>
            <a:lvl9pPr marL="4074344" indent="0">
              <a:buNone/>
              <a:defRPr sz="1000"/>
            </a:lvl9pPr>
          </a:lstStyle>
          <a:p>
            <a:pPr lvl="0"/>
            <a:r>
              <a:rPr lang="en-US"/>
              <a:t>Click to edit Master text styles</a:t>
            </a:r>
          </a:p>
        </p:txBody>
      </p:sp>
      <p:sp>
        <p:nvSpPr>
          <p:cNvPr id="9" name="Date Placeholder 4">
            <a:extLst>
              <a:ext uri="{FF2B5EF4-FFF2-40B4-BE49-F238E27FC236}">
                <a16:creationId xmlns:a16="http://schemas.microsoft.com/office/drawing/2014/main" xmlns="" id="{8CD6D6B8-65A0-457D-9881-E64540013ED1}"/>
              </a:ext>
            </a:extLst>
          </p:cNvPr>
          <p:cNvSpPr>
            <a:spLocks noGrp="1"/>
          </p:cNvSpPr>
          <p:nvPr>
            <p:ph type="dt" sz="half" idx="10"/>
          </p:nvPr>
        </p:nvSpPr>
        <p:spPr>
          <a:xfrm>
            <a:off x="503238" y="7204075"/>
            <a:ext cx="2346325" cy="414338"/>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E2778457-E72C-4A2A-8BE1-67C9DEC5C474}" type="datetime4">
              <a:rPr lang="en-US" altLang="en-US"/>
              <a:pPr>
                <a:defRPr/>
              </a:pPr>
              <a:t>May 2, 2018</a:t>
            </a:fld>
            <a:endParaRPr lang="en-US" altLang="en-US"/>
          </a:p>
        </p:txBody>
      </p:sp>
      <p:sp>
        <p:nvSpPr>
          <p:cNvPr id="10" name="Footer Placeholder 5">
            <a:extLst>
              <a:ext uri="{FF2B5EF4-FFF2-40B4-BE49-F238E27FC236}">
                <a16:creationId xmlns:a16="http://schemas.microsoft.com/office/drawing/2014/main" xmlns="" id="{9486A390-3080-413F-9E19-405F7434FE71}"/>
              </a:ext>
            </a:extLst>
          </p:cNvPr>
          <p:cNvSpPr>
            <a:spLocks noGrp="1"/>
          </p:cNvSpPr>
          <p:nvPr>
            <p:ph type="ftr" sz="quarter" idx="11"/>
          </p:nvPr>
        </p:nvSpPr>
        <p:spPr>
          <a:xfrm>
            <a:off x="2286000" y="7086600"/>
            <a:ext cx="7299325" cy="414338"/>
          </a:xfrm>
          <a:prstGeom prst="rect">
            <a:avLst/>
          </a:prstGeom>
        </p:spPr>
        <p:txBody>
          <a:bodyPr/>
          <a:lstStyle>
            <a:lvl1pPr defTabSz="1017468" eaLnBrk="1" hangingPunct="1">
              <a:defRPr>
                <a:latin typeface="Arial" charset="0"/>
                <a:ea typeface="ＭＳ Ｐゴシック" charset="0"/>
                <a:cs typeface="ＭＳ Ｐゴシック" charset="0"/>
              </a:defRPr>
            </a:lvl1pPr>
          </a:lstStyle>
          <a:p>
            <a:pPr>
              <a:defRPr/>
            </a:pPr>
            <a:endParaRPr lang="en-US"/>
          </a:p>
        </p:txBody>
      </p:sp>
      <p:sp>
        <p:nvSpPr>
          <p:cNvPr id="11" name="Slide Number Placeholder 6">
            <a:extLst>
              <a:ext uri="{FF2B5EF4-FFF2-40B4-BE49-F238E27FC236}">
                <a16:creationId xmlns:a16="http://schemas.microsoft.com/office/drawing/2014/main" xmlns="" id="{E02066F5-6F21-4F29-9DB4-C5F8765F2F7E}"/>
              </a:ext>
            </a:extLst>
          </p:cNvPr>
          <p:cNvSpPr>
            <a:spLocks noGrp="1"/>
          </p:cNvSpPr>
          <p:nvPr>
            <p:ph type="sldNum" sz="quarter" idx="12"/>
          </p:nvPr>
        </p:nvSpPr>
        <p:spPr>
          <a:xfrm>
            <a:off x="7208838" y="7204075"/>
            <a:ext cx="2346325" cy="414338"/>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0BC19912-B693-4486-93D6-EDDEADAF04BC}" type="slidenum">
              <a:rPr lang="en-US" altLang="en-US"/>
              <a:pPr>
                <a:defRPr/>
              </a:pPr>
              <a:t>‹#›</a:t>
            </a:fld>
            <a:endParaRPr lang="en-US" altLang="en-US"/>
          </a:p>
        </p:txBody>
      </p:sp>
    </p:spTree>
    <p:extLst>
      <p:ext uri="{BB962C8B-B14F-4D97-AF65-F5344CB8AC3E}">
        <p14:creationId xmlns:p14="http://schemas.microsoft.com/office/powerpoint/2010/main" val="649212115"/>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TextBox 6">
            <a:extLst>
              <a:ext uri="{FF2B5EF4-FFF2-40B4-BE49-F238E27FC236}">
                <a16:creationId xmlns:a16="http://schemas.microsoft.com/office/drawing/2014/main" xmlns="" id="{B19969A3-8558-4CC0-B7EE-CE8FDEDADC80}"/>
              </a:ext>
            </a:extLst>
          </p:cNvPr>
          <p:cNvSpPr txBox="1">
            <a:spLocks noChangeArrowheads="1"/>
          </p:cNvSpPr>
          <p:nvPr userDrawn="1"/>
        </p:nvSpPr>
        <p:spPr bwMode="auto">
          <a:xfrm>
            <a:off x="463550" y="7142163"/>
            <a:ext cx="1162050" cy="307975"/>
          </a:xfrm>
          <a:prstGeom prst="rect">
            <a:avLst/>
          </a:prstGeom>
          <a:noFill/>
          <a:ln>
            <a:noFill/>
          </a:ln>
          <a:extLst>
            <a:ext uri="{909E8E84-426E-40dd-AFC4-6F175D3DCCD1}"/>
            <a:ext uri="{91240B29-F687-4f45-9708-019B960494DF}"/>
          </a:extLst>
        </p:spPr>
        <p:txBody>
          <a:bodyPr wrap="none" lIns="91429" tIns="45715" rIns="91429" bIns="45715">
            <a:spAutoFit/>
          </a:bodyPr>
          <a:lstStyle>
            <a:lvl1pPr eaLnBrk="0" hangingPunct="0">
              <a:defRPr sz="2000">
                <a:solidFill>
                  <a:schemeClr val="tx1"/>
                </a:solidFill>
                <a:latin typeface="Arial" charset="0"/>
                <a:ea typeface="ＭＳ Ｐゴシック" charset="0"/>
                <a:cs typeface="ＭＳ Ｐゴシック" charset="0"/>
              </a:defRPr>
            </a:lvl1pPr>
            <a:lvl2pPr marL="742950" indent="-285750" eaLnBrk="0" hangingPunct="0">
              <a:defRPr sz="2000">
                <a:solidFill>
                  <a:schemeClr val="tx1"/>
                </a:solidFill>
                <a:latin typeface="Arial" charset="0"/>
                <a:ea typeface="ＭＳ Ｐゴシック" charset="0"/>
              </a:defRPr>
            </a:lvl2pPr>
            <a:lvl3pPr marL="1143000" indent="-228600" eaLnBrk="0" hangingPunct="0">
              <a:defRPr sz="2000">
                <a:solidFill>
                  <a:schemeClr val="tx1"/>
                </a:solidFill>
                <a:latin typeface="Arial" charset="0"/>
                <a:ea typeface="ＭＳ Ｐゴシック" charset="0"/>
              </a:defRPr>
            </a:lvl3pPr>
            <a:lvl4pPr marL="1600200" indent="-228600" eaLnBrk="0" hangingPunct="0">
              <a:defRPr sz="2000">
                <a:solidFill>
                  <a:schemeClr val="tx1"/>
                </a:solidFill>
                <a:latin typeface="Arial" charset="0"/>
                <a:ea typeface="ＭＳ Ｐゴシック" charset="0"/>
              </a:defRPr>
            </a:lvl4pPr>
            <a:lvl5pPr marL="2057400" indent="-228600" eaLnBrk="0" hangingPunct="0">
              <a:defRPr sz="2000">
                <a:solidFill>
                  <a:schemeClr val="tx1"/>
                </a:solidFill>
                <a:latin typeface="Arial" charset="0"/>
                <a:ea typeface="ＭＳ Ｐゴシック" charset="0"/>
              </a:defRPr>
            </a:lvl5pPr>
            <a:lvl6pPr marL="2514600" indent="-228600" defTabSz="1016000" eaLnBrk="0" fontAlgn="base" hangingPunct="0">
              <a:spcBef>
                <a:spcPct val="0"/>
              </a:spcBef>
              <a:spcAft>
                <a:spcPct val="0"/>
              </a:spcAft>
              <a:defRPr sz="2000">
                <a:solidFill>
                  <a:schemeClr val="tx1"/>
                </a:solidFill>
                <a:latin typeface="Arial" charset="0"/>
                <a:ea typeface="ＭＳ Ｐゴシック" charset="0"/>
              </a:defRPr>
            </a:lvl6pPr>
            <a:lvl7pPr marL="2971800" indent="-228600" defTabSz="1016000" eaLnBrk="0" fontAlgn="base" hangingPunct="0">
              <a:spcBef>
                <a:spcPct val="0"/>
              </a:spcBef>
              <a:spcAft>
                <a:spcPct val="0"/>
              </a:spcAft>
              <a:defRPr sz="2000">
                <a:solidFill>
                  <a:schemeClr val="tx1"/>
                </a:solidFill>
                <a:latin typeface="Arial" charset="0"/>
                <a:ea typeface="ＭＳ Ｐゴシック" charset="0"/>
              </a:defRPr>
            </a:lvl7pPr>
            <a:lvl8pPr marL="3429000" indent="-228600" defTabSz="1016000" eaLnBrk="0" fontAlgn="base" hangingPunct="0">
              <a:spcBef>
                <a:spcPct val="0"/>
              </a:spcBef>
              <a:spcAft>
                <a:spcPct val="0"/>
              </a:spcAft>
              <a:defRPr sz="2000">
                <a:solidFill>
                  <a:schemeClr val="tx1"/>
                </a:solidFill>
                <a:latin typeface="Arial" charset="0"/>
                <a:ea typeface="ＭＳ Ｐゴシック" charset="0"/>
              </a:defRPr>
            </a:lvl8pPr>
            <a:lvl9pPr marL="3886200" indent="-228600" defTabSz="1016000" eaLnBrk="0" fontAlgn="base" hangingPunct="0">
              <a:spcBef>
                <a:spcPct val="0"/>
              </a:spcBef>
              <a:spcAft>
                <a:spcPct val="0"/>
              </a:spcAft>
              <a:defRPr sz="2000">
                <a:solidFill>
                  <a:schemeClr val="tx1"/>
                </a:solidFill>
                <a:latin typeface="Arial" charset="0"/>
                <a:ea typeface="ＭＳ Ｐゴシック" charset="0"/>
              </a:defRPr>
            </a:lvl9pPr>
          </a:lstStyle>
          <a:p>
            <a:pPr eaLnBrk="1" hangingPunct="1">
              <a:defRPr/>
            </a:pPr>
            <a:r>
              <a:rPr lang="en-US" sz="1400">
                <a:solidFill>
                  <a:srgbClr val="479AE9"/>
                </a:solidFill>
                <a:cs typeface="Arial" charset="0"/>
              </a:rPr>
              <a:t>#iasboAC18</a:t>
            </a:r>
          </a:p>
        </p:txBody>
      </p:sp>
      <p:pic>
        <p:nvPicPr>
          <p:cNvPr id="6" name="Picture 7" descr="twitter-bird-light-bgs.png">
            <a:extLst>
              <a:ext uri="{FF2B5EF4-FFF2-40B4-BE49-F238E27FC236}">
                <a16:creationId xmlns:a16="http://schemas.microsoft.com/office/drawing/2014/main" xmlns="" id="{252AF0A0-1C0A-48D9-BD98-3698FB23CD4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0" y="7010400"/>
            <a:ext cx="517525"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descr="AC18Logo.png">
            <a:extLst>
              <a:ext uri="{FF2B5EF4-FFF2-40B4-BE49-F238E27FC236}">
                <a16:creationId xmlns:a16="http://schemas.microsoft.com/office/drawing/2014/main" xmlns="" id="{7A17DA16-1A82-4B4D-84A4-42D843BCA638}"/>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162800" y="6781800"/>
            <a:ext cx="2838450" cy="96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9">
            <a:extLst>
              <a:ext uri="{FF2B5EF4-FFF2-40B4-BE49-F238E27FC236}">
                <a16:creationId xmlns:a16="http://schemas.microsoft.com/office/drawing/2014/main" xmlns="" id="{7702B7B8-E945-4E9A-960E-899984C7CD22}"/>
              </a:ext>
            </a:extLst>
          </p:cNvPr>
          <p:cNvSpPr txBox="1">
            <a:spLocks noChangeArrowheads="1"/>
          </p:cNvSpPr>
          <p:nvPr userDrawn="1"/>
        </p:nvSpPr>
        <p:spPr bwMode="auto">
          <a:xfrm>
            <a:off x="7543800" y="7315200"/>
            <a:ext cx="1981200" cy="215900"/>
          </a:xfrm>
          <a:prstGeom prst="rect">
            <a:avLst/>
          </a:prstGeom>
          <a:noFill/>
          <a:ln>
            <a:noFill/>
          </a:ln>
          <a:extLst>
            <a:ext uri="{909E8E84-426E-40dd-AFC4-6F175D3DCCD1}"/>
            <a:ext uri="{91240B29-F687-4f45-9708-019B960494DF}"/>
          </a:extLst>
        </p:spPr>
        <p:txBody>
          <a:bodyPr lIns="91429" tIns="45715" rIns="91429" bIns="45715">
            <a:spAutoFit/>
          </a:bodyPr>
          <a:lstStyle>
            <a:lvl1pPr eaLnBrk="0" hangingPunct="0">
              <a:defRPr sz="2000">
                <a:solidFill>
                  <a:schemeClr val="tx1"/>
                </a:solidFill>
                <a:latin typeface="Arial" panose="020B0604020202020204" pitchFamily="34" charset="0"/>
                <a:ea typeface="MS PGothic" panose="020B0600070205080204" pitchFamily="34" charset="-128"/>
              </a:defRPr>
            </a:lvl1pPr>
            <a:lvl2pPr marL="742950" indent="-285750" eaLnBrk="0" hangingPunct="0">
              <a:defRPr sz="2000">
                <a:solidFill>
                  <a:schemeClr val="tx1"/>
                </a:solidFill>
                <a:latin typeface="Arial" panose="020B0604020202020204" pitchFamily="34" charset="0"/>
                <a:ea typeface="MS PGothic" panose="020B0600070205080204" pitchFamily="34" charset="-128"/>
              </a:defRPr>
            </a:lvl2pPr>
            <a:lvl3pPr marL="1143000" indent="-228600" eaLnBrk="0" hangingPunct="0">
              <a:defRPr sz="2000">
                <a:solidFill>
                  <a:schemeClr val="tx1"/>
                </a:solidFill>
                <a:latin typeface="Arial" panose="020B0604020202020204" pitchFamily="34" charset="0"/>
                <a:ea typeface="MS PGothic" panose="020B0600070205080204" pitchFamily="34" charset="-128"/>
              </a:defRPr>
            </a:lvl3pPr>
            <a:lvl4pPr marL="1600200" indent="-228600" eaLnBrk="0" hangingPunct="0">
              <a:defRPr sz="2000">
                <a:solidFill>
                  <a:schemeClr val="tx1"/>
                </a:solidFill>
                <a:latin typeface="Arial" panose="020B0604020202020204" pitchFamily="34" charset="0"/>
                <a:ea typeface="MS PGothic" panose="020B0600070205080204" pitchFamily="34" charset="-128"/>
              </a:defRPr>
            </a:lvl4pPr>
            <a:lvl5pPr marL="2057400" indent="-228600" eaLnBrk="0" hangingPunct="0">
              <a:defRPr sz="2000">
                <a:solidFill>
                  <a:schemeClr val="tx1"/>
                </a:solidFill>
                <a:latin typeface="Arial" panose="020B0604020202020204" pitchFamily="34" charset="0"/>
                <a:ea typeface="MS PGothic" panose="020B0600070205080204" pitchFamily="34" charset="-128"/>
              </a:defRPr>
            </a:lvl5pPr>
            <a:lvl6pPr marL="25146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6pPr>
            <a:lvl7pPr marL="29718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7pPr>
            <a:lvl8pPr marL="34290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8pPr>
            <a:lvl9pPr marL="38862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9pPr>
          </a:lstStyle>
          <a:p>
            <a:pPr algn="ctr" eaLnBrk="1" hangingPunct="1">
              <a:defRPr/>
            </a:pPr>
            <a:r>
              <a:rPr lang="en-US" altLang="en-US" sz="800">
                <a:solidFill>
                  <a:srgbClr val="5A5B5D"/>
                </a:solidFill>
                <a:latin typeface="Helvetica Light" charset="0"/>
              </a:rPr>
              <a:t>May 3 – 4, 2018, Schaumburg, IL</a:t>
            </a:r>
          </a:p>
        </p:txBody>
      </p:sp>
      <p:sp>
        <p:nvSpPr>
          <p:cNvPr id="2" name="Title 1"/>
          <p:cNvSpPr>
            <a:spLocks noGrp="1"/>
          </p:cNvSpPr>
          <p:nvPr>
            <p:ph type="title"/>
          </p:nvPr>
        </p:nvSpPr>
        <p:spPr>
          <a:xfrm>
            <a:off x="1971517" y="5440680"/>
            <a:ext cx="6035040" cy="642303"/>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971517" y="694478"/>
            <a:ext cx="6035040" cy="4663440"/>
          </a:xfrm>
        </p:spPr>
        <p:txBody>
          <a:bodyPr rtlCol="0">
            <a:normAutofit/>
          </a:bodyPr>
          <a:lstStyle>
            <a:lvl1pPr marL="0" indent="0">
              <a:buNone/>
              <a:defRPr sz="3600"/>
            </a:lvl1pPr>
            <a:lvl2pPr marL="509292" indent="0">
              <a:buNone/>
              <a:defRPr sz="3100"/>
            </a:lvl2pPr>
            <a:lvl3pPr marL="1018586" indent="0">
              <a:buNone/>
              <a:defRPr sz="2700"/>
            </a:lvl3pPr>
            <a:lvl4pPr marL="1527879" indent="0">
              <a:buNone/>
              <a:defRPr sz="2200"/>
            </a:lvl4pPr>
            <a:lvl5pPr marL="2037173" indent="0">
              <a:buNone/>
              <a:defRPr sz="2200"/>
            </a:lvl5pPr>
            <a:lvl6pPr marL="2546466" indent="0">
              <a:buNone/>
              <a:defRPr sz="2200"/>
            </a:lvl6pPr>
            <a:lvl7pPr marL="3055758" indent="0">
              <a:buNone/>
              <a:defRPr sz="2200"/>
            </a:lvl7pPr>
            <a:lvl8pPr marL="3565052" indent="0">
              <a:buNone/>
              <a:defRPr sz="2200"/>
            </a:lvl8pPr>
            <a:lvl9pPr marL="4074344" indent="0">
              <a:buNone/>
              <a:defRPr sz="2200"/>
            </a:lvl9pPr>
          </a:lstStyle>
          <a:p>
            <a:pPr lvl="0"/>
            <a:endParaRPr lang="en-US" noProof="0"/>
          </a:p>
        </p:txBody>
      </p:sp>
      <p:sp>
        <p:nvSpPr>
          <p:cNvPr id="4" name="Text Placeholder 3"/>
          <p:cNvSpPr>
            <a:spLocks noGrp="1"/>
          </p:cNvSpPr>
          <p:nvPr>
            <p:ph type="body" sz="half" idx="2"/>
          </p:nvPr>
        </p:nvSpPr>
        <p:spPr>
          <a:xfrm>
            <a:off x="1971517" y="6082983"/>
            <a:ext cx="6035040" cy="912177"/>
          </a:xfrm>
        </p:spPr>
        <p:txBody>
          <a:bodyPr/>
          <a:lstStyle>
            <a:lvl1pPr marL="0" indent="0">
              <a:buNone/>
              <a:defRPr sz="1600"/>
            </a:lvl1pPr>
            <a:lvl2pPr marL="509292" indent="0">
              <a:buNone/>
              <a:defRPr sz="1300"/>
            </a:lvl2pPr>
            <a:lvl3pPr marL="1018586" indent="0">
              <a:buNone/>
              <a:defRPr sz="1100"/>
            </a:lvl3pPr>
            <a:lvl4pPr marL="1527879" indent="0">
              <a:buNone/>
              <a:defRPr sz="1000"/>
            </a:lvl4pPr>
            <a:lvl5pPr marL="2037173" indent="0">
              <a:buNone/>
              <a:defRPr sz="1000"/>
            </a:lvl5pPr>
            <a:lvl6pPr marL="2546466" indent="0">
              <a:buNone/>
              <a:defRPr sz="1000"/>
            </a:lvl6pPr>
            <a:lvl7pPr marL="3055758" indent="0">
              <a:buNone/>
              <a:defRPr sz="1000"/>
            </a:lvl7pPr>
            <a:lvl8pPr marL="3565052" indent="0">
              <a:buNone/>
              <a:defRPr sz="1000"/>
            </a:lvl8pPr>
            <a:lvl9pPr marL="4074344" indent="0">
              <a:buNone/>
              <a:defRPr sz="1000"/>
            </a:lvl9pPr>
          </a:lstStyle>
          <a:p>
            <a:pPr lvl="0"/>
            <a:r>
              <a:rPr lang="en-US"/>
              <a:t>Click to edit Master text styles</a:t>
            </a:r>
          </a:p>
        </p:txBody>
      </p:sp>
      <p:sp>
        <p:nvSpPr>
          <p:cNvPr id="9" name="Date Placeholder 4">
            <a:extLst>
              <a:ext uri="{FF2B5EF4-FFF2-40B4-BE49-F238E27FC236}">
                <a16:creationId xmlns:a16="http://schemas.microsoft.com/office/drawing/2014/main" xmlns="" id="{6F2DCD73-A3F5-4ECD-87A8-5201D170841C}"/>
              </a:ext>
            </a:extLst>
          </p:cNvPr>
          <p:cNvSpPr>
            <a:spLocks noGrp="1"/>
          </p:cNvSpPr>
          <p:nvPr>
            <p:ph type="dt" sz="half" idx="10"/>
          </p:nvPr>
        </p:nvSpPr>
        <p:spPr>
          <a:xfrm>
            <a:off x="503238" y="7204075"/>
            <a:ext cx="2346325" cy="414338"/>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A8353889-8FED-44C7-939A-EE2991D3DFF3}" type="datetime4">
              <a:rPr lang="en-US" altLang="en-US"/>
              <a:pPr>
                <a:defRPr/>
              </a:pPr>
              <a:t>May 2, 2018</a:t>
            </a:fld>
            <a:endParaRPr lang="en-US" altLang="en-US"/>
          </a:p>
        </p:txBody>
      </p:sp>
      <p:sp>
        <p:nvSpPr>
          <p:cNvPr id="10" name="Footer Placeholder 5">
            <a:extLst>
              <a:ext uri="{FF2B5EF4-FFF2-40B4-BE49-F238E27FC236}">
                <a16:creationId xmlns:a16="http://schemas.microsoft.com/office/drawing/2014/main" xmlns="" id="{E1A9B87E-8314-4FCF-A458-79EB17570FE0}"/>
              </a:ext>
            </a:extLst>
          </p:cNvPr>
          <p:cNvSpPr>
            <a:spLocks noGrp="1"/>
          </p:cNvSpPr>
          <p:nvPr>
            <p:ph type="ftr" sz="quarter" idx="11"/>
          </p:nvPr>
        </p:nvSpPr>
        <p:spPr>
          <a:xfrm>
            <a:off x="2286000" y="7086600"/>
            <a:ext cx="7299325" cy="414338"/>
          </a:xfrm>
          <a:prstGeom prst="rect">
            <a:avLst/>
          </a:prstGeom>
        </p:spPr>
        <p:txBody>
          <a:bodyPr/>
          <a:lstStyle>
            <a:lvl1pPr defTabSz="1017468" eaLnBrk="1" hangingPunct="1">
              <a:defRPr>
                <a:latin typeface="Arial" charset="0"/>
                <a:ea typeface="ＭＳ Ｐゴシック" charset="0"/>
                <a:cs typeface="ＭＳ Ｐゴシック" charset="0"/>
              </a:defRPr>
            </a:lvl1pPr>
          </a:lstStyle>
          <a:p>
            <a:pPr>
              <a:defRPr/>
            </a:pPr>
            <a:endParaRPr lang="en-US"/>
          </a:p>
        </p:txBody>
      </p:sp>
      <p:sp>
        <p:nvSpPr>
          <p:cNvPr id="11" name="Slide Number Placeholder 6">
            <a:extLst>
              <a:ext uri="{FF2B5EF4-FFF2-40B4-BE49-F238E27FC236}">
                <a16:creationId xmlns:a16="http://schemas.microsoft.com/office/drawing/2014/main" xmlns="" id="{B5661BC6-2784-4C5F-8CC6-0128D9338142}"/>
              </a:ext>
            </a:extLst>
          </p:cNvPr>
          <p:cNvSpPr>
            <a:spLocks noGrp="1"/>
          </p:cNvSpPr>
          <p:nvPr>
            <p:ph type="sldNum" sz="quarter" idx="12"/>
          </p:nvPr>
        </p:nvSpPr>
        <p:spPr>
          <a:xfrm>
            <a:off x="7208838" y="7204075"/>
            <a:ext cx="2346325" cy="414338"/>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F6AFE6F4-FAE5-4D0E-8355-5940EF0DE492}" type="slidenum">
              <a:rPr lang="en-US" altLang="en-US"/>
              <a:pPr>
                <a:defRPr/>
              </a:pPr>
              <a:t>‹#›</a:t>
            </a:fld>
            <a:endParaRPr lang="en-US" altLang="en-US"/>
          </a:p>
        </p:txBody>
      </p:sp>
    </p:spTree>
    <p:extLst>
      <p:ext uri="{BB962C8B-B14F-4D97-AF65-F5344CB8AC3E}">
        <p14:creationId xmlns:p14="http://schemas.microsoft.com/office/powerpoint/2010/main" val="3136823974"/>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xmlns="" id="{F17AAD75-2E74-4548-B8B1-06EA4B8156CF}"/>
              </a:ext>
            </a:extLst>
          </p:cNvPr>
          <p:cNvSpPr>
            <a:spLocks noGrp="1"/>
          </p:cNvSpPr>
          <p:nvPr>
            <p:ph type="title"/>
          </p:nvPr>
        </p:nvSpPr>
        <p:spPr bwMode="auto">
          <a:xfrm>
            <a:off x="503238" y="311150"/>
            <a:ext cx="9051925"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58" tIns="50929" rIns="101858" bIns="50929"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xmlns="" id="{DFE5C13D-BBE0-44EE-BCB7-749D71FE94AC}"/>
              </a:ext>
            </a:extLst>
          </p:cNvPr>
          <p:cNvSpPr>
            <a:spLocks noGrp="1"/>
          </p:cNvSpPr>
          <p:nvPr>
            <p:ph type="body" idx="1"/>
          </p:nvPr>
        </p:nvSpPr>
        <p:spPr bwMode="auto">
          <a:xfrm>
            <a:off x="503238" y="1812925"/>
            <a:ext cx="9051925" cy="513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58" tIns="50929" rIns="101858" bIns="5092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TextBox 6">
            <a:extLst>
              <a:ext uri="{FF2B5EF4-FFF2-40B4-BE49-F238E27FC236}">
                <a16:creationId xmlns:a16="http://schemas.microsoft.com/office/drawing/2014/main" xmlns="" id="{3375EA8C-33D9-43C8-850C-A06D1231215C}"/>
              </a:ext>
            </a:extLst>
          </p:cNvPr>
          <p:cNvSpPr txBox="1">
            <a:spLocks noChangeArrowheads="1"/>
          </p:cNvSpPr>
          <p:nvPr userDrawn="1"/>
        </p:nvSpPr>
        <p:spPr bwMode="auto">
          <a:xfrm>
            <a:off x="463550" y="7142163"/>
            <a:ext cx="1162050" cy="307975"/>
          </a:xfrm>
          <a:prstGeom prst="rect">
            <a:avLst/>
          </a:prstGeom>
          <a:noFill/>
          <a:ln>
            <a:noFill/>
          </a:ln>
          <a:extLst>
            <a:ext uri="{909E8E84-426E-40dd-AFC4-6F175D3DCCD1}"/>
            <a:ext uri="{91240B29-F687-4f45-9708-019B960494DF}"/>
          </a:extLst>
        </p:spPr>
        <p:txBody>
          <a:bodyPr wrap="none" lIns="91429" tIns="45715" rIns="91429" bIns="45715">
            <a:spAutoFit/>
          </a:bodyPr>
          <a:lstStyle>
            <a:lvl1pPr eaLnBrk="0" hangingPunct="0">
              <a:defRPr sz="2000">
                <a:solidFill>
                  <a:schemeClr val="tx1"/>
                </a:solidFill>
                <a:latin typeface="Arial" charset="0"/>
                <a:ea typeface="ＭＳ Ｐゴシック" charset="0"/>
                <a:cs typeface="ＭＳ Ｐゴシック" charset="0"/>
              </a:defRPr>
            </a:lvl1pPr>
            <a:lvl2pPr marL="742950" indent="-285750" eaLnBrk="0" hangingPunct="0">
              <a:defRPr sz="2000">
                <a:solidFill>
                  <a:schemeClr val="tx1"/>
                </a:solidFill>
                <a:latin typeface="Arial" charset="0"/>
                <a:ea typeface="ＭＳ Ｐゴシック" charset="0"/>
              </a:defRPr>
            </a:lvl2pPr>
            <a:lvl3pPr marL="1143000" indent="-228600" eaLnBrk="0" hangingPunct="0">
              <a:defRPr sz="2000">
                <a:solidFill>
                  <a:schemeClr val="tx1"/>
                </a:solidFill>
                <a:latin typeface="Arial" charset="0"/>
                <a:ea typeface="ＭＳ Ｐゴシック" charset="0"/>
              </a:defRPr>
            </a:lvl3pPr>
            <a:lvl4pPr marL="1600200" indent="-228600" eaLnBrk="0" hangingPunct="0">
              <a:defRPr sz="2000">
                <a:solidFill>
                  <a:schemeClr val="tx1"/>
                </a:solidFill>
                <a:latin typeface="Arial" charset="0"/>
                <a:ea typeface="ＭＳ Ｐゴシック" charset="0"/>
              </a:defRPr>
            </a:lvl4pPr>
            <a:lvl5pPr marL="2057400" indent="-228600" eaLnBrk="0" hangingPunct="0">
              <a:defRPr sz="2000">
                <a:solidFill>
                  <a:schemeClr val="tx1"/>
                </a:solidFill>
                <a:latin typeface="Arial" charset="0"/>
                <a:ea typeface="ＭＳ Ｐゴシック" charset="0"/>
              </a:defRPr>
            </a:lvl5pPr>
            <a:lvl6pPr marL="2514600" indent="-228600" defTabSz="1016000" eaLnBrk="0" fontAlgn="base" hangingPunct="0">
              <a:spcBef>
                <a:spcPct val="0"/>
              </a:spcBef>
              <a:spcAft>
                <a:spcPct val="0"/>
              </a:spcAft>
              <a:defRPr sz="2000">
                <a:solidFill>
                  <a:schemeClr val="tx1"/>
                </a:solidFill>
                <a:latin typeface="Arial" charset="0"/>
                <a:ea typeface="ＭＳ Ｐゴシック" charset="0"/>
              </a:defRPr>
            </a:lvl6pPr>
            <a:lvl7pPr marL="2971800" indent="-228600" defTabSz="1016000" eaLnBrk="0" fontAlgn="base" hangingPunct="0">
              <a:spcBef>
                <a:spcPct val="0"/>
              </a:spcBef>
              <a:spcAft>
                <a:spcPct val="0"/>
              </a:spcAft>
              <a:defRPr sz="2000">
                <a:solidFill>
                  <a:schemeClr val="tx1"/>
                </a:solidFill>
                <a:latin typeface="Arial" charset="0"/>
                <a:ea typeface="ＭＳ Ｐゴシック" charset="0"/>
              </a:defRPr>
            </a:lvl7pPr>
            <a:lvl8pPr marL="3429000" indent="-228600" defTabSz="1016000" eaLnBrk="0" fontAlgn="base" hangingPunct="0">
              <a:spcBef>
                <a:spcPct val="0"/>
              </a:spcBef>
              <a:spcAft>
                <a:spcPct val="0"/>
              </a:spcAft>
              <a:defRPr sz="2000">
                <a:solidFill>
                  <a:schemeClr val="tx1"/>
                </a:solidFill>
                <a:latin typeface="Arial" charset="0"/>
                <a:ea typeface="ＭＳ Ｐゴシック" charset="0"/>
              </a:defRPr>
            </a:lvl8pPr>
            <a:lvl9pPr marL="3886200" indent="-228600" defTabSz="1016000" eaLnBrk="0" fontAlgn="base" hangingPunct="0">
              <a:spcBef>
                <a:spcPct val="0"/>
              </a:spcBef>
              <a:spcAft>
                <a:spcPct val="0"/>
              </a:spcAft>
              <a:defRPr sz="2000">
                <a:solidFill>
                  <a:schemeClr val="tx1"/>
                </a:solidFill>
                <a:latin typeface="Arial" charset="0"/>
                <a:ea typeface="ＭＳ Ｐゴシック" charset="0"/>
              </a:defRPr>
            </a:lvl9pPr>
          </a:lstStyle>
          <a:p>
            <a:pPr eaLnBrk="1" hangingPunct="1">
              <a:defRPr/>
            </a:pPr>
            <a:r>
              <a:rPr lang="en-US" sz="1400">
                <a:solidFill>
                  <a:srgbClr val="479AE9"/>
                </a:solidFill>
                <a:cs typeface="Arial" charset="0"/>
              </a:rPr>
              <a:t>#iasboAC18</a:t>
            </a:r>
          </a:p>
        </p:txBody>
      </p:sp>
      <p:pic>
        <p:nvPicPr>
          <p:cNvPr id="1029" name="Picture 7" descr="twitter-bird-light-bgs.png">
            <a:extLst>
              <a:ext uri="{FF2B5EF4-FFF2-40B4-BE49-F238E27FC236}">
                <a16:creationId xmlns:a16="http://schemas.microsoft.com/office/drawing/2014/main" xmlns="" id="{25CF450B-2822-47A5-A9AA-8079DF3A02CB}"/>
              </a:ext>
            </a:extLst>
          </p:cNvPr>
          <p:cNvPicPr>
            <a:picLocks noChangeAspect="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152400" y="7010400"/>
            <a:ext cx="517525"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8" descr="AC18Logo.png">
            <a:extLst>
              <a:ext uri="{FF2B5EF4-FFF2-40B4-BE49-F238E27FC236}">
                <a16:creationId xmlns:a16="http://schemas.microsoft.com/office/drawing/2014/main" xmlns="" id="{C1BC1A52-A579-4BDE-A266-65491BA39FA0}"/>
              </a:ext>
            </a:extLst>
          </p:cNvPr>
          <p:cNvPicPr>
            <a:picLocks noChangeAspect="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7162800" y="6781800"/>
            <a:ext cx="2838450" cy="96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1" name="TextBox 9">
            <a:extLst>
              <a:ext uri="{FF2B5EF4-FFF2-40B4-BE49-F238E27FC236}">
                <a16:creationId xmlns:a16="http://schemas.microsoft.com/office/drawing/2014/main" xmlns="" id="{8646F77F-4027-48A4-926D-9D15DA33A2B3}"/>
              </a:ext>
            </a:extLst>
          </p:cNvPr>
          <p:cNvSpPr txBox="1">
            <a:spLocks noChangeArrowheads="1"/>
          </p:cNvSpPr>
          <p:nvPr userDrawn="1"/>
        </p:nvSpPr>
        <p:spPr bwMode="auto">
          <a:xfrm>
            <a:off x="7543800" y="7315200"/>
            <a:ext cx="1981200" cy="215900"/>
          </a:xfrm>
          <a:prstGeom prst="rect">
            <a:avLst/>
          </a:prstGeom>
          <a:noFill/>
          <a:ln>
            <a:noFill/>
          </a:ln>
          <a:extLst>
            <a:ext uri="{909E8E84-426E-40dd-AFC4-6F175D3DCCD1}"/>
            <a:ext uri="{91240B29-F687-4f45-9708-019B960494DF}"/>
          </a:extLst>
        </p:spPr>
        <p:txBody>
          <a:bodyPr lIns="91429" tIns="45715" rIns="91429" bIns="45715">
            <a:spAutoFit/>
          </a:bodyPr>
          <a:lstStyle>
            <a:lvl1pPr eaLnBrk="0" hangingPunct="0">
              <a:defRPr sz="2000">
                <a:solidFill>
                  <a:schemeClr val="tx1"/>
                </a:solidFill>
                <a:latin typeface="Arial" panose="020B0604020202020204" pitchFamily="34" charset="0"/>
                <a:ea typeface="MS PGothic" panose="020B0600070205080204" pitchFamily="34" charset="-128"/>
              </a:defRPr>
            </a:lvl1pPr>
            <a:lvl2pPr marL="742950" indent="-285750" eaLnBrk="0" hangingPunct="0">
              <a:defRPr sz="2000">
                <a:solidFill>
                  <a:schemeClr val="tx1"/>
                </a:solidFill>
                <a:latin typeface="Arial" panose="020B0604020202020204" pitchFamily="34" charset="0"/>
                <a:ea typeface="MS PGothic" panose="020B0600070205080204" pitchFamily="34" charset="-128"/>
              </a:defRPr>
            </a:lvl2pPr>
            <a:lvl3pPr marL="1143000" indent="-228600" eaLnBrk="0" hangingPunct="0">
              <a:defRPr sz="2000">
                <a:solidFill>
                  <a:schemeClr val="tx1"/>
                </a:solidFill>
                <a:latin typeface="Arial" panose="020B0604020202020204" pitchFamily="34" charset="0"/>
                <a:ea typeface="MS PGothic" panose="020B0600070205080204" pitchFamily="34" charset="-128"/>
              </a:defRPr>
            </a:lvl3pPr>
            <a:lvl4pPr marL="1600200" indent="-228600" eaLnBrk="0" hangingPunct="0">
              <a:defRPr sz="2000">
                <a:solidFill>
                  <a:schemeClr val="tx1"/>
                </a:solidFill>
                <a:latin typeface="Arial" panose="020B0604020202020204" pitchFamily="34" charset="0"/>
                <a:ea typeface="MS PGothic" panose="020B0600070205080204" pitchFamily="34" charset="-128"/>
              </a:defRPr>
            </a:lvl4pPr>
            <a:lvl5pPr marL="2057400" indent="-228600" eaLnBrk="0" hangingPunct="0">
              <a:defRPr sz="2000">
                <a:solidFill>
                  <a:schemeClr val="tx1"/>
                </a:solidFill>
                <a:latin typeface="Arial" panose="020B0604020202020204" pitchFamily="34" charset="0"/>
                <a:ea typeface="MS PGothic" panose="020B0600070205080204" pitchFamily="34" charset="-128"/>
              </a:defRPr>
            </a:lvl5pPr>
            <a:lvl6pPr marL="25146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6pPr>
            <a:lvl7pPr marL="29718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7pPr>
            <a:lvl8pPr marL="34290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8pPr>
            <a:lvl9pPr marL="3886200" indent="-228600" defTabSz="1016000" eaLnBrk="0" fontAlgn="base" hangingPunct="0">
              <a:spcBef>
                <a:spcPct val="0"/>
              </a:spcBef>
              <a:spcAft>
                <a:spcPct val="0"/>
              </a:spcAft>
              <a:defRPr sz="2000">
                <a:solidFill>
                  <a:schemeClr val="tx1"/>
                </a:solidFill>
                <a:latin typeface="Arial" panose="020B0604020202020204" pitchFamily="34" charset="0"/>
                <a:ea typeface="MS PGothic" panose="020B0600070205080204" pitchFamily="34" charset="-128"/>
              </a:defRPr>
            </a:lvl9pPr>
          </a:lstStyle>
          <a:p>
            <a:pPr algn="ctr" eaLnBrk="1" hangingPunct="1">
              <a:defRPr/>
            </a:pPr>
            <a:r>
              <a:rPr lang="en-US" altLang="en-US" sz="800">
                <a:solidFill>
                  <a:srgbClr val="5A5B5D"/>
                </a:solidFill>
                <a:latin typeface="Helvetica Light" charset="0"/>
              </a:rPr>
              <a:t>May 3 – 4, 2018, Schaumburg, IL</a:t>
            </a:r>
          </a:p>
        </p:txBody>
      </p:sp>
    </p:spTree>
  </p:cSld>
  <p:clrMap bg1="lt1" tx1="dk1" bg2="lt2" tx2="dk2" accent1="accent1" accent2="accent2" accent3="accent3" accent4="accent4" accent5="accent5" accent6="accent6" hlink="hlink" folHlink="folHlink"/>
  <p:sldLayoutIdLst>
    <p:sldLayoutId id="2147483831" r:id="rId1"/>
    <p:sldLayoutId id="2147483832" r:id="rId2"/>
    <p:sldLayoutId id="2147483833" r:id="rId3"/>
    <p:sldLayoutId id="2147483834" r:id="rId4"/>
    <p:sldLayoutId id="2147483835" r:id="rId5"/>
    <p:sldLayoutId id="2147483836" r:id="rId6"/>
    <p:sldLayoutId id="2147483837" r:id="rId7"/>
    <p:sldLayoutId id="2147483838" r:id="rId8"/>
    <p:sldLayoutId id="2147483839" r:id="rId9"/>
    <p:sldLayoutId id="2147483840" r:id="rId10"/>
    <p:sldLayoutId id="2147483841" r:id="rId11"/>
  </p:sldLayoutIdLst>
  <p:transition spd="slow"/>
  <p:txStyles>
    <p:titleStyle>
      <a:lvl1pPr algn="ctr" defTabSz="508000" rtl="0" eaLnBrk="0" fontAlgn="base" hangingPunct="0">
        <a:spcBef>
          <a:spcPct val="0"/>
        </a:spcBef>
        <a:spcAft>
          <a:spcPct val="0"/>
        </a:spcAft>
        <a:defRPr sz="4900" kern="1200">
          <a:solidFill>
            <a:schemeClr val="tx1"/>
          </a:solidFill>
          <a:latin typeface="+mj-lt"/>
          <a:ea typeface="MS PGothic" panose="020B0600070205080204" pitchFamily="34" charset="-128"/>
          <a:cs typeface="ＭＳ Ｐゴシック" charset="0"/>
        </a:defRPr>
      </a:lvl1pPr>
      <a:lvl2pPr algn="ctr" defTabSz="508000" rtl="0" eaLnBrk="0" fontAlgn="base" hangingPunct="0">
        <a:spcBef>
          <a:spcPct val="0"/>
        </a:spcBef>
        <a:spcAft>
          <a:spcPct val="0"/>
        </a:spcAft>
        <a:defRPr sz="4900">
          <a:solidFill>
            <a:schemeClr val="tx1"/>
          </a:solidFill>
          <a:latin typeface="Arial" charset="0"/>
          <a:ea typeface="MS PGothic" panose="020B0600070205080204" pitchFamily="34" charset="-128"/>
          <a:cs typeface="ＭＳ Ｐゴシック" charset="0"/>
        </a:defRPr>
      </a:lvl2pPr>
      <a:lvl3pPr algn="ctr" defTabSz="508000" rtl="0" eaLnBrk="0" fontAlgn="base" hangingPunct="0">
        <a:spcBef>
          <a:spcPct val="0"/>
        </a:spcBef>
        <a:spcAft>
          <a:spcPct val="0"/>
        </a:spcAft>
        <a:defRPr sz="4900">
          <a:solidFill>
            <a:schemeClr val="tx1"/>
          </a:solidFill>
          <a:latin typeface="Arial" charset="0"/>
          <a:ea typeface="MS PGothic" panose="020B0600070205080204" pitchFamily="34" charset="-128"/>
          <a:cs typeface="ＭＳ Ｐゴシック" charset="0"/>
        </a:defRPr>
      </a:lvl3pPr>
      <a:lvl4pPr algn="ctr" defTabSz="508000" rtl="0" eaLnBrk="0" fontAlgn="base" hangingPunct="0">
        <a:spcBef>
          <a:spcPct val="0"/>
        </a:spcBef>
        <a:spcAft>
          <a:spcPct val="0"/>
        </a:spcAft>
        <a:defRPr sz="4900">
          <a:solidFill>
            <a:schemeClr val="tx1"/>
          </a:solidFill>
          <a:latin typeface="Arial" charset="0"/>
          <a:ea typeface="MS PGothic" panose="020B0600070205080204" pitchFamily="34" charset="-128"/>
          <a:cs typeface="ＭＳ Ｐゴシック" charset="0"/>
        </a:defRPr>
      </a:lvl4pPr>
      <a:lvl5pPr algn="ctr" defTabSz="508000" rtl="0" eaLnBrk="0" fontAlgn="base" hangingPunct="0">
        <a:spcBef>
          <a:spcPct val="0"/>
        </a:spcBef>
        <a:spcAft>
          <a:spcPct val="0"/>
        </a:spcAft>
        <a:defRPr sz="4900">
          <a:solidFill>
            <a:schemeClr val="tx1"/>
          </a:solidFill>
          <a:latin typeface="Arial" charset="0"/>
          <a:ea typeface="MS PGothic" panose="020B0600070205080204" pitchFamily="34" charset="-128"/>
          <a:cs typeface="ＭＳ Ｐゴシック" charset="0"/>
        </a:defRPr>
      </a:lvl5pPr>
      <a:lvl6pPr marL="457200" algn="ctr" defTabSz="508000" rtl="0" fontAlgn="base">
        <a:spcBef>
          <a:spcPct val="0"/>
        </a:spcBef>
        <a:spcAft>
          <a:spcPct val="0"/>
        </a:spcAft>
        <a:defRPr sz="4900">
          <a:solidFill>
            <a:schemeClr val="tx1"/>
          </a:solidFill>
          <a:latin typeface="Arial" charset="0"/>
          <a:ea typeface="ＭＳ Ｐゴシック" charset="0"/>
          <a:cs typeface="ＭＳ Ｐゴシック" charset="0"/>
        </a:defRPr>
      </a:lvl6pPr>
      <a:lvl7pPr marL="914400" algn="ctr" defTabSz="508000" rtl="0" fontAlgn="base">
        <a:spcBef>
          <a:spcPct val="0"/>
        </a:spcBef>
        <a:spcAft>
          <a:spcPct val="0"/>
        </a:spcAft>
        <a:defRPr sz="4900">
          <a:solidFill>
            <a:schemeClr val="tx1"/>
          </a:solidFill>
          <a:latin typeface="Arial" charset="0"/>
          <a:ea typeface="ＭＳ Ｐゴシック" charset="0"/>
          <a:cs typeface="ＭＳ Ｐゴシック" charset="0"/>
        </a:defRPr>
      </a:lvl7pPr>
      <a:lvl8pPr marL="1371600" algn="ctr" defTabSz="508000" rtl="0" fontAlgn="base">
        <a:spcBef>
          <a:spcPct val="0"/>
        </a:spcBef>
        <a:spcAft>
          <a:spcPct val="0"/>
        </a:spcAft>
        <a:defRPr sz="4900">
          <a:solidFill>
            <a:schemeClr val="tx1"/>
          </a:solidFill>
          <a:latin typeface="Arial" charset="0"/>
          <a:ea typeface="ＭＳ Ｐゴシック" charset="0"/>
          <a:cs typeface="ＭＳ Ｐゴシック" charset="0"/>
        </a:defRPr>
      </a:lvl8pPr>
      <a:lvl9pPr marL="1828800" algn="ctr" defTabSz="508000" rtl="0" fontAlgn="base">
        <a:spcBef>
          <a:spcPct val="0"/>
        </a:spcBef>
        <a:spcAft>
          <a:spcPct val="0"/>
        </a:spcAft>
        <a:defRPr sz="4900">
          <a:solidFill>
            <a:schemeClr val="tx1"/>
          </a:solidFill>
          <a:latin typeface="Arial" charset="0"/>
          <a:ea typeface="ＭＳ Ｐゴシック" charset="0"/>
          <a:cs typeface="ＭＳ Ｐゴシック" charset="0"/>
        </a:defRPr>
      </a:lvl9pPr>
    </p:titleStyle>
    <p:bodyStyle>
      <a:lvl1pPr marL="381000" indent="-381000" algn="l" defTabSz="508000" rtl="0" eaLnBrk="0" fontAlgn="base" hangingPunct="0">
        <a:spcBef>
          <a:spcPct val="20000"/>
        </a:spcBef>
        <a:spcAft>
          <a:spcPct val="0"/>
        </a:spcAft>
        <a:buFont typeface="Arial" panose="020B0604020202020204" pitchFamily="34" charset="0"/>
        <a:buChar char="•"/>
        <a:defRPr sz="3600" kern="1200">
          <a:solidFill>
            <a:schemeClr val="tx1"/>
          </a:solidFill>
          <a:latin typeface="+mn-lt"/>
          <a:ea typeface="MS PGothic" panose="020B0600070205080204" pitchFamily="34" charset="-128"/>
          <a:cs typeface="ＭＳ Ｐゴシック" charset="0"/>
        </a:defRPr>
      </a:lvl1pPr>
      <a:lvl2pPr marL="827088" indent="-317500" algn="l" defTabSz="508000" rtl="0" eaLnBrk="0" fontAlgn="base" hangingPunct="0">
        <a:spcBef>
          <a:spcPct val="20000"/>
        </a:spcBef>
        <a:spcAft>
          <a:spcPct val="0"/>
        </a:spcAft>
        <a:buFont typeface="Arial" panose="020B0604020202020204" pitchFamily="34" charset="0"/>
        <a:buChar char="–"/>
        <a:defRPr sz="3100" kern="1200">
          <a:solidFill>
            <a:schemeClr val="tx1"/>
          </a:solidFill>
          <a:latin typeface="+mn-lt"/>
          <a:ea typeface="MS PGothic" panose="020B0600070205080204" pitchFamily="34" charset="-128"/>
          <a:cs typeface="+mn-cs"/>
        </a:defRPr>
      </a:lvl2pPr>
      <a:lvl3pPr marL="1273175" indent="-254000" algn="l" defTabSz="508000" rtl="0" eaLnBrk="0" fontAlgn="base" hangingPunct="0">
        <a:spcBef>
          <a:spcPct val="20000"/>
        </a:spcBef>
        <a:spcAft>
          <a:spcPct val="0"/>
        </a:spcAft>
        <a:buFont typeface="Arial" panose="020B0604020202020204" pitchFamily="34" charset="0"/>
        <a:buChar char="•"/>
        <a:defRPr sz="2700" kern="1200">
          <a:solidFill>
            <a:schemeClr val="tx1"/>
          </a:solidFill>
          <a:latin typeface="+mn-lt"/>
          <a:ea typeface="MS PGothic" panose="020B0600070205080204" pitchFamily="34" charset="-128"/>
          <a:cs typeface="+mn-cs"/>
        </a:defRPr>
      </a:lvl3pPr>
      <a:lvl4pPr marL="1781175" indent="-254000" algn="l" defTabSz="508000" rtl="0" eaLnBrk="0" fontAlgn="base" hangingPunct="0">
        <a:spcBef>
          <a:spcPct val="20000"/>
        </a:spcBef>
        <a:spcAft>
          <a:spcPct val="0"/>
        </a:spcAft>
        <a:buFont typeface="Arial" panose="020B0604020202020204" pitchFamily="34" charset="0"/>
        <a:buChar char="–"/>
        <a:defRPr sz="2200" kern="1200">
          <a:solidFill>
            <a:schemeClr val="tx1"/>
          </a:solidFill>
          <a:latin typeface="+mn-lt"/>
          <a:ea typeface="MS PGothic" panose="020B0600070205080204" pitchFamily="34" charset="-128"/>
          <a:cs typeface="+mn-cs"/>
        </a:defRPr>
      </a:lvl4pPr>
      <a:lvl5pPr marL="2290763" indent="-254000" algn="l" defTabSz="508000" rtl="0" eaLnBrk="0" fontAlgn="base" hangingPunct="0">
        <a:spcBef>
          <a:spcPct val="20000"/>
        </a:spcBef>
        <a:spcAft>
          <a:spcPct val="0"/>
        </a:spcAft>
        <a:buFont typeface="Arial" panose="020B0604020202020204" pitchFamily="34" charset="0"/>
        <a:buChar char="»"/>
        <a:defRPr sz="2200" kern="1200">
          <a:solidFill>
            <a:schemeClr val="tx1"/>
          </a:solidFill>
          <a:latin typeface="+mn-lt"/>
          <a:ea typeface="MS PGothic" panose="020B0600070205080204" pitchFamily="34" charset="-128"/>
          <a:cs typeface="+mn-cs"/>
        </a:defRPr>
      </a:lvl5pPr>
      <a:lvl6pPr marL="2801112" indent="-254646" algn="l" defTabSz="509292" rtl="0" eaLnBrk="1" latinLnBrk="0" hangingPunct="1">
        <a:spcBef>
          <a:spcPct val="20000"/>
        </a:spcBef>
        <a:buFont typeface="Arial"/>
        <a:buChar char="•"/>
        <a:defRPr sz="2200" kern="1200">
          <a:solidFill>
            <a:schemeClr val="tx1"/>
          </a:solidFill>
          <a:latin typeface="+mn-lt"/>
          <a:ea typeface="+mn-ea"/>
          <a:cs typeface="+mn-cs"/>
        </a:defRPr>
      </a:lvl6pPr>
      <a:lvl7pPr marL="3310406" indent="-254646" algn="l" defTabSz="509292" rtl="0" eaLnBrk="1" latinLnBrk="0" hangingPunct="1">
        <a:spcBef>
          <a:spcPct val="20000"/>
        </a:spcBef>
        <a:buFont typeface="Arial"/>
        <a:buChar char="•"/>
        <a:defRPr sz="2200" kern="1200">
          <a:solidFill>
            <a:schemeClr val="tx1"/>
          </a:solidFill>
          <a:latin typeface="+mn-lt"/>
          <a:ea typeface="+mn-ea"/>
          <a:cs typeface="+mn-cs"/>
        </a:defRPr>
      </a:lvl7pPr>
      <a:lvl8pPr marL="3819698" indent="-254646" algn="l" defTabSz="509292" rtl="0" eaLnBrk="1" latinLnBrk="0" hangingPunct="1">
        <a:spcBef>
          <a:spcPct val="20000"/>
        </a:spcBef>
        <a:buFont typeface="Arial"/>
        <a:buChar char="•"/>
        <a:defRPr sz="2200" kern="1200">
          <a:solidFill>
            <a:schemeClr val="tx1"/>
          </a:solidFill>
          <a:latin typeface="+mn-lt"/>
          <a:ea typeface="+mn-ea"/>
          <a:cs typeface="+mn-cs"/>
        </a:defRPr>
      </a:lvl8pPr>
      <a:lvl9pPr marL="4328992" indent="-254646" algn="l" defTabSz="509292" rtl="0" eaLnBrk="1" latinLnBrk="0" hangingPunct="1">
        <a:spcBef>
          <a:spcPct val="20000"/>
        </a:spcBef>
        <a:buFont typeface="Arial"/>
        <a:buChar char="•"/>
        <a:defRPr sz="2200" kern="1200">
          <a:solidFill>
            <a:schemeClr val="tx1"/>
          </a:solidFill>
          <a:latin typeface="+mn-lt"/>
          <a:ea typeface="+mn-ea"/>
          <a:cs typeface="+mn-cs"/>
        </a:defRPr>
      </a:lvl9pPr>
    </p:bodyStyle>
    <p:otherStyle>
      <a:defPPr>
        <a:defRPr lang="en-US"/>
      </a:defPPr>
      <a:lvl1pPr marL="0" algn="l" defTabSz="509292" rtl="0" eaLnBrk="1" latinLnBrk="0" hangingPunct="1">
        <a:defRPr sz="2000" kern="1200">
          <a:solidFill>
            <a:schemeClr val="tx1"/>
          </a:solidFill>
          <a:latin typeface="+mn-lt"/>
          <a:ea typeface="+mn-ea"/>
          <a:cs typeface="+mn-cs"/>
        </a:defRPr>
      </a:lvl1pPr>
      <a:lvl2pPr marL="509292" algn="l" defTabSz="509292" rtl="0" eaLnBrk="1" latinLnBrk="0" hangingPunct="1">
        <a:defRPr sz="2000" kern="1200">
          <a:solidFill>
            <a:schemeClr val="tx1"/>
          </a:solidFill>
          <a:latin typeface="+mn-lt"/>
          <a:ea typeface="+mn-ea"/>
          <a:cs typeface="+mn-cs"/>
        </a:defRPr>
      </a:lvl2pPr>
      <a:lvl3pPr marL="1018586" algn="l" defTabSz="509292" rtl="0" eaLnBrk="1" latinLnBrk="0" hangingPunct="1">
        <a:defRPr sz="2000" kern="1200">
          <a:solidFill>
            <a:schemeClr val="tx1"/>
          </a:solidFill>
          <a:latin typeface="+mn-lt"/>
          <a:ea typeface="+mn-ea"/>
          <a:cs typeface="+mn-cs"/>
        </a:defRPr>
      </a:lvl3pPr>
      <a:lvl4pPr marL="1527879" algn="l" defTabSz="509292" rtl="0" eaLnBrk="1" latinLnBrk="0" hangingPunct="1">
        <a:defRPr sz="2000" kern="1200">
          <a:solidFill>
            <a:schemeClr val="tx1"/>
          </a:solidFill>
          <a:latin typeface="+mn-lt"/>
          <a:ea typeface="+mn-ea"/>
          <a:cs typeface="+mn-cs"/>
        </a:defRPr>
      </a:lvl4pPr>
      <a:lvl5pPr marL="2037173" algn="l" defTabSz="509292" rtl="0" eaLnBrk="1" latinLnBrk="0" hangingPunct="1">
        <a:defRPr sz="2000" kern="1200">
          <a:solidFill>
            <a:schemeClr val="tx1"/>
          </a:solidFill>
          <a:latin typeface="+mn-lt"/>
          <a:ea typeface="+mn-ea"/>
          <a:cs typeface="+mn-cs"/>
        </a:defRPr>
      </a:lvl5pPr>
      <a:lvl6pPr marL="2546466" algn="l" defTabSz="509292" rtl="0" eaLnBrk="1" latinLnBrk="0" hangingPunct="1">
        <a:defRPr sz="2000" kern="1200">
          <a:solidFill>
            <a:schemeClr val="tx1"/>
          </a:solidFill>
          <a:latin typeface="+mn-lt"/>
          <a:ea typeface="+mn-ea"/>
          <a:cs typeface="+mn-cs"/>
        </a:defRPr>
      </a:lvl6pPr>
      <a:lvl7pPr marL="3055758" algn="l" defTabSz="509292" rtl="0" eaLnBrk="1" latinLnBrk="0" hangingPunct="1">
        <a:defRPr sz="2000" kern="1200">
          <a:solidFill>
            <a:schemeClr val="tx1"/>
          </a:solidFill>
          <a:latin typeface="+mn-lt"/>
          <a:ea typeface="+mn-ea"/>
          <a:cs typeface="+mn-cs"/>
        </a:defRPr>
      </a:lvl7pPr>
      <a:lvl8pPr marL="3565052" algn="l" defTabSz="509292" rtl="0" eaLnBrk="1" latinLnBrk="0" hangingPunct="1">
        <a:defRPr sz="2000" kern="1200">
          <a:solidFill>
            <a:schemeClr val="tx1"/>
          </a:solidFill>
          <a:latin typeface="+mn-lt"/>
          <a:ea typeface="+mn-ea"/>
          <a:cs typeface="+mn-cs"/>
        </a:defRPr>
      </a:lvl8pPr>
      <a:lvl9pPr marL="4074344" algn="l" defTabSz="509292"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mailto:cathy.johnson@d214.org"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hyperlink" Target="mailto:agd@franczek.com" TargetMode="External"/><Relationship Id="rId4" Type="http://schemas.openxmlformats.org/officeDocument/2006/relationships/hyperlink" Target="mailto:susan.harkin@d300.org"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129541"/>
            <a:ext cx="8549640" cy="3835352"/>
          </a:xfrm>
        </p:spPr>
        <p:txBody>
          <a:bodyPr/>
          <a:lstStyle/>
          <a:p>
            <a:r>
              <a:rPr lang="en-US" dirty="0"/>
              <a:t/>
            </a:r>
            <a:br>
              <a:rPr lang="en-US" dirty="0"/>
            </a:br>
            <a:r>
              <a:rPr lang="en-US" dirty="0"/>
              <a:t>Strategies and Tactics:</a:t>
            </a:r>
            <a:br>
              <a:rPr lang="en-US" dirty="0"/>
            </a:br>
            <a:r>
              <a:rPr lang="en-US" i="1" dirty="0"/>
              <a:t>TIF Districts</a:t>
            </a:r>
            <a:br>
              <a:rPr lang="en-US" i="1" dirty="0"/>
            </a:br>
            <a:r>
              <a:rPr lang="en-US" i="1" dirty="0"/>
              <a:t/>
            </a:r>
            <a:br>
              <a:rPr lang="en-US" i="1" dirty="0"/>
            </a:br>
            <a:r>
              <a:rPr lang="en-US" sz="2640" i="1" dirty="0"/>
              <a:t>May 3, 2018</a:t>
            </a:r>
          </a:p>
        </p:txBody>
      </p:sp>
      <p:sp>
        <p:nvSpPr>
          <p:cNvPr id="3" name="Subtitle 2"/>
          <p:cNvSpPr>
            <a:spLocks noGrp="1"/>
          </p:cNvSpPr>
          <p:nvPr>
            <p:ph type="subTitle" idx="1"/>
          </p:nvPr>
        </p:nvSpPr>
        <p:spPr>
          <a:xfrm>
            <a:off x="1454708" y="5895530"/>
            <a:ext cx="7040880" cy="658026"/>
          </a:xfrm>
        </p:spPr>
        <p:txBody>
          <a:bodyPr>
            <a:normAutofit/>
          </a:bodyPr>
          <a:lstStyle/>
          <a:p>
            <a:pPr algn="l"/>
            <a:endParaRPr lang="en-US" sz="3080" dirty="0"/>
          </a:p>
        </p:txBody>
      </p:sp>
    </p:spTree>
    <p:extLst>
      <p:ext uri="{BB962C8B-B14F-4D97-AF65-F5344CB8AC3E}">
        <p14:creationId xmlns:p14="http://schemas.microsoft.com/office/powerpoint/2010/main" val="64829369"/>
      </p:ext>
    </p:extLst>
  </p:cSld>
  <p:clrMapOvr>
    <a:masterClrMapping/>
  </p:clrMapOvr>
  <mc:AlternateContent xmlns:mc="http://schemas.openxmlformats.org/markup-compatibility/2006" xmlns:p14="http://schemas.microsoft.com/office/powerpoint/2010/main">
    <mc:Choice Requires="p14">
      <p:transition p14:dur="100" advClick="0" advTm="10000">
        <p:cut/>
      </p:transition>
    </mc:Choice>
    <mc:Fallback xmlns="">
      <p:transition advClick="0" advTm="10000">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a:solidFill>
                  <a:srgbClr val="234786"/>
                </a:solidFill>
              </a:rPr>
              <a:t>Working with Municipality</a:t>
            </a:r>
            <a:endParaRPr lang="en-US" b="1" dirty="0">
              <a:solidFill>
                <a:srgbClr val="234786"/>
              </a:solidFill>
            </a:endParaRPr>
          </a:p>
        </p:txBody>
      </p:sp>
      <p:sp>
        <p:nvSpPr>
          <p:cNvPr id="3" name="Content Placeholder 2"/>
          <p:cNvSpPr>
            <a:spLocks noGrp="1"/>
          </p:cNvSpPr>
          <p:nvPr>
            <p:ph idx="1"/>
          </p:nvPr>
        </p:nvSpPr>
        <p:spPr>
          <a:xfrm>
            <a:off x="503238" y="1620606"/>
            <a:ext cx="9051925" cy="5130800"/>
          </a:xfrm>
        </p:spPr>
        <p:txBody>
          <a:bodyPr/>
          <a:lstStyle/>
          <a:p>
            <a:r>
              <a:rPr lang="en-US" dirty="0"/>
              <a:t>Payment structures other than conventional TIF rebates</a:t>
            </a:r>
          </a:p>
          <a:p>
            <a:pPr lvl="1"/>
            <a:r>
              <a:rPr lang="en-US" sz="2200" dirty="0"/>
              <a:t>Payments in lieu of property taxes</a:t>
            </a:r>
          </a:p>
          <a:p>
            <a:pPr lvl="1"/>
            <a:r>
              <a:rPr lang="en-US" sz="2200" dirty="0"/>
              <a:t>Revenue sharing agreements</a:t>
            </a:r>
          </a:p>
          <a:p>
            <a:pPr lvl="1"/>
            <a:r>
              <a:rPr lang="en-US" sz="2200" dirty="0"/>
              <a:t>IGA’s to provide for negotiated tax incentives other than TIF</a:t>
            </a:r>
          </a:p>
          <a:p>
            <a:pPr lvl="1"/>
            <a:r>
              <a:rPr lang="en-US" sz="2200" dirty="0"/>
              <a:t>IGA’s that sunset earlier than 23 years (conventional TIF)</a:t>
            </a:r>
          </a:p>
          <a:p>
            <a:pPr marL="502920" lvl="1" indent="0">
              <a:buNone/>
            </a:pPr>
            <a:endParaRPr lang="en-US" sz="2200" dirty="0"/>
          </a:p>
          <a:p>
            <a:pPr marL="440055" lvl="1" indent="-377190">
              <a:buFont typeface="Arial"/>
              <a:buChar char="•"/>
            </a:pPr>
            <a:r>
              <a:rPr lang="en-US" sz="2200" dirty="0"/>
              <a:t>Restructured/Renegotiated TIF Agreements</a:t>
            </a:r>
          </a:p>
          <a:p>
            <a:pPr lvl="1"/>
            <a:r>
              <a:rPr lang="en-US" sz="2200" dirty="0"/>
              <a:t>Mixed use developments</a:t>
            </a:r>
          </a:p>
          <a:p>
            <a:pPr lvl="1"/>
            <a:r>
              <a:rPr lang="en-US" sz="2200" dirty="0"/>
              <a:t>Amendments to include/exclude identified parcels</a:t>
            </a:r>
          </a:p>
          <a:p>
            <a:pPr lvl="1"/>
            <a:r>
              <a:rPr lang="en-US" sz="2200" dirty="0"/>
              <a:t>Direct rebates of property taxes</a:t>
            </a:r>
          </a:p>
          <a:p>
            <a:pPr marL="509588" lvl="1" indent="0">
              <a:buNone/>
            </a:pPr>
            <a:endParaRPr lang="en-US" sz="2200" dirty="0"/>
          </a:p>
          <a:p>
            <a:pPr marL="502920" lvl="2" indent="0">
              <a:buNone/>
            </a:pPr>
            <a:endParaRPr lang="en-US" sz="1760" dirty="0"/>
          </a:p>
          <a:p>
            <a:pPr lvl="1"/>
            <a:endParaRPr lang="en-US" sz="2200" dirty="0"/>
          </a:p>
          <a:p>
            <a:pPr marL="502920" lvl="1" indent="0">
              <a:buNone/>
            </a:pPr>
            <a:endParaRPr lang="en-US" sz="2200" dirty="0"/>
          </a:p>
          <a:p>
            <a:endParaRPr lang="en-US" dirty="0"/>
          </a:p>
        </p:txBody>
      </p:sp>
    </p:spTree>
    <p:extLst>
      <p:ext uri="{BB962C8B-B14F-4D97-AF65-F5344CB8AC3E}">
        <p14:creationId xmlns:p14="http://schemas.microsoft.com/office/powerpoint/2010/main" val="1137829105"/>
      </p:ext>
    </p:extLst>
  </p:cSld>
  <p:clrMapOvr>
    <a:masterClrMapping/>
  </p:clrMapOvr>
  <mc:AlternateContent xmlns:mc="http://schemas.openxmlformats.org/markup-compatibility/2006" xmlns:p14="http://schemas.microsoft.com/office/powerpoint/2010/main">
    <mc:Choice Requires="p14">
      <p:transition p14:dur="100" advClick="0" advTm="10000">
        <p:cut/>
      </p:transition>
    </mc:Choice>
    <mc:Fallback xmlns="">
      <p:transition advClick="0" advTm="10000">
        <p:cu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55480D7-B1CE-4CC4-830A-9E0D577675AA}"/>
              </a:ext>
            </a:extLst>
          </p:cNvPr>
          <p:cNvSpPr>
            <a:spLocks noGrp="1"/>
          </p:cNvSpPr>
          <p:nvPr>
            <p:ph type="title"/>
          </p:nvPr>
        </p:nvSpPr>
        <p:spPr/>
        <p:txBody>
          <a:bodyPr/>
          <a:lstStyle/>
          <a:p>
            <a:r>
              <a:rPr lang="en-US" dirty="0">
                <a:solidFill>
                  <a:schemeClr val="tx2"/>
                </a:solidFill>
              </a:rPr>
              <a:t>Case Study: Hoffman Estates</a:t>
            </a:r>
          </a:p>
        </p:txBody>
      </p:sp>
      <p:sp>
        <p:nvSpPr>
          <p:cNvPr id="3" name="Content Placeholder 2">
            <a:extLst>
              <a:ext uri="{FF2B5EF4-FFF2-40B4-BE49-F238E27FC236}">
                <a16:creationId xmlns:a16="http://schemas.microsoft.com/office/drawing/2014/main" xmlns="" id="{72763B93-A4F8-466B-928F-1FD2C7C2E061}"/>
              </a:ext>
            </a:extLst>
          </p:cNvPr>
          <p:cNvSpPr>
            <a:spLocks noGrp="1"/>
          </p:cNvSpPr>
          <p:nvPr>
            <p:ph idx="1"/>
          </p:nvPr>
        </p:nvSpPr>
        <p:spPr/>
        <p:txBody>
          <a:bodyPr/>
          <a:lstStyle/>
          <a:p>
            <a:r>
              <a:rPr lang="en-US" dirty="0"/>
              <a:t>Concerns about TIF eligibility</a:t>
            </a:r>
          </a:p>
          <a:p>
            <a:r>
              <a:rPr lang="en-US" dirty="0"/>
              <a:t>Primarily residential TIF</a:t>
            </a:r>
          </a:p>
          <a:p>
            <a:r>
              <a:rPr lang="en-US" dirty="0"/>
              <a:t>School boundaries spanned D300/</a:t>
            </a:r>
            <a:r>
              <a:rPr lang="en-US" dirty="0" err="1"/>
              <a:t>D220</a:t>
            </a:r>
            <a:endParaRPr lang="en-US" dirty="0"/>
          </a:p>
          <a:p>
            <a:r>
              <a:rPr lang="en-US" dirty="0"/>
              <a:t>Required a cooperative effort between both districts</a:t>
            </a:r>
          </a:p>
        </p:txBody>
      </p:sp>
    </p:spTree>
    <p:extLst>
      <p:ext uri="{BB962C8B-B14F-4D97-AF65-F5344CB8AC3E}">
        <p14:creationId xmlns:p14="http://schemas.microsoft.com/office/powerpoint/2010/main" val="327385393"/>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097CB27-424F-4378-9835-383F0713389F}"/>
              </a:ext>
            </a:extLst>
          </p:cNvPr>
          <p:cNvSpPr>
            <a:spLocks noGrp="1"/>
          </p:cNvSpPr>
          <p:nvPr>
            <p:ph type="title"/>
          </p:nvPr>
        </p:nvSpPr>
        <p:spPr/>
        <p:txBody>
          <a:bodyPr/>
          <a:lstStyle/>
          <a:p>
            <a:r>
              <a:rPr lang="en-US" dirty="0">
                <a:solidFill>
                  <a:schemeClr val="tx2"/>
                </a:solidFill>
              </a:rPr>
              <a:t>Case Study: Mt. Prospect</a:t>
            </a:r>
          </a:p>
        </p:txBody>
      </p:sp>
      <p:sp>
        <p:nvSpPr>
          <p:cNvPr id="3" name="Content Placeholder 2">
            <a:extLst>
              <a:ext uri="{FF2B5EF4-FFF2-40B4-BE49-F238E27FC236}">
                <a16:creationId xmlns:a16="http://schemas.microsoft.com/office/drawing/2014/main" xmlns="" id="{FAFBD030-78F6-4DCD-9858-6EEAF3052258}"/>
              </a:ext>
            </a:extLst>
          </p:cNvPr>
          <p:cNvSpPr>
            <a:spLocks noGrp="1"/>
          </p:cNvSpPr>
          <p:nvPr>
            <p:ph idx="1"/>
          </p:nvPr>
        </p:nvSpPr>
        <p:spPr/>
        <p:txBody>
          <a:bodyPr/>
          <a:lstStyle/>
          <a:p>
            <a:r>
              <a:rPr lang="en-US" dirty="0"/>
              <a:t>New TIF area was re-</a:t>
            </a:r>
            <a:r>
              <a:rPr lang="en-US" dirty="0" err="1"/>
              <a:t>TIF’ing</a:t>
            </a:r>
            <a:r>
              <a:rPr lang="en-US" dirty="0"/>
              <a:t> of former TIF area</a:t>
            </a:r>
          </a:p>
          <a:p>
            <a:r>
              <a:rPr lang="en-US" dirty="0"/>
              <a:t>Eligibility of area in question</a:t>
            </a:r>
          </a:p>
          <a:p>
            <a:r>
              <a:rPr lang="en-US" dirty="0"/>
              <a:t>Resulting litigation and settlement</a:t>
            </a:r>
          </a:p>
        </p:txBody>
      </p:sp>
    </p:spTree>
    <p:extLst>
      <p:ext uri="{BB962C8B-B14F-4D97-AF65-F5344CB8AC3E}">
        <p14:creationId xmlns:p14="http://schemas.microsoft.com/office/powerpoint/2010/main" val="3156866239"/>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53A33CA-2069-4584-ACBD-CF7B07C873D0}"/>
              </a:ext>
            </a:extLst>
          </p:cNvPr>
          <p:cNvSpPr>
            <a:spLocks noGrp="1"/>
          </p:cNvSpPr>
          <p:nvPr>
            <p:ph type="title"/>
          </p:nvPr>
        </p:nvSpPr>
        <p:spPr/>
        <p:txBody>
          <a:bodyPr/>
          <a:lstStyle/>
          <a:p>
            <a:r>
              <a:rPr lang="en-US" dirty="0">
                <a:solidFill>
                  <a:schemeClr val="tx2"/>
                </a:solidFill>
              </a:rPr>
              <a:t>Case Study: Arlington Heights</a:t>
            </a:r>
          </a:p>
        </p:txBody>
      </p:sp>
      <p:sp>
        <p:nvSpPr>
          <p:cNvPr id="3" name="Content Placeholder 2">
            <a:extLst>
              <a:ext uri="{FF2B5EF4-FFF2-40B4-BE49-F238E27FC236}">
                <a16:creationId xmlns:a16="http://schemas.microsoft.com/office/drawing/2014/main" xmlns="" id="{62C00CEA-EA3E-4EF9-83A7-ADB69CA627B9}"/>
              </a:ext>
            </a:extLst>
          </p:cNvPr>
          <p:cNvSpPr>
            <a:spLocks noGrp="1"/>
          </p:cNvSpPr>
          <p:nvPr>
            <p:ph idx="1"/>
          </p:nvPr>
        </p:nvSpPr>
        <p:spPr/>
        <p:txBody>
          <a:bodyPr/>
          <a:lstStyle/>
          <a:p>
            <a:r>
              <a:rPr lang="en-US" dirty="0"/>
              <a:t>VAH presented to Board with explanation for 12 year extension</a:t>
            </a:r>
          </a:p>
          <a:p>
            <a:r>
              <a:rPr lang="en-US" dirty="0"/>
              <a:t>Proactive discussions ease path for new TIF district</a:t>
            </a:r>
          </a:p>
          <a:p>
            <a:r>
              <a:rPr lang="en-US" dirty="0"/>
              <a:t>Communication is key</a:t>
            </a:r>
          </a:p>
        </p:txBody>
      </p:sp>
    </p:spTree>
    <p:extLst>
      <p:ext uri="{BB962C8B-B14F-4D97-AF65-F5344CB8AC3E}">
        <p14:creationId xmlns:p14="http://schemas.microsoft.com/office/powerpoint/2010/main" val="19510940"/>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2CB04A5-8237-4E36-A60E-988718605A29}"/>
              </a:ext>
            </a:extLst>
          </p:cNvPr>
          <p:cNvSpPr>
            <a:spLocks noGrp="1"/>
          </p:cNvSpPr>
          <p:nvPr>
            <p:ph type="title"/>
          </p:nvPr>
        </p:nvSpPr>
        <p:spPr/>
        <p:txBody>
          <a:bodyPr/>
          <a:lstStyle/>
          <a:p>
            <a:r>
              <a:rPr lang="en-US" dirty="0">
                <a:solidFill>
                  <a:schemeClr val="tx2"/>
                </a:solidFill>
              </a:rPr>
              <a:t>Case Study: Elmhurst</a:t>
            </a:r>
          </a:p>
        </p:txBody>
      </p:sp>
      <p:sp>
        <p:nvSpPr>
          <p:cNvPr id="3" name="Content Placeholder 2">
            <a:extLst>
              <a:ext uri="{FF2B5EF4-FFF2-40B4-BE49-F238E27FC236}">
                <a16:creationId xmlns:a16="http://schemas.microsoft.com/office/drawing/2014/main" xmlns="" id="{D5509BA1-D29C-4EE6-83FE-45C21663FB04}"/>
              </a:ext>
            </a:extLst>
          </p:cNvPr>
          <p:cNvSpPr>
            <a:spLocks noGrp="1"/>
          </p:cNvSpPr>
          <p:nvPr>
            <p:ph idx="1"/>
          </p:nvPr>
        </p:nvSpPr>
        <p:spPr/>
        <p:txBody>
          <a:bodyPr/>
          <a:lstStyle/>
          <a:p>
            <a:r>
              <a:rPr lang="en-US" dirty="0"/>
              <a:t>Another example of re-</a:t>
            </a:r>
            <a:r>
              <a:rPr lang="en-US" dirty="0" err="1"/>
              <a:t>TIF’ing</a:t>
            </a:r>
            <a:r>
              <a:rPr lang="en-US" dirty="0"/>
              <a:t> of a suburban downtown area</a:t>
            </a:r>
          </a:p>
          <a:p>
            <a:endParaRPr lang="en-US" dirty="0"/>
          </a:p>
        </p:txBody>
      </p:sp>
    </p:spTree>
    <p:extLst>
      <p:ext uri="{BB962C8B-B14F-4D97-AF65-F5344CB8AC3E}">
        <p14:creationId xmlns:p14="http://schemas.microsoft.com/office/powerpoint/2010/main" val="3792877710"/>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B3997B4-222F-4C13-875D-6F6DCEF5351A}"/>
              </a:ext>
            </a:extLst>
          </p:cNvPr>
          <p:cNvSpPr>
            <a:spLocks noGrp="1"/>
          </p:cNvSpPr>
          <p:nvPr>
            <p:ph type="title"/>
          </p:nvPr>
        </p:nvSpPr>
        <p:spPr/>
        <p:txBody>
          <a:bodyPr/>
          <a:lstStyle/>
          <a:p>
            <a:r>
              <a:rPr lang="en-US" dirty="0">
                <a:solidFill>
                  <a:schemeClr val="tx2"/>
                </a:solidFill>
              </a:rPr>
              <a:t>Case Study: Crestwood</a:t>
            </a:r>
          </a:p>
        </p:txBody>
      </p:sp>
      <p:sp>
        <p:nvSpPr>
          <p:cNvPr id="3" name="Content Placeholder 2">
            <a:extLst>
              <a:ext uri="{FF2B5EF4-FFF2-40B4-BE49-F238E27FC236}">
                <a16:creationId xmlns:a16="http://schemas.microsoft.com/office/drawing/2014/main" xmlns="" id="{92E8F6CB-5459-4EB5-B401-B7A83EEE6C26}"/>
              </a:ext>
            </a:extLst>
          </p:cNvPr>
          <p:cNvSpPr>
            <a:spLocks noGrp="1"/>
          </p:cNvSpPr>
          <p:nvPr>
            <p:ph idx="1"/>
          </p:nvPr>
        </p:nvSpPr>
        <p:spPr/>
        <p:txBody>
          <a:bodyPr/>
          <a:lstStyle/>
          <a:p>
            <a:r>
              <a:rPr lang="en-US" dirty="0"/>
              <a:t>Village wanted 12 year extension</a:t>
            </a:r>
          </a:p>
          <a:p>
            <a:r>
              <a:rPr lang="en-US" dirty="0"/>
              <a:t>ESD insisted on ‘impact aid’ for nearby school</a:t>
            </a:r>
          </a:p>
          <a:p>
            <a:pPr lvl="1"/>
            <a:r>
              <a:rPr lang="en-US" dirty="0"/>
              <a:t>New windows, doors and soundproofing</a:t>
            </a:r>
          </a:p>
          <a:p>
            <a:r>
              <a:rPr lang="en-US" dirty="0"/>
              <a:t>Village agreed to annual payments of $150,000 increasing to $300,000/yr.</a:t>
            </a:r>
          </a:p>
        </p:txBody>
      </p:sp>
    </p:spTree>
    <p:extLst>
      <p:ext uri="{BB962C8B-B14F-4D97-AF65-F5344CB8AC3E}">
        <p14:creationId xmlns:p14="http://schemas.microsoft.com/office/powerpoint/2010/main" val="3830736318"/>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234786"/>
                </a:solidFill>
              </a:rPr>
              <a:t>Epidemic of Re-</a:t>
            </a:r>
            <a:r>
              <a:rPr lang="en-US" b="1" dirty="0" err="1">
                <a:solidFill>
                  <a:srgbClr val="234786"/>
                </a:solidFill>
              </a:rPr>
              <a:t>TIF’ing</a:t>
            </a:r>
            <a:endParaRPr lang="en-US" b="1" dirty="0">
              <a:solidFill>
                <a:srgbClr val="234786"/>
              </a:solidFill>
            </a:endParaRPr>
          </a:p>
        </p:txBody>
      </p:sp>
      <p:sp>
        <p:nvSpPr>
          <p:cNvPr id="3" name="Content Placeholder 2"/>
          <p:cNvSpPr>
            <a:spLocks noGrp="1"/>
          </p:cNvSpPr>
          <p:nvPr>
            <p:ph idx="1"/>
          </p:nvPr>
        </p:nvSpPr>
        <p:spPr>
          <a:xfrm>
            <a:off x="502920" y="1674284"/>
            <a:ext cx="9052560" cy="5178218"/>
          </a:xfrm>
        </p:spPr>
        <p:txBody>
          <a:bodyPr>
            <a:normAutofit/>
          </a:bodyPr>
          <a:lstStyle/>
          <a:p>
            <a:r>
              <a:rPr lang="en-US" dirty="0"/>
              <a:t>The latest exploitation of the TIF concept</a:t>
            </a:r>
          </a:p>
          <a:p>
            <a:r>
              <a:rPr lang="en-US" dirty="0"/>
              <a:t>See HB 2964</a:t>
            </a:r>
          </a:p>
          <a:p>
            <a:endParaRPr lang="en-US" dirty="0"/>
          </a:p>
          <a:p>
            <a:endParaRPr lang="en-US" dirty="0"/>
          </a:p>
        </p:txBody>
      </p:sp>
    </p:spTree>
    <p:extLst>
      <p:ext uri="{BB962C8B-B14F-4D97-AF65-F5344CB8AC3E}">
        <p14:creationId xmlns:p14="http://schemas.microsoft.com/office/powerpoint/2010/main" val="216352459"/>
      </p:ext>
    </p:extLst>
  </p:cSld>
  <p:clrMapOvr>
    <a:masterClrMapping/>
  </p:clrMapOvr>
  <mc:AlternateContent xmlns:mc="http://schemas.openxmlformats.org/markup-compatibility/2006" xmlns:p14="http://schemas.microsoft.com/office/powerpoint/2010/main">
    <mc:Choice Requires="p14">
      <p:transition p14:dur="100" advClick="0" advTm="10000">
        <p:cut/>
      </p:transition>
    </mc:Choice>
    <mc:Fallback xmlns="">
      <p:transition advClick="0" advTm="10000">
        <p:cu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89073C40-8EBA-4651-AAA2-769D7423BDBA}"/>
              </a:ext>
            </a:extLst>
          </p:cNvPr>
          <p:cNvPicPr>
            <a:picLocks noChangeAspect="1"/>
          </p:cNvPicPr>
          <p:nvPr/>
        </p:nvPicPr>
        <p:blipFill rotWithShape="1">
          <a:blip r:embed="rId2"/>
          <a:srcRect l="1132" t="4957" r="78502" b="14833"/>
          <a:stretch/>
        </p:blipFill>
        <p:spPr>
          <a:xfrm>
            <a:off x="8534400" y="152400"/>
            <a:ext cx="1371600" cy="6705600"/>
          </a:xfrm>
          <a:prstGeom prst="rect">
            <a:avLst/>
          </a:prstGeom>
          <a:ln>
            <a:noFill/>
          </a:ln>
          <a:effectLst>
            <a:outerShdw blurRad="190500" algn="tl" rotWithShape="0">
              <a:srgbClr val="000000">
                <a:alpha val="70000"/>
              </a:srgbClr>
            </a:outerShdw>
          </a:effectLst>
        </p:spPr>
      </p:pic>
      <p:sp>
        <p:nvSpPr>
          <p:cNvPr id="2" name="Title 1"/>
          <p:cNvSpPr>
            <a:spLocks noGrp="1"/>
          </p:cNvSpPr>
          <p:nvPr>
            <p:ph type="title"/>
          </p:nvPr>
        </p:nvSpPr>
        <p:spPr/>
        <p:txBody>
          <a:bodyPr/>
          <a:lstStyle/>
          <a:p>
            <a:r>
              <a:rPr lang="en-US" dirty="0"/>
              <a:t>Illinois TIF Task Force Recommendations</a:t>
            </a:r>
          </a:p>
        </p:txBody>
      </p:sp>
      <p:sp>
        <p:nvSpPr>
          <p:cNvPr id="3" name="Content Placeholder 2"/>
          <p:cNvSpPr>
            <a:spLocks noGrp="1"/>
          </p:cNvSpPr>
          <p:nvPr>
            <p:ph idx="1"/>
          </p:nvPr>
        </p:nvSpPr>
        <p:spPr>
          <a:xfrm>
            <a:off x="76200" y="1841500"/>
            <a:ext cx="8305800" cy="5321300"/>
          </a:xfrm>
        </p:spPr>
        <p:txBody>
          <a:bodyPr/>
          <a:lstStyle/>
          <a:p>
            <a:pPr marL="0" indent="0">
              <a:buNone/>
            </a:pPr>
            <a:r>
              <a:rPr lang="en-US" sz="2000" dirty="0"/>
              <a:t>School Districts across Illinois need the following changes enacted to secure predictable, stable and reliable funds to educate Illinois’ children! Please support these changes to the Tax Increment Financing Law providing transparency for community and impacted local governments!</a:t>
            </a:r>
          </a:p>
          <a:p>
            <a:pPr marL="0" indent="0">
              <a:buNone/>
            </a:pPr>
            <a:endParaRPr lang="en-US" sz="2000" b="1" dirty="0"/>
          </a:p>
          <a:p>
            <a:pPr marL="0" indent="0">
              <a:buNone/>
            </a:pPr>
            <a:r>
              <a:rPr lang="en-US" sz="2000" b="1" dirty="0"/>
              <a:t>Joint Review Board (</a:t>
            </a:r>
            <a:r>
              <a:rPr lang="en-US" sz="2000" b="1" dirty="0" err="1"/>
              <a:t>JRB</a:t>
            </a:r>
            <a:r>
              <a:rPr lang="en-US" sz="2000" b="1" dirty="0"/>
              <a:t>) Review and Action:</a:t>
            </a:r>
          </a:p>
          <a:p>
            <a:r>
              <a:rPr lang="en-US" sz="2000" b="1" dirty="0"/>
              <a:t>REQUIRE</a:t>
            </a:r>
            <a:r>
              <a:rPr lang="en-US" sz="2000" dirty="0"/>
              <a:t> Binding Approval</a:t>
            </a:r>
          </a:p>
          <a:p>
            <a:pPr lvl="1"/>
            <a:r>
              <a:rPr lang="en-US" sz="1400" dirty="0" err="1"/>
              <a:t>JRB</a:t>
            </a:r>
            <a:r>
              <a:rPr lang="en-US" sz="1400" dirty="0"/>
              <a:t> Issues a Report approving or disapproving of any proposed plan</a:t>
            </a:r>
          </a:p>
          <a:p>
            <a:pPr lvl="2"/>
            <a:r>
              <a:rPr lang="en-US" sz="900" dirty="0"/>
              <a:t>Include finances of all impacted taxing bodies in plan decision</a:t>
            </a:r>
          </a:p>
          <a:p>
            <a:pPr lvl="2"/>
            <a:r>
              <a:rPr lang="en-US" sz="900" dirty="0"/>
              <a:t>Include “best interests of the community” as criteria for disapproval</a:t>
            </a:r>
          </a:p>
          <a:p>
            <a:pPr lvl="1"/>
            <a:r>
              <a:rPr lang="en-US" sz="1400" dirty="0"/>
              <a:t>Weighted </a:t>
            </a:r>
            <a:r>
              <a:rPr lang="en-US" sz="1400" dirty="0" err="1"/>
              <a:t>JRB</a:t>
            </a:r>
            <a:r>
              <a:rPr lang="en-US" sz="1400" dirty="0"/>
              <a:t> Voting based upon each taxing district’s percentage of total property tax rate</a:t>
            </a:r>
          </a:p>
          <a:p>
            <a:pPr marL="0" indent="0">
              <a:buNone/>
            </a:pPr>
            <a:endParaRPr lang="en-US" sz="2000" b="1" dirty="0"/>
          </a:p>
          <a:p>
            <a:pPr marL="0" indent="0">
              <a:buNone/>
            </a:pPr>
            <a:r>
              <a:rPr lang="en-US" sz="2000" b="1" dirty="0"/>
              <a:t>STOP using Tax Increment Financing to Overly Restrict Access to Property Tax Revenue </a:t>
            </a:r>
          </a:p>
          <a:p>
            <a:pPr marL="0" indent="0">
              <a:buNone/>
            </a:pPr>
            <a:r>
              <a:rPr lang="en-US" sz="2000" dirty="0"/>
              <a:t>•	No more than 25% of </a:t>
            </a:r>
            <a:r>
              <a:rPr lang="en-US" sz="2000" dirty="0" err="1"/>
              <a:t>EAV</a:t>
            </a:r>
            <a:r>
              <a:rPr lang="en-US" sz="2000" dirty="0"/>
              <a:t> of any taxing district without consent of the taxing district</a:t>
            </a:r>
          </a:p>
          <a:p>
            <a:pPr marL="0" indent="0">
              <a:buNone/>
            </a:pPr>
            <a:endParaRPr lang="en-US" sz="2000" b="1" dirty="0"/>
          </a:p>
          <a:p>
            <a:pPr marL="0" indent="0">
              <a:buNone/>
            </a:pPr>
            <a:endParaRPr lang="en-US" sz="2000" dirty="0"/>
          </a:p>
        </p:txBody>
      </p:sp>
    </p:spTree>
    <p:extLst>
      <p:ext uri="{BB962C8B-B14F-4D97-AF65-F5344CB8AC3E}">
        <p14:creationId xmlns:p14="http://schemas.microsoft.com/office/powerpoint/2010/main" val="21813835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Illinois TIF Task Force Recommendations</a:t>
            </a:r>
          </a:p>
        </p:txBody>
      </p:sp>
      <p:sp>
        <p:nvSpPr>
          <p:cNvPr id="3" name="Content Placeholder 2"/>
          <p:cNvSpPr>
            <a:spLocks noGrp="1"/>
          </p:cNvSpPr>
          <p:nvPr>
            <p:ph idx="1"/>
          </p:nvPr>
        </p:nvSpPr>
        <p:spPr>
          <a:xfrm>
            <a:off x="76200" y="1841500"/>
            <a:ext cx="9829800" cy="5130800"/>
          </a:xfrm>
        </p:spPr>
        <p:txBody>
          <a:bodyPr/>
          <a:lstStyle/>
          <a:p>
            <a:pPr marL="0" indent="0">
              <a:buNone/>
            </a:pPr>
            <a:r>
              <a:rPr lang="en-US" sz="2000" b="1" dirty="0"/>
              <a:t>RETURN</a:t>
            </a:r>
            <a:r>
              <a:rPr lang="en-US" sz="2000" dirty="0"/>
              <a:t> Accumulated TIF Surpluses to Local Governments</a:t>
            </a:r>
          </a:p>
          <a:p>
            <a:r>
              <a:rPr lang="en-US" sz="2000" dirty="0"/>
              <a:t>Distribution of Unused Funds Returned</a:t>
            </a:r>
          </a:p>
          <a:p>
            <a:pPr lvl="1"/>
            <a:r>
              <a:rPr lang="en-US" sz="1400" dirty="0"/>
              <a:t>Require Municipalities to report surplus in Annual Financial Reports</a:t>
            </a:r>
          </a:p>
          <a:p>
            <a:pPr lvl="1"/>
            <a:r>
              <a:rPr lang="en-US" sz="1400" dirty="0"/>
              <a:t>Require declaration and distribution of surplus for any dedicated incremental revenues not used after 5 years</a:t>
            </a:r>
          </a:p>
          <a:p>
            <a:r>
              <a:rPr lang="en-US" sz="2000" dirty="0"/>
              <a:t>Limit Portability of Revenues</a:t>
            </a:r>
          </a:p>
          <a:p>
            <a:pPr marL="0" indent="0">
              <a:buNone/>
            </a:pPr>
            <a:endParaRPr lang="en-US" sz="2000" b="1" dirty="0"/>
          </a:p>
          <a:p>
            <a:pPr marL="0" indent="0">
              <a:buNone/>
            </a:pPr>
            <a:r>
              <a:rPr lang="en-US" sz="2000" b="1" dirty="0"/>
              <a:t>STOP</a:t>
            </a:r>
            <a:r>
              <a:rPr lang="en-US" sz="2000" dirty="0"/>
              <a:t> Allowing New Redevelopment Plans from Including Formerly </a:t>
            </a:r>
            <a:r>
              <a:rPr lang="en-US" sz="2000" dirty="0" err="1"/>
              <a:t>TIF’d</a:t>
            </a:r>
            <a:r>
              <a:rPr lang="en-US" sz="2000" dirty="0"/>
              <a:t> Land</a:t>
            </a:r>
          </a:p>
          <a:p>
            <a:pPr marL="0" indent="0">
              <a:buNone/>
            </a:pPr>
            <a:r>
              <a:rPr lang="en-US" sz="2000" dirty="0"/>
              <a:t>•	Prohibit Municipalities from creating new TIF projects on any portion of property previously included within a redevelopment area that has been dissolved, completed or terminated, for fifteen (15) years.</a:t>
            </a:r>
          </a:p>
          <a:p>
            <a:pPr marL="0" indent="0">
              <a:buNone/>
            </a:pPr>
            <a:endParaRPr lang="en-US" sz="2000" b="1" dirty="0"/>
          </a:p>
          <a:p>
            <a:pPr marL="0" indent="0">
              <a:buNone/>
            </a:pPr>
            <a:r>
              <a:rPr lang="en-US" sz="2000" b="1" dirty="0"/>
              <a:t>INCREASE</a:t>
            </a:r>
            <a:r>
              <a:rPr lang="en-US" sz="2000" dirty="0"/>
              <a:t> the Criteria for Establishing a TIF</a:t>
            </a:r>
          </a:p>
          <a:p>
            <a:pPr marL="0" indent="0">
              <a:buNone/>
            </a:pPr>
            <a:r>
              <a:rPr lang="en-US" sz="2000" dirty="0"/>
              <a:t>•	Adjust the requirement for “vacant” property to include four (4) or more of the criteria to be considered for a TIF.</a:t>
            </a:r>
          </a:p>
          <a:p>
            <a:pPr marL="0" indent="0">
              <a:buNone/>
            </a:pPr>
            <a:endParaRPr lang="en-US" sz="2000" dirty="0"/>
          </a:p>
          <a:p>
            <a:pPr marL="0" indent="0">
              <a:buNone/>
            </a:pPr>
            <a:endParaRPr lang="en-US" sz="2000" dirty="0"/>
          </a:p>
          <a:p>
            <a:pPr marL="0" indent="0">
              <a:buNone/>
            </a:pPr>
            <a:endParaRPr lang="en-US" sz="2000" dirty="0"/>
          </a:p>
        </p:txBody>
      </p:sp>
    </p:spTree>
    <p:extLst>
      <p:ext uri="{BB962C8B-B14F-4D97-AF65-F5344CB8AC3E}">
        <p14:creationId xmlns:p14="http://schemas.microsoft.com/office/powerpoint/2010/main" val="16505298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Illinois TIF Task Force Recommendations</a:t>
            </a:r>
          </a:p>
        </p:txBody>
      </p:sp>
      <p:sp>
        <p:nvSpPr>
          <p:cNvPr id="3" name="Content Placeholder 2"/>
          <p:cNvSpPr>
            <a:spLocks noGrp="1"/>
          </p:cNvSpPr>
          <p:nvPr>
            <p:ph idx="1"/>
          </p:nvPr>
        </p:nvSpPr>
        <p:spPr>
          <a:xfrm>
            <a:off x="76200" y="1841500"/>
            <a:ext cx="9829800" cy="5130800"/>
          </a:xfrm>
        </p:spPr>
        <p:txBody>
          <a:bodyPr/>
          <a:lstStyle/>
          <a:p>
            <a:pPr marL="0" indent="0">
              <a:buNone/>
            </a:pPr>
            <a:r>
              <a:rPr lang="en-US" sz="1800" b="1" dirty="0"/>
              <a:t>STOP</a:t>
            </a:r>
            <a:r>
              <a:rPr lang="en-US" sz="1800" dirty="0"/>
              <a:t> Establishing Residential TIF Areas Creating Overburdened Schools</a:t>
            </a:r>
          </a:p>
          <a:p>
            <a:pPr marL="0" indent="0">
              <a:buNone/>
            </a:pPr>
            <a:r>
              <a:rPr lang="en-US" sz="1800" dirty="0"/>
              <a:t>•	Prohibit the use of TIF for residential development from future or extended TIF agreements without the approval of local school boards. </a:t>
            </a:r>
          </a:p>
          <a:p>
            <a:pPr marL="0" indent="0">
              <a:buNone/>
            </a:pPr>
            <a:r>
              <a:rPr lang="en-US" sz="1800" dirty="0"/>
              <a:t>•	Require an Intergovernmental Agreement (IGA) with the affected board of education that addresses the financial support for any new students generated due to the development.</a:t>
            </a:r>
          </a:p>
          <a:p>
            <a:pPr marL="0" indent="0">
              <a:buNone/>
            </a:pPr>
            <a:endParaRPr lang="en-US" sz="1800" b="1" dirty="0"/>
          </a:p>
          <a:p>
            <a:pPr marL="0" indent="0">
              <a:buNone/>
            </a:pPr>
            <a:r>
              <a:rPr lang="en-US" sz="1800" b="1" dirty="0"/>
              <a:t>REQUIRE Transparency with Timely Reporting and Notice of Meetings </a:t>
            </a:r>
          </a:p>
          <a:p>
            <a:r>
              <a:rPr lang="en-US" sz="1800" dirty="0"/>
              <a:t>Municipalities:</a:t>
            </a:r>
          </a:p>
          <a:p>
            <a:pPr lvl="1"/>
            <a:r>
              <a:rPr lang="en-US" sz="1200" dirty="0"/>
              <a:t>Failure to notice, Failure to File Reports, and Failure to hold annual </a:t>
            </a:r>
            <a:r>
              <a:rPr lang="en-US" sz="1200" dirty="0" err="1"/>
              <a:t>JRB</a:t>
            </a:r>
            <a:r>
              <a:rPr lang="en-US" sz="1200" dirty="0"/>
              <a:t> Meetings – County treasurer notified to declare “surplus funds” distributed to underlying taxing bodies</a:t>
            </a:r>
          </a:p>
          <a:p>
            <a:pPr lvl="1"/>
            <a:r>
              <a:rPr lang="en-US" sz="1200" dirty="0"/>
              <a:t>Provide additional time, 90 days (now 45 days) for notice to taxing bodies of </a:t>
            </a:r>
            <a:r>
              <a:rPr lang="en-US" sz="1200" dirty="0" err="1"/>
              <a:t>JRB</a:t>
            </a:r>
            <a:r>
              <a:rPr lang="en-US" sz="1200" dirty="0"/>
              <a:t> annual, amendment and origination plan meetings</a:t>
            </a:r>
          </a:p>
          <a:p>
            <a:r>
              <a:rPr lang="en-US" sz="1800" dirty="0"/>
              <a:t>Require all existing municipalities where TIF ordinances are in place to file a termination date (last tax year established) with county treasurers. </a:t>
            </a:r>
          </a:p>
          <a:p>
            <a:pPr lvl="1"/>
            <a:r>
              <a:rPr lang="en-US" sz="1200" dirty="0"/>
              <a:t>Prospectively, require the same for any new redevelopment plans adopted.</a:t>
            </a:r>
          </a:p>
          <a:p>
            <a:pPr lvl="1"/>
            <a:r>
              <a:rPr lang="en-US" sz="1200" dirty="0"/>
              <a:t>Require notification to taxing districts by July 1st annually, instead of November 1st.</a:t>
            </a:r>
          </a:p>
          <a:p>
            <a:r>
              <a:rPr lang="en-US" sz="1800" dirty="0"/>
              <a:t>Recovered Tax Increment Value after Failure To Notice</a:t>
            </a:r>
          </a:p>
          <a:p>
            <a:pPr lvl="1"/>
            <a:r>
              <a:rPr lang="en-US" sz="1200" dirty="0"/>
              <a:t>Allow taxing districts to recover lost access. Recovered tax increment value will be current year </a:t>
            </a:r>
            <a:r>
              <a:rPr lang="en-US" sz="1200" dirty="0" err="1"/>
              <a:t>EAV</a:t>
            </a:r>
            <a:r>
              <a:rPr lang="en-US" sz="1200" dirty="0"/>
              <a:t> in the first year beginning at least 60 days after such notice has been provided.</a:t>
            </a:r>
          </a:p>
        </p:txBody>
      </p:sp>
    </p:spTree>
    <p:extLst>
      <p:ext uri="{BB962C8B-B14F-4D97-AF65-F5344CB8AC3E}">
        <p14:creationId xmlns:p14="http://schemas.microsoft.com/office/powerpoint/2010/main" val="2085334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234786"/>
                </a:solidFill>
              </a:rPr>
              <a:t>Introductions</a:t>
            </a:r>
          </a:p>
        </p:txBody>
      </p:sp>
      <p:sp>
        <p:nvSpPr>
          <p:cNvPr id="4" name="TextBox 4"/>
          <p:cNvSpPr txBox="1">
            <a:spLocks noChangeArrowheads="1"/>
          </p:cNvSpPr>
          <p:nvPr/>
        </p:nvSpPr>
        <p:spPr bwMode="auto">
          <a:xfrm>
            <a:off x="706121" y="1874526"/>
            <a:ext cx="7998626" cy="33424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000">
                <a:solidFill>
                  <a:schemeClr val="tx1"/>
                </a:solidFill>
                <a:latin typeface="Arial" charset="0"/>
                <a:ea typeface="ＭＳ Ｐゴシック" charset="0"/>
                <a:cs typeface="ＭＳ Ｐゴシック" charset="0"/>
              </a:defRPr>
            </a:lvl1pPr>
            <a:lvl2pPr marL="742950" indent="-285750" eaLnBrk="0" hangingPunct="0">
              <a:defRPr sz="2000">
                <a:solidFill>
                  <a:schemeClr val="tx1"/>
                </a:solidFill>
                <a:latin typeface="Arial" charset="0"/>
                <a:ea typeface="ＭＳ Ｐゴシック" charset="0"/>
              </a:defRPr>
            </a:lvl2pPr>
            <a:lvl3pPr marL="1143000" indent="-228600" eaLnBrk="0" hangingPunct="0">
              <a:defRPr sz="2000">
                <a:solidFill>
                  <a:schemeClr val="tx1"/>
                </a:solidFill>
                <a:latin typeface="Arial" charset="0"/>
                <a:ea typeface="ＭＳ Ｐゴシック" charset="0"/>
              </a:defRPr>
            </a:lvl3pPr>
            <a:lvl4pPr marL="1600200" indent="-228600" eaLnBrk="0" hangingPunct="0">
              <a:defRPr sz="2000">
                <a:solidFill>
                  <a:schemeClr val="tx1"/>
                </a:solidFill>
                <a:latin typeface="Arial" charset="0"/>
                <a:ea typeface="ＭＳ Ｐゴシック" charset="0"/>
              </a:defRPr>
            </a:lvl4pPr>
            <a:lvl5pPr marL="2057400" indent="-228600" eaLnBrk="0" hangingPunct="0">
              <a:defRPr sz="2000">
                <a:solidFill>
                  <a:schemeClr val="tx1"/>
                </a:solidFill>
                <a:latin typeface="Arial" charset="0"/>
                <a:ea typeface="ＭＳ Ｐゴシック" charset="0"/>
              </a:defRPr>
            </a:lvl5pPr>
            <a:lvl6pPr marL="2514600" indent="-228600" defTabSz="1017588" eaLnBrk="0" fontAlgn="base" hangingPunct="0">
              <a:spcBef>
                <a:spcPct val="0"/>
              </a:spcBef>
              <a:spcAft>
                <a:spcPct val="0"/>
              </a:spcAft>
              <a:defRPr sz="2000">
                <a:solidFill>
                  <a:schemeClr val="tx1"/>
                </a:solidFill>
                <a:latin typeface="Arial" charset="0"/>
                <a:ea typeface="ＭＳ Ｐゴシック" charset="0"/>
              </a:defRPr>
            </a:lvl6pPr>
            <a:lvl7pPr marL="2971800" indent="-228600" defTabSz="1017588" eaLnBrk="0" fontAlgn="base" hangingPunct="0">
              <a:spcBef>
                <a:spcPct val="0"/>
              </a:spcBef>
              <a:spcAft>
                <a:spcPct val="0"/>
              </a:spcAft>
              <a:defRPr sz="2000">
                <a:solidFill>
                  <a:schemeClr val="tx1"/>
                </a:solidFill>
                <a:latin typeface="Arial" charset="0"/>
                <a:ea typeface="ＭＳ Ｐゴシック" charset="0"/>
              </a:defRPr>
            </a:lvl7pPr>
            <a:lvl8pPr marL="3429000" indent="-228600" defTabSz="1017588" eaLnBrk="0" fontAlgn="base" hangingPunct="0">
              <a:spcBef>
                <a:spcPct val="0"/>
              </a:spcBef>
              <a:spcAft>
                <a:spcPct val="0"/>
              </a:spcAft>
              <a:defRPr sz="2000">
                <a:solidFill>
                  <a:schemeClr val="tx1"/>
                </a:solidFill>
                <a:latin typeface="Arial" charset="0"/>
                <a:ea typeface="ＭＳ Ｐゴシック" charset="0"/>
              </a:defRPr>
            </a:lvl8pPr>
            <a:lvl9pPr marL="3886200" indent="-228600" defTabSz="1017588" eaLnBrk="0" fontAlgn="base" hangingPunct="0">
              <a:spcBef>
                <a:spcPct val="0"/>
              </a:spcBef>
              <a:spcAft>
                <a:spcPct val="0"/>
              </a:spcAft>
              <a:defRPr sz="2000">
                <a:solidFill>
                  <a:schemeClr val="tx1"/>
                </a:solidFill>
                <a:latin typeface="Arial" charset="0"/>
                <a:ea typeface="ＭＳ Ｐゴシック" charset="0"/>
              </a:defRPr>
            </a:lvl9pPr>
          </a:lstStyle>
          <a:p>
            <a:pPr eaLnBrk="1" hangingPunct="1"/>
            <a:r>
              <a:rPr lang="en-US" sz="2640" dirty="0"/>
              <a:t>Cathy Johnson, CSBO, </a:t>
            </a:r>
            <a:r>
              <a:rPr lang="en-US" sz="2640" i="1" dirty="0"/>
              <a:t>Associate Superintendent for Finance and Operations, Township High School District No. 214 </a:t>
            </a:r>
          </a:p>
          <a:p>
            <a:pPr eaLnBrk="1" hangingPunct="1"/>
            <a:endParaRPr lang="en-US" sz="2640" dirty="0"/>
          </a:p>
          <a:p>
            <a:pPr eaLnBrk="1" hangingPunct="1"/>
            <a:r>
              <a:rPr lang="en-US" sz="2640" dirty="0"/>
              <a:t>Susan Harkin, CSBO, </a:t>
            </a:r>
            <a:r>
              <a:rPr lang="en-US" sz="2640" i="1" dirty="0"/>
              <a:t>Chief Operating Officer, Algonquin Community Unit School District 300</a:t>
            </a:r>
          </a:p>
          <a:p>
            <a:pPr eaLnBrk="1" hangingPunct="1"/>
            <a:endParaRPr lang="en-US" sz="2640" i="1" dirty="0"/>
          </a:p>
          <a:p>
            <a:pPr eaLnBrk="1" hangingPunct="1"/>
            <a:r>
              <a:rPr lang="en-US" sz="2640" dirty="0"/>
              <a:t>Ares G. Dalianis, </a:t>
            </a:r>
            <a:r>
              <a:rPr lang="en-US" sz="2640" i="1" dirty="0"/>
              <a:t>Partner, Franczek Radelet P.C.</a:t>
            </a:r>
          </a:p>
        </p:txBody>
      </p:sp>
    </p:spTree>
    <p:extLst>
      <p:ext uri="{BB962C8B-B14F-4D97-AF65-F5344CB8AC3E}">
        <p14:creationId xmlns:p14="http://schemas.microsoft.com/office/powerpoint/2010/main" val="348283267"/>
      </p:ext>
    </p:extLst>
  </p:cSld>
  <p:clrMapOvr>
    <a:masterClrMapping/>
  </p:clrMapOvr>
  <mc:AlternateContent xmlns:mc="http://schemas.openxmlformats.org/markup-compatibility/2006" xmlns:p14="http://schemas.microsoft.com/office/powerpoint/2010/main">
    <mc:Choice Requires="p14">
      <p:transition p14:dur="100" advClick="0" advTm="10000">
        <p:cut/>
      </p:transition>
    </mc:Choice>
    <mc:Fallback xmlns="">
      <p:transition advClick="0" advTm="10000">
        <p:cu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2832100"/>
            <a:ext cx="9052560" cy="1841500"/>
          </a:xfrm>
        </p:spPr>
        <p:txBody>
          <a:bodyPr/>
          <a:lstStyle/>
          <a:p>
            <a:pPr marL="0" indent="0" algn="ctr">
              <a:buNone/>
            </a:pPr>
            <a:r>
              <a:rPr lang="en-US" sz="5500" b="1" dirty="0">
                <a:solidFill>
                  <a:srgbClr val="234786"/>
                </a:solidFill>
                <a:cs typeface="Arial" charset="0"/>
              </a:rPr>
              <a:t>Questions and Answers</a:t>
            </a:r>
          </a:p>
          <a:p>
            <a:pPr marL="0" indent="0" algn="ctr">
              <a:buNone/>
            </a:pPr>
            <a:r>
              <a:rPr lang="en-US" i="1" dirty="0"/>
              <a:t>We thank you for your time</a:t>
            </a:r>
            <a:r>
              <a:rPr lang="en-US" i="1" dirty="0">
                <a:solidFill>
                  <a:srgbClr val="004882"/>
                </a:solidFill>
              </a:rPr>
              <a:t>!</a:t>
            </a:r>
          </a:p>
        </p:txBody>
      </p:sp>
    </p:spTree>
    <p:extLst>
      <p:ext uri="{BB962C8B-B14F-4D97-AF65-F5344CB8AC3E}">
        <p14:creationId xmlns:p14="http://schemas.microsoft.com/office/powerpoint/2010/main" val="2800930260"/>
      </p:ext>
    </p:extLst>
  </p:cSld>
  <p:clrMapOvr>
    <a:masterClrMapping/>
  </p:clrMapOvr>
  <mc:AlternateContent xmlns:mc="http://schemas.openxmlformats.org/markup-compatibility/2006" xmlns:p14="http://schemas.microsoft.com/office/powerpoint/2010/main">
    <mc:Choice Requires="p14">
      <p:transition p14:dur="100" advClick="0" advTm="10000">
        <p:cut/>
      </p:transition>
    </mc:Choice>
    <mc:Fallback xmlns="">
      <p:transition advClick="0" advTm="10000">
        <p:cu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234786"/>
                </a:solidFill>
              </a:rPr>
              <a:t>Presenters:</a:t>
            </a:r>
          </a:p>
        </p:txBody>
      </p:sp>
      <p:sp>
        <p:nvSpPr>
          <p:cNvPr id="5" name="TextBox 4"/>
          <p:cNvSpPr txBox="1">
            <a:spLocks noChangeArrowheads="1"/>
          </p:cNvSpPr>
          <p:nvPr/>
        </p:nvSpPr>
        <p:spPr bwMode="auto">
          <a:xfrm>
            <a:off x="502920" y="1674284"/>
            <a:ext cx="905256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000">
                <a:solidFill>
                  <a:schemeClr val="tx1"/>
                </a:solidFill>
                <a:latin typeface="Arial" charset="0"/>
                <a:ea typeface="ＭＳ Ｐゴシック" charset="0"/>
                <a:cs typeface="ＭＳ Ｐゴシック" charset="0"/>
              </a:defRPr>
            </a:lvl1pPr>
            <a:lvl2pPr eaLnBrk="0" hangingPunct="0">
              <a:defRPr sz="2000">
                <a:solidFill>
                  <a:schemeClr val="tx1"/>
                </a:solidFill>
                <a:latin typeface="Arial" charset="0"/>
                <a:ea typeface="ＭＳ Ｐゴシック" charset="0"/>
              </a:defRPr>
            </a:lvl2pPr>
            <a:lvl3pPr marL="1143000" indent="-228600" eaLnBrk="0" hangingPunct="0">
              <a:defRPr sz="2000">
                <a:solidFill>
                  <a:schemeClr val="tx1"/>
                </a:solidFill>
                <a:latin typeface="Arial" charset="0"/>
                <a:ea typeface="ＭＳ Ｐゴシック" charset="0"/>
              </a:defRPr>
            </a:lvl3pPr>
            <a:lvl4pPr marL="1600200" indent="-228600" eaLnBrk="0" hangingPunct="0">
              <a:defRPr sz="2000">
                <a:solidFill>
                  <a:schemeClr val="tx1"/>
                </a:solidFill>
                <a:latin typeface="Arial" charset="0"/>
                <a:ea typeface="ＭＳ Ｐゴシック" charset="0"/>
              </a:defRPr>
            </a:lvl4pPr>
            <a:lvl5pPr marL="2057400" indent="-228600" eaLnBrk="0" hangingPunct="0">
              <a:defRPr sz="2000">
                <a:solidFill>
                  <a:schemeClr val="tx1"/>
                </a:solidFill>
                <a:latin typeface="Arial" charset="0"/>
                <a:ea typeface="ＭＳ Ｐゴシック" charset="0"/>
              </a:defRPr>
            </a:lvl5pPr>
            <a:lvl6pPr marL="2514600" indent="-228600" defTabSz="1017588" eaLnBrk="0" fontAlgn="base" hangingPunct="0">
              <a:spcBef>
                <a:spcPct val="0"/>
              </a:spcBef>
              <a:spcAft>
                <a:spcPct val="0"/>
              </a:spcAft>
              <a:defRPr sz="2000">
                <a:solidFill>
                  <a:schemeClr val="tx1"/>
                </a:solidFill>
                <a:latin typeface="Arial" charset="0"/>
                <a:ea typeface="ＭＳ Ｐゴシック" charset="0"/>
              </a:defRPr>
            </a:lvl6pPr>
            <a:lvl7pPr marL="2971800" indent="-228600" defTabSz="1017588" eaLnBrk="0" fontAlgn="base" hangingPunct="0">
              <a:spcBef>
                <a:spcPct val="0"/>
              </a:spcBef>
              <a:spcAft>
                <a:spcPct val="0"/>
              </a:spcAft>
              <a:defRPr sz="2000">
                <a:solidFill>
                  <a:schemeClr val="tx1"/>
                </a:solidFill>
                <a:latin typeface="Arial" charset="0"/>
                <a:ea typeface="ＭＳ Ｐゴシック" charset="0"/>
              </a:defRPr>
            </a:lvl7pPr>
            <a:lvl8pPr marL="3429000" indent="-228600" defTabSz="1017588" eaLnBrk="0" fontAlgn="base" hangingPunct="0">
              <a:spcBef>
                <a:spcPct val="0"/>
              </a:spcBef>
              <a:spcAft>
                <a:spcPct val="0"/>
              </a:spcAft>
              <a:defRPr sz="2000">
                <a:solidFill>
                  <a:schemeClr val="tx1"/>
                </a:solidFill>
                <a:latin typeface="Arial" charset="0"/>
                <a:ea typeface="ＭＳ Ｐゴシック" charset="0"/>
              </a:defRPr>
            </a:lvl8pPr>
            <a:lvl9pPr marL="3886200" indent="-228600" defTabSz="1017588" eaLnBrk="0" fontAlgn="base" hangingPunct="0">
              <a:spcBef>
                <a:spcPct val="0"/>
              </a:spcBef>
              <a:spcAft>
                <a:spcPct val="0"/>
              </a:spcAft>
              <a:defRPr sz="2000">
                <a:solidFill>
                  <a:schemeClr val="tx1"/>
                </a:solidFill>
                <a:latin typeface="Arial" charset="0"/>
                <a:ea typeface="ＭＳ Ｐゴシック" charset="0"/>
              </a:defRPr>
            </a:lvl9pPr>
          </a:lstStyle>
          <a:p>
            <a:pPr eaLnBrk="1" hangingPunct="1"/>
            <a:r>
              <a:rPr lang="en-US" sz="2200" b="1" dirty="0"/>
              <a:t>Cathy Johnson</a:t>
            </a:r>
            <a:r>
              <a:rPr lang="en-US" sz="2200" dirty="0"/>
              <a:t>, CSBO, </a:t>
            </a:r>
            <a:r>
              <a:rPr lang="en-US" sz="2200" i="1" dirty="0"/>
              <a:t>Associate Superintendent for Finance and Operations, Township High School District No. 214</a:t>
            </a:r>
          </a:p>
          <a:p>
            <a:pPr eaLnBrk="1" hangingPunct="1"/>
            <a:r>
              <a:rPr lang="en-US" sz="2200" i="1" dirty="0"/>
              <a:t>847.718.7610</a:t>
            </a:r>
          </a:p>
          <a:p>
            <a:pPr eaLnBrk="1" hangingPunct="1"/>
            <a:r>
              <a:rPr lang="en-US" sz="2200" i="1" dirty="0">
                <a:hlinkClick r:id="rId3"/>
              </a:rPr>
              <a:t>cathy.johnson@d214.org</a:t>
            </a:r>
            <a:endParaRPr lang="en-US" sz="2200" i="1" dirty="0"/>
          </a:p>
          <a:p>
            <a:pPr eaLnBrk="1" hangingPunct="1"/>
            <a:endParaRPr lang="en-US" sz="2200" dirty="0"/>
          </a:p>
          <a:p>
            <a:pPr eaLnBrk="1" hangingPunct="1"/>
            <a:r>
              <a:rPr lang="en-US" sz="2200" b="1" dirty="0"/>
              <a:t>Susan Harkin</a:t>
            </a:r>
            <a:r>
              <a:rPr lang="en-US" sz="2200" dirty="0"/>
              <a:t>, CSBO, </a:t>
            </a:r>
            <a:r>
              <a:rPr lang="en-US" sz="2200" i="1" dirty="0"/>
              <a:t>CFO, Carpentersville Community Unit School District No. 300</a:t>
            </a:r>
          </a:p>
          <a:p>
            <a:pPr eaLnBrk="1" hangingPunct="1"/>
            <a:r>
              <a:rPr lang="en-US" sz="2200" i="1" dirty="0"/>
              <a:t>847.551.8319</a:t>
            </a:r>
          </a:p>
          <a:p>
            <a:pPr eaLnBrk="1" hangingPunct="1"/>
            <a:r>
              <a:rPr lang="en-US" sz="2200" i="1" dirty="0">
                <a:hlinkClick r:id="rId4"/>
              </a:rPr>
              <a:t>susan.harkin@d300.org</a:t>
            </a:r>
            <a:endParaRPr lang="en-US" sz="2200" i="1" dirty="0"/>
          </a:p>
          <a:p>
            <a:pPr eaLnBrk="1" hangingPunct="1"/>
            <a:endParaRPr lang="en-US" sz="2200" i="1" dirty="0"/>
          </a:p>
          <a:p>
            <a:pPr eaLnBrk="1" hangingPunct="1"/>
            <a:r>
              <a:rPr lang="en-US" sz="2200" b="1" dirty="0"/>
              <a:t>Ares G. Dalianis</a:t>
            </a:r>
            <a:r>
              <a:rPr lang="en-US" sz="2200" dirty="0"/>
              <a:t>, </a:t>
            </a:r>
            <a:r>
              <a:rPr lang="en-US" sz="2200" i="1" dirty="0"/>
              <a:t>Partner, Franczek Radelet P.C.</a:t>
            </a:r>
            <a:endParaRPr lang="en-US" sz="2200" dirty="0"/>
          </a:p>
          <a:p>
            <a:pPr eaLnBrk="1" hangingPunct="1"/>
            <a:r>
              <a:rPr lang="en-US" sz="2200" i="1" dirty="0"/>
              <a:t>312.786.6163</a:t>
            </a:r>
          </a:p>
          <a:p>
            <a:pPr eaLnBrk="1" hangingPunct="1"/>
            <a:r>
              <a:rPr lang="en-US" sz="2200" i="1" dirty="0">
                <a:hlinkClick r:id="rId5"/>
              </a:rPr>
              <a:t>agd@franczek.com</a:t>
            </a:r>
            <a:endParaRPr lang="en-US" sz="2200" i="1" dirty="0"/>
          </a:p>
          <a:p>
            <a:pPr eaLnBrk="1" hangingPunct="1"/>
            <a:endParaRPr lang="en-US" sz="2200" i="1" dirty="0"/>
          </a:p>
        </p:txBody>
      </p:sp>
    </p:spTree>
    <p:extLst>
      <p:ext uri="{BB962C8B-B14F-4D97-AF65-F5344CB8AC3E}">
        <p14:creationId xmlns:p14="http://schemas.microsoft.com/office/powerpoint/2010/main" val="3893638048"/>
      </p:ext>
    </p:extLst>
  </p:cSld>
  <p:clrMapOvr>
    <a:masterClrMapping/>
  </p:clrMapOvr>
  <mc:AlternateContent xmlns:mc="http://schemas.openxmlformats.org/markup-compatibility/2006" xmlns:p14="http://schemas.microsoft.com/office/powerpoint/2010/main">
    <mc:Choice Requires="p14">
      <p:transition p14:dur="100" advClick="0" advTm="10000">
        <p:cut/>
      </p:transition>
    </mc:Choice>
    <mc:Fallback xmlns="">
      <p:transition advClick="0" advTm="10000">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234786"/>
                </a:solidFill>
              </a:rPr>
              <a:t>Preview</a:t>
            </a:r>
          </a:p>
        </p:txBody>
      </p:sp>
      <p:sp>
        <p:nvSpPr>
          <p:cNvPr id="3" name="Content Placeholder 2"/>
          <p:cNvSpPr>
            <a:spLocks noGrp="1"/>
          </p:cNvSpPr>
          <p:nvPr>
            <p:ph idx="1"/>
          </p:nvPr>
        </p:nvSpPr>
        <p:spPr>
          <a:xfrm>
            <a:off x="502920" y="1552558"/>
            <a:ext cx="9052560" cy="5299944"/>
          </a:xfrm>
        </p:spPr>
        <p:txBody>
          <a:bodyPr>
            <a:normAutofit/>
          </a:bodyPr>
          <a:lstStyle/>
          <a:p>
            <a:r>
              <a:rPr lang="en-US" altLang="en-US" dirty="0"/>
              <a:t>What is a TIF district?</a:t>
            </a:r>
          </a:p>
          <a:p>
            <a:r>
              <a:rPr lang="en-US" altLang="en-US" dirty="0"/>
              <a:t>Finding ‘blight’</a:t>
            </a:r>
          </a:p>
          <a:p>
            <a:r>
              <a:rPr lang="en-US" altLang="en-US" dirty="0"/>
              <a:t>Establishing a TIF district</a:t>
            </a:r>
          </a:p>
          <a:p>
            <a:r>
              <a:rPr lang="en-US" altLang="en-US" dirty="0"/>
              <a:t>Working proactively with a Municipality</a:t>
            </a:r>
          </a:p>
          <a:p>
            <a:r>
              <a:rPr lang="en-US" altLang="en-US" dirty="0"/>
              <a:t>Several case studies</a:t>
            </a:r>
          </a:p>
          <a:p>
            <a:r>
              <a:rPr lang="en-US" altLang="en-US" dirty="0"/>
              <a:t>Epidemic of Re-</a:t>
            </a:r>
            <a:r>
              <a:rPr lang="en-US" altLang="en-US" dirty="0" err="1"/>
              <a:t>TIF’ing</a:t>
            </a:r>
            <a:endParaRPr lang="en-US" altLang="en-US" dirty="0"/>
          </a:p>
          <a:p>
            <a:r>
              <a:rPr lang="en-US" altLang="en-US" dirty="0"/>
              <a:t>TIF Reform Efforts</a:t>
            </a:r>
          </a:p>
          <a:p>
            <a:endParaRPr lang="en-US" dirty="0"/>
          </a:p>
          <a:p>
            <a:endParaRPr lang="en-US" dirty="0"/>
          </a:p>
        </p:txBody>
      </p:sp>
    </p:spTree>
    <p:extLst>
      <p:ext uri="{BB962C8B-B14F-4D97-AF65-F5344CB8AC3E}">
        <p14:creationId xmlns:p14="http://schemas.microsoft.com/office/powerpoint/2010/main" val="4052273103"/>
      </p:ext>
    </p:extLst>
  </p:cSld>
  <p:clrMapOvr>
    <a:masterClrMapping/>
  </p:clrMapOvr>
  <mc:AlternateContent xmlns:mc="http://schemas.openxmlformats.org/markup-compatibility/2006" xmlns:p14="http://schemas.microsoft.com/office/powerpoint/2010/main">
    <mc:Choice Requires="p14">
      <p:transition p14:dur="100" advClick="0" advTm="10000">
        <p:cut/>
      </p:transition>
    </mc:Choice>
    <mc:Fallback xmlns="">
      <p:transition advClick="0" advTm="10000">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234786"/>
                </a:solidFill>
              </a:rPr>
              <a:t>What is a TIF District?</a:t>
            </a:r>
          </a:p>
        </p:txBody>
      </p:sp>
      <p:sp>
        <p:nvSpPr>
          <p:cNvPr id="3" name="Content Placeholder 2"/>
          <p:cNvSpPr>
            <a:spLocks noGrp="1"/>
          </p:cNvSpPr>
          <p:nvPr>
            <p:ph idx="1"/>
          </p:nvPr>
        </p:nvSpPr>
        <p:spPr>
          <a:xfrm>
            <a:off x="502920" y="1590160"/>
            <a:ext cx="9052560" cy="5262343"/>
          </a:xfrm>
        </p:spPr>
        <p:txBody>
          <a:bodyPr/>
          <a:lstStyle/>
          <a:p>
            <a:r>
              <a:rPr lang="en-US" altLang="en-US" dirty="0"/>
              <a:t>Economic development tool</a:t>
            </a:r>
          </a:p>
          <a:p>
            <a:r>
              <a:rPr lang="en-US" altLang="en-US" dirty="0"/>
              <a:t>Available to municipalities</a:t>
            </a:r>
          </a:p>
          <a:p>
            <a:r>
              <a:rPr lang="en-US" altLang="en-US" dirty="0"/>
              <a:t>Requires finding of ‘blight’ or ‘conservation area’</a:t>
            </a:r>
          </a:p>
          <a:p>
            <a:r>
              <a:rPr lang="en-US" altLang="en-US" dirty="0"/>
              <a:t>Creates a revenue source for public investments to improve an area</a:t>
            </a:r>
          </a:p>
          <a:p>
            <a:r>
              <a:rPr lang="en-US" altLang="en-US" dirty="0"/>
              <a:t>The default tool for new development</a:t>
            </a:r>
          </a:p>
          <a:p>
            <a:endParaRPr lang="en-US" dirty="0"/>
          </a:p>
          <a:p>
            <a:endParaRPr lang="en-US" dirty="0"/>
          </a:p>
        </p:txBody>
      </p:sp>
    </p:spTree>
    <p:extLst>
      <p:ext uri="{BB962C8B-B14F-4D97-AF65-F5344CB8AC3E}">
        <p14:creationId xmlns:p14="http://schemas.microsoft.com/office/powerpoint/2010/main" val="3600059870"/>
      </p:ext>
    </p:extLst>
  </p:cSld>
  <p:clrMapOvr>
    <a:masterClrMapping/>
  </p:clrMapOvr>
  <mc:AlternateContent xmlns:mc="http://schemas.openxmlformats.org/markup-compatibility/2006" xmlns:p14="http://schemas.microsoft.com/office/powerpoint/2010/main">
    <mc:Choice Requires="p14">
      <p:transition p14:dur="100" advClick="0" advTm="10000">
        <p:cut/>
      </p:transition>
    </mc:Choice>
    <mc:Fallback xmlns="">
      <p:transition advClick="0" advTm="10000">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a:solidFill>
                  <a:srgbClr val="234786"/>
                </a:solidFill>
              </a:rPr>
              <a:t>Blighting</a:t>
            </a:r>
            <a:r>
              <a:rPr lang="en-US" altLang="en-US" dirty="0"/>
              <a:t> </a:t>
            </a:r>
            <a:r>
              <a:rPr lang="en-US" altLang="en-US" b="1" dirty="0">
                <a:solidFill>
                  <a:srgbClr val="234786"/>
                </a:solidFill>
              </a:rPr>
              <a:t>Factors</a:t>
            </a:r>
            <a:endParaRPr lang="en-US" b="1" dirty="0">
              <a:solidFill>
                <a:srgbClr val="234786"/>
              </a:solidFill>
            </a:endParaRPr>
          </a:p>
        </p:txBody>
      </p:sp>
      <p:sp>
        <p:nvSpPr>
          <p:cNvPr id="3" name="Content Placeholder 2"/>
          <p:cNvSpPr>
            <a:spLocks noGrp="1"/>
          </p:cNvSpPr>
          <p:nvPr>
            <p:ph idx="1"/>
          </p:nvPr>
        </p:nvSpPr>
        <p:spPr/>
        <p:txBody>
          <a:bodyPr numCol="2">
            <a:normAutofit fontScale="77500" lnSpcReduction="20000"/>
          </a:bodyPr>
          <a:lstStyle/>
          <a:p>
            <a:r>
              <a:rPr lang="en-US" altLang="en-US" sz="3740" dirty="0"/>
              <a:t>Dilapidation</a:t>
            </a:r>
          </a:p>
          <a:p>
            <a:r>
              <a:rPr lang="en-US" altLang="en-US" sz="3740" dirty="0"/>
              <a:t>Obsolescence</a:t>
            </a:r>
          </a:p>
          <a:p>
            <a:r>
              <a:rPr lang="en-US" altLang="en-US" sz="3740" dirty="0"/>
              <a:t>Deterioration</a:t>
            </a:r>
          </a:p>
          <a:p>
            <a:r>
              <a:rPr lang="en-US" altLang="en-US" sz="3740" dirty="0"/>
              <a:t>Structures below minimum code</a:t>
            </a:r>
          </a:p>
          <a:p>
            <a:r>
              <a:rPr lang="en-US" altLang="en-US" sz="3740" dirty="0"/>
              <a:t>Illegal use of structures</a:t>
            </a:r>
          </a:p>
          <a:p>
            <a:r>
              <a:rPr lang="en-US" altLang="en-US" sz="3740" dirty="0"/>
              <a:t>Excessive vacancies</a:t>
            </a:r>
          </a:p>
          <a:p>
            <a:r>
              <a:rPr lang="en-US" altLang="en-US" sz="3740" dirty="0"/>
              <a:t>Lack of ventilation, light or sanitary</a:t>
            </a:r>
          </a:p>
          <a:p>
            <a:r>
              <a:rPr lang="en-US" altLang="en-US" sz="3740" dirty="0"/>
              <a:t>Inadequate utilities</a:t>
            </a:r>
          </a:p>
          <a:p>
            <a:endParaRPr lang="en-US" altLang="en-US" sz="3740" dirty="0"/>
          </a:p>
          <a:p>
            <a:r>
              <a:rPr lang="en-US" altLang="en-US" sz="3740" dirty="0"/>
              <a:t>Excessive land coverage/overcrowding</a:t>
            </a:r>
          </a:p>
          <a:p>
            <a:r>
              <a:rPr lang="en-US" altLang="en-US" sz="3740" dirty="0"/>
              <a:t>Deleterious land use &amp; layout</a:t>
            </a:r>
          </a:p>
          <a:p>
            <a:r>
              <a:rPr lang="en-US" altLang="en-US" sz="3740" dirty="0"/>
              <a:t>Environmental clean-up</a:t>
            </a:r>
          </a:p>
          <a:p>
            <a:r>
              <a:rPr lang="en-US" altLang="en-US" sz="3740" dirty="0"/>
              <a:t>Lack of community planning</a:t>
            </a:r>
          </a:p>
          <a:p>
            <a:r>
              <a:rPr lang="en-US" altLang="en-US" sz="3740" dirty="0"/>
              <a:t>Declining EAV in 3 of last 5 years</a:t>
            </a:r>
          </a:p>
          <a:p>
            <a:endParaRPr lang="en-US" altLang="en-US" sz="3960" dirty="0"/>
          </a:p>
          <a:p>
            <a:endParaRPr lang="en-US" altLang="en-US" dirty="0"/>
          </a:p>
          <a:p>
            <a:endParaRPr lang="en-US" dirty="0"/>
          </a:p>
        </p:txBody>
      </p:sp>
    </p:spTree>
    <p:extLst>
      <p:ext uri="{BB962C8B-B14F-4D97-AF65-F5344CB8AC3E}">
        <p14:creationId xmlns:p14="http://schemas.microsoft.com/office/powerpoint/2010/main" val="219926866"/>
      </p:ext>
    </p:extLst>
  </p:cSld>
  <p:clrMapOvr>
    <a:masterClrMapping/>
  </p:clrMapOvr>
  <mc:AlternateContent xmlns:mc="http://schemas.openxmlformats.org/markup-compatibility/2006" xmlns:p14="http://schemas.microsoft.com/office/powerpoint/2010/main">
    <mc:Choice Requires="p14">
      <p:transition p14:dur="100" advClick="0" advTm="10000">
        <p:cut/>
      </p:transition>
    </mc:Choice>
    <mc:Fallback xmlns="">
      <p:transition advClick="0" advTm="10000">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a:solidFill>
                  <a:srgbClr val="234786"/>
                </a:solidFill>
              </a:rPr>
              <a:t>Finding</a:t>
            </a:r>
            <a:r>
              <a:rPr lang="en-US" altLang="en-US" dirty="0"/>
              <a:t> </a:t>
            </a:r>
            <a:r>
              <a:rPr lang="en-US" altLang="en-US" b="1" dirty="0">
                <a:solidFill>
                  <a:srgbClr val="234786"/>
                </a:solidFill>
              </a:rPr>
              <a:t>Blight</a:t>
            </a:r>
            <a:endParaRPr lang="en-US" b="1" dirty="0">
              <a:solidFill>
                <a:srgbClr val="234786"/>
              </a:solidFill>
            </a:endParaRPr>
          </a:p>
        </p:txBody>
      </p:sp>
      <p:sp>
        <p:nvSpPr>
          <p:cNvPr id="3" name="Content Placeholder 2"/>
          <p:cNvSpPr>
            <a:spLocks noGrp="1"/>
          </p:cNvSpPr>
          <p:nvPr>
            <p:ph idx="1"/>
          </p:nvPr>
        </p:nvSpPr>
        <p:spPr/>
        <p:txBody>
          <a:bodyPr>
            <a:normAutofit lnSpcReduction="10000"/>
          </a:bodyPr>
          <a:lstStyle/>
          <a:p>
            <a:r>
              <a:rPr lang="en-US" altLang="en-US" dirty="0"/>
              <a:t>For a ‘blighted area’ – must demonstrate 5 or more of the 13 factors</a:t>
            </a:r>
          </a:p>
          <a:p>
            <a:r>
              <a:rPr lang="en-US" altLang="en-US" dirty="0"/>
              <a:t>For a ‘conservation area’ – must find 3 or more of the factors</a:t>
            </a:r>
          </a:p>
          <a:p>
            <a:r>
              <a:rPr lang="en-US" altLang="en-US" dirty="0"/>
              <a:t>Factors must be ‘present to a meaningful extent’ and ‘reasonably distributed’</a:t>
            </a:r>
          </a:p>
          <a:p>
            <a:r>
              <a:rPr lang="en-US" altLang="en-US" dirty="0"/>
              <a:t>Municipality will retain a TIF consultant to establish eligibility</a:t>
            </a:r>
          </a:p>
          <a:p>
            <a:r>
              <a:rPr lang="en-US" altLang="en-US" dirty="0"/>
              <a:t>Vacant land findings</a:t>
            </a:r>
          </a:p>
          <a:p>
            <a:endParaRPr lang="en-US" dirty="0"/>
          </a:p>
        </p:txBody>
      </p:sp>
    </p:spTree>
    <p:extLst>
      <p:ext uri="{BB962C8B-B14F-4D97-AF65-F5344CB8AC3E}">
        <p14:creationId xmlns:p14="http://schemas.microsoft.com/office/powerpoint/2010/main" val="1641649471"/>
      </p:ext>
    </p:extLst>
  </p:cSld>
  <p:clrMapOvr>
    <a:masterClrMapping/>
  </p:clrMapOvr>
  <mc:AlternateContent xmlns:mc="http://schemas.openxmlformats.org/markup-compatibility/2006" xmlns:p14="http://schemas.microsoft.com/office/powerpoint/2010/main">
    <mc:Choice Requires="p14">
      <p:transition p14:dur="100" advClick="0" advTm="10000">
        <p:cut/>
      </p:transition>
    </mc:Choice>
    <mc:Fallback xmlns="">
      <p:transition advClick="0" advTm="10000">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a:solidFill>
                  <a:srgbClr val="234786"/>
                </a:solidFill>
              </a:rPr>
              <a:t>Joint</a:t>
            </a:r>
            <a:r>
              <a:rPr lang="en-US" altLang="en-US" dirty="0"/>
              <a:t> </a:t>
            </a:r>
            <a:r>
              <a:rPr lang="en-US" altLang="en-US" b="1" dirty="0">
                <a:solidFill>
                  <a:srgbClr val="234786"/>
                </a:solidFill>
              </a:rPr>
              <a:t>Review</a:t>
            </a:r>
            <a:r>
              <a:rPr lang="en-US" altLang="en-US" dirty="0"/>
              <a:t> </a:t>
            </a:r>
            <a:r>
              <a:rPr lang="en-US" altLang="en-US" b="1" dirty="0">
                <a:solidFill>
                  <a:srgbClr val="234786"/>
                </a:solidFill>
              </a:rPr>
              <a:t>Board</a:t>
            </a:r>
            <a:endParaRPr lang="en-US" b="1" dirty="0">
              <a:solidFill>
                <a:srgbClr val="234786"/>
              </a:solidFill>
            </a:endParaRPr>
          </a:p>
        </p:txBody>
      </p:sp>
      <p:sp>
        <p:nvSpPr>
          <p:cNvPr id="3" name="Content Placeholder 2"/>
          <p:cNvSpPr>
            <a:spLocks noGrp="1"/>
          </p:cNvSpPr>
          <p:nvPr>
            <p:ph idx="1"/>
          </p:nvPr>
        </p:nvSpPr>
        <p:spPr>
          <a:xfrm>
            <a:off x="502920" y="1552558"/>
            <a:ext cx="9052560" cy="5299944"/>
          </a:xfrm>
        </p:spPr>
        <p:txBody>
          <a:bodyPr>
            <a:normAutofit lnSpcReduction="10000"/>
          </a:bodyPr>
          <a:lstStyle/>
          <a:p>
            <a:r>
              <a:rPr lang="en-US" altLang="en-US" dirty="0"/>
              <a:t>Convened by the municipality</a:t>
            </a:r>
          </a:p>
          <a:p>
            <a:r>
              <a:rPr lang="en-US" altLang="en-US" dirty="0"/>
              <a:t>Your opportunity to be heard</a:t>
            </a:r>
          </a:p>
          <a:p>
            <a:r>
              <a:rPr lang="en-US" altLang="en-US" dirty="0"/>
              <a:t>Consists of representatives from community college, schools, park, library, fire protection, township, county, municipality, and a ‘public member’</a:t>
            </a:r>
          </a:p>
          <a:p>
            <a:r>
              <a:rPr lang="en-US" altLang="en-US" dirty="0"/>
              <a:t>JRB provides a recommendation</a:t>
            </a:r>
          </a:p>
          <a:p>
            <a:r>
              <a:rPr lang="en-US" altLang="en-US" dirty="0"/>
              <a:t>If no, municipal approval must be 3/5 (rather than simple majority)</a:t>
            </a:r>
          </a:p>
          <a:p>
            <a:endParaRPr lang="en-US" dirty="0"/>
          </a:p>
        </p:txBody>
      </p:sp>
    </p:spTree>
    <p:extLst>
      <p:ext uri="{BB962C8B-B14F-4D97-AF65-F5344CB8AC3E}">
        <p14:creationId xmlns:p14="http://schemas.microsoft.com/office/powerpoint/2010/main" val="2741852840"/>
      </p:ext>
    </p:extLst>
  </p:cSld>
  <p:clrMapOvr>
    <a:masterClrMapping/>
  </p:clrMapOvr>
  <mc:AlternateContent xmlns:mc="http://schemas.openxmlformats.org/markup-compatibility/2006" xmlns:p14="http://schemas.microsoft.com/office/powerpoint/2010/main">
    <mc:Choice Requires="p14">
      <p:transition p14:dur="100" advClick="0" advTm="10000">
        <p:cut/>
      </p:transition>
    </mc:Choice>
    <mc:Fallback xmlns="">
      <p:transition advClick="0" advTm="10000">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a:solidFill>
                  <a:srgbClr val="234786"/>
                </a:solidFill>
              </a:rPr>
              <a:t>Importance</a:t>
            </a:r>
            <a:r>
              <a:rPr lang="en-US" altLang="en-US" dirty="0"/>
              <a:t> </a:t>
            </a:r>
            <a:r>
              <a:rPr lang="en-US" altLang="en-US" b="1" dirty="0">
                <a:solidFill>
                  <a:srgbClr val="234786"/>
                </a:solidFill>
              </a:rPr>
              <a:t>of</a:t>
            </a:r>
            <a:r>
              <a:rPr lang="en-US" altLang="en-US" dirty="0"/>
              <a:t> </a:t>
            </a:r>
            <a:r>
              <a:rPr lang="en-US" altLang="en-US" b="1" dirty="0">
                <a:solidFill>
                  <a:srgbClr val="234786"/>
                </a:solidFill>
              </a:rPr>
              <a:t>JRB</a:t>
            </a:r>
            <a:endParaRPr lang="en-US" b="1" dirty="0">
              <a:solidFill>
                <a:srgbClr val="234786"/>
              </a:solidFill>
            </a:endParaRPr>
          </a:p>
        </p:txBody>
      </p:sp>
      <p:sp>
        <p:nvSpPr>
          <p:cNvPr id="3" name="Content Placeholder 2"/>
          <p:cNvSpPr>
            <a:spLocks noGrp="1"/>
          </p:cNvSpPr>
          <p:nvPr>
            <p:ph idx="1"/>
          </p:nvPr>
        </p:nvSpPr>
        <p:spPr>
          <a:xfrm>
            <a:off x="502920" y="1674284"/>
            <a:ext cx="9052560" cy="5178218"/>
          </a:xfrm>
        </p:spPr>
        <p:txBody>
          <a:bodyPr/>
          <a:lstStyle/>
          <a:p>
            <a:r>
              <a:rPr lang="en-US" altLang="en-US" sz="3080" dirty="0"/>
              <a:t>Carefully review TIF eligibility study</a:t>
            </a:r>
          </a:p>
          <a:p>
            <a:pPr lvl="1"/>
            <a:r>
              <a:rPr lang="en-US" altLang="en-US" sz="2640" dirty="0"/>
              <a:t>Hire your own land use planner</a:t>
            </a:r>
          </a:p>
          <a:p>
            <a:r>
              <a:rPr lang="en-US" altLang="en-US" sz="3080" dirty="0"/>
              <a:t>Communicate with other taxing bodies</a:t>
            </a:r>
          </a:p>
          <a:p>
            <a:r>
              <a:rPr lang="en-US" altLang="en-US" sz="3080" dirty="0"/>
              <a:t>Negotiate JRB recommendation</a:t>
            </a:r>
          </a:p>
          <a:p>
            <a:r>
              <a:rPr lang="en-US" altLang="en-US" sz="3080" dirty="0"/>
              <a:t>Insist on an intergovernmental agreement with municipality – TIFs run for 23 years</a:t>
            </a:r>
          </a:p>
          <a:p>
            <a:pPr lvl="1"/>
            <a:r>
              <a:rPr lang="en-US" altLang="en-US" dirty="0"/>
              <a:t>Surplus payments</a:t>
            </a:r>
          </a:p>
          <a:p>
            <a:pPr lvl="1"/>
            <a:r>
              <a:rPr lang="en-US" altLang="en-US" dirty="0"/>
              <a:t>Capital improvements</a:t>
            </a:r>
          </a:p>
          <a:p>
            <a:pPr lvl="1"/>
            <a:r>
              <a:rPr lang="en-US" altLang="en-US" dirty="0"/>
              <a:t>Limitations on Appeals &amp; Rate Objections</a:t>
            </a:r>
          </a:p>
          <a:p>
            <a:endParaRPr lang="en-US" dirty="0"/>
          </a:p>
        </p:txBody>
      </p:sp>
    </p:spTree>
    <p:extLst>
      <p:ext uri="{BB962C8B-B14F-4D97-AF65-F5344CB8AC3E}">
        <p14:creationId xmlns:p14="http://schemas.microsoft.com/office/powerpoint/2010/main" val="2100404766"/>
      </p:ext>
    </p:extLst>
  </p:cSld>
  <p:clrMapOvr>
    <a:masterClrMapping/>
  </p:clrMapOvr>
  <mc:AlternateContent xmlns:mc="http://schemas.openxmlformats.org/markup-compatibility/2006" xmlns:p14="http://schemas.microsoft.com/office/powerpoint/2010/main">
    <mc:Choice Requires="p14">
      <p:transition p14:dur="100" advClick="0" advTm="10000">
        <p:cut/>
      </p:transition>
    </mc:Choice>
    <mc:Fallback xmlns="">
      <p:transition advClick="0" advTm="10000">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a:solidFill>
                  <a:srgbClr val="234786"/>
                </a:solidFill>
              </a:rPr>
              <a:t>Working with Municipality</a:t>
            </a:r>
            <a:endParaRPr lang="en-US" b="1" dirty="0">
              <a:solidFill>
                <a:srgbClr val="234786"/>
              </a:solidFill>
            </a:endParaRPr>
          </a:p>
        </p:txBody>
      </p:sp>
      <p:sp>
        <p:nvSpPr>
          <p:cNvPr id="3" name="Content Placeholder 2"/>
          <p:cNvSpPr>
            <a:spLocks noGrp="1"/>
          </p:cNvSpPr>
          <p:nvPr>
            <p:ph idx="1"/>
          </p:nvPr>
        </p:nvSpPr>
        <p:spPr/>
        <p:txBody>
          <a:bodyPr>
            <a:normAutofit/>
          </a:bodyPr>
          <a:lstStyle/>
          <a:p>
            <a:r>
              <a:rPr lang="en-US" altLang="en-US" sz="3080" dirty="0"/>
              <a:t>Issues for negotiation:</a:t>
            </a:r>
          </a:p>
          <a:p>
            <a:pPr lvl="1"/>
            <a:r>
              <a:rPr lang="en-US" altLang="en-US" sz="2640" dirty="0"/>
              <a:t>Term – 23 years or something shorter</a:t>
            </a:r>
          </a:p>
          <a:p>
            <a:pPr lvl="1"/>
            <a:r>
              <a:rPr lang="en-US" altLang="en-US" sz="2640" dirty="0"/>
              <a:t>Budget</a:t>
            </a:r>
          </a:p>
          <a:p>
            <a:pPr lvl="1"/>
            <a:r>
              <a:rPr lang="en-US" altLang="en-US" sz="2640" dirty="0"/>
              <a:t>Surplus payments</a:t>
            </a:r>
          </a:p>
          <a:p>
            <a:pPr lvl="1"/>
            <a:r>
              <a:rPr lang="en-US" altLang="en-US" sz="2640" dirty="0"/>
              <a:t>Geographic scope</a:t>
            </a:r>
          </a:p>
          <a:p>
            <a:pPr lvl="1"/>
            <a:r>
              <a:rPr lang="en-US" altLang="en-US" sz="2640" dirty="0"/>
              <a:t>Partial per capita cost of new students/notice</a:t>
            </a:r>
          </a:p>
          <a:p>
            <a:pPr lvl="1"/>
            <a:r>
              <a:rPr lang="en-US" altLang="en-US" sz="2640" dirty="0"/>
              <a:t>Infrastructure improvements</a:t>
            </a:r>
          </a:p>
          <a:p>
            <a:pPr lvl="1"/>
            <a:r>
              <a:rPr lang="en-US" altLang="en-US" sz="2640" dirty="0"/>
              <a:t>Other considerations</a:t>
            </a:r>
          </a:p>
          <a:p>
            <a:r>
              <a:rPr lang="en-US" altLang="en-US" sz="3080" dirty="0"/>
              <a:t>23 years is a long time – document all understandings</a:t>
            </a:r>
          </a:p>
          <a:p>
            <a:endParaRPr lang="en-US" dirty="0"/>
          </a:p>
        </p:txBody>
      </p:sp>
    </p:spTree>
    <p:extLst>
      <p:ext uri="{BB962C8B-B14F-4D97-AF65-F5344CB8AC3E}">
        <p14:creationId xmlns:p14="http://schemas.microsoft.com/office/powerpoint/2010/main" val="3394519791"/>
      </p:ext>
    </p:extLst>
  </p:cSld>
  <p:clrMapOvr>
    <a:masterClrMapping/>
  </p:clrMapOvr>
  <mc:AlternateContent xmlns:mc="http://schemas.openxmlformats.org/markup-compatibility/2006" xmlns:p14="http://schemas.microsoft.com/office/powerpoint/2010/main">
    <mc:Choice Requires="p14">
      <p:transition p14:dur="100" advClick="0" advTm="10000">
        <p:cut/>
      </p:transition>
    </mc:Choice>
    <mc:Fallback xmlns="">
      <p:transition advClick="0" advTm="10000">
        <p:cut/>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Technic.thmx</Template>
  <TotalTime>71795</TotalTime>
  <Words>825</Words>
  <Application>Microsoft Office PowerPoint</Application>
  <PresentationFormat>Custom</PresentationFormat>
  <Paragraphs>171</Paragraphs>
  <Slides>21</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ＭＳ Ｐゴシック</vt:lpstr>
      <vt:lpstr>ＭＳ Ｐゴシック</vt:lpstr>
      <vt:lpstr>Arial</vt:lpstr>
      <vt:lpstr>Calibri</vt:lpstr>
      <vt:lpstr>Helvetica Light</vt:lpstr>
      <vt:lpstr>Office Theme</vt:lpstr>
      <vt:lpstr> Strategies and Tactics: TIF Districts  May 3, 2018</vt:lpstr>
      <vt:lpstr>Introductions</vt:lpstr>
      <vt:lpstr>Preview</vt:lpstr>
      <vt:lpstr>What is a TIF District?</vt:lpstr>
      <vt:lpstr>Blighting Factors</vt:lpstr>
      <vt:lpstr>Finding Blight</vt:lpstr>
      <vt:lpstr>Joint Review Board</vt:lpstr>
      <vt:lpstr>Importance of JRB</vt:lpstr>
      <vt:lpstr>Working with Municipality</vt:lpstr>
      <vt:lpstr>Working with Municipality</vt:lpstr>
      <vt:lpstr>Case Study: Hoffman Estates</vt:lpstr>
      <vt:lpstr>Case Study: Mt. Prospect</vt:lpstr>
      <vt:lpstr>Case Study: Arlington Heights</vt:lpstr>
      <vt:lpstr>Case Study: Elmhurst</vt:lpstr>
      <vt:lpstr>Case Study: Crestwood</vt:lpstr>
      <vt:lpstr>Epidemic of Re-TIF’ing</vt:lpstr>
      <vt:lpstr>Illinois TIF Task Force Recommendations</vt:lpstr>
      <vt:lpstr>Illinois TIF Task Force Recommendations</vt:lpstr>
      <vt:lpstr>Illinois TIF Task Force Recommendations</vt:lpstr>
      <vt:lpstr>PowerPoint Presentation</vt:lpstr>
      <vt:lpstr>Presenters: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c:creator>
  <cp:lastModifiedBy>Harkin, Susan</cp:lastModifiedBy>
  <cp:revision>77</cp:revision>
  <cp:lastPrinted>2018-05-02T15:39:39Z</cp:lastPrinted>
  <dcterms:created xsi:type="dcterms:W3CDTF">2007-09-20T14:21:43Z</dcterms:created>
  <dcterms:modified xsi:type="dcterms:W3CDTF">2018-05-02T15:40:03Z</dcterms:modified>
</cp:coreProperties>
</file>