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sldIdLst>
    <p:sldId id="257" r:id="rId2"/>
    <p:sldId id="258" r:id="rId3"/>
    <p:sldId id="259" r:id="rId4"/>
    <p:sldId id="256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08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1A3B-7597-3ACE-12EE-BC2B7393F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A679F-8111-88C3-DB87-906C51000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55D35-5B10-240D-B2C3-8A803DA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ECACD-47CD-71C5-817E-FB76E69C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717A-737B-CEC1-9287-8FD69167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DEE7-4198-974F-7353-21532165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D1107-7392-390B-5457-529BEFFFD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B235A-71B3-D932-FB80-F35F40B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A3115-DE14-3F2F-EF3F-9BECF17F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6D1DF-5FF1-39B8-6029-857D8467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7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E8880-F63B-D824-D9DD-564BA58C8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DC8D3-E5A1-4037-DB16-770A44C6B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9C79D-1E3F-BE3F-0628-6874A70B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D41AC-271A-E8A7-685A-A9794884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3771-5A82-AED3-6B82-6570B1C9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5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25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83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B997-3FE4-0A1C-BA08-F87A4264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4833C-0B8C-86D3-54A3-0BC318CA7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5AB5-3DE5-BC80-600C-01FAB346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C0C1-23F4-D0A4-0A99-D6A9BC9A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EAE0-D200-8658-2F52-F1DF4407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3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9305-34FF-6E7A-65AB-D31213DA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1A81E-9A8C-5C36-D2B8-C4E1DD4C0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9B51C-1129-EB72-1FF8-472533722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F6E94-F1E1-2EE8-5147-1F5AB542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2016A-D7E4-490B-AF15-29167E89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FCA4E-F767-73B2-12E9-C19ECBC3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7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F292-3EB3-4E1B-1943-9EF07F59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E3289-34DB-A2C4-FD8A-388DD179F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F1D25-FFBB-BC3E-1789-14DCB87C5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818DE-52D3-81B7-4B8B-FB63854C2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8C640-A3D1-2B14-99F6-D315C84BE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13DD0-CFBC-CBA0-4748-D6FCD997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94AB5-F24B-535F-4D11-1E4AF94D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D940F-C89E-9AF9-1AE4-74969AF6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4F0D-FB8D-D33D-BD32-9C2E9642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A46E3-F5C9-11CD-3AB8-CC53DCC3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8A9B5-9AE2-129F-F928-E351E606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C361F-A668-94A9-FC87-991EEE05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4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B95DD-A2B0-6910-4608-8CFFE84C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F87B10-C94D-7BC9-DF6F-61B3C4B6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3B120-D876-6E08-CDE3-EE53E2E0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3D82-ECFF-F0AC-89BF-BCCEE9F8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53CC8-FC8A-CD31-61F5-96C5F0EA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DB025-8E68-3AE0-DFCC-68B293C33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2C7B1-2FA6-4AE3-38ED-2B30A67E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20D42-07AB-AB6B-5162-D906308A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C53E-C5E2-ABF8-7C56-13A1D9DE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8B72-3926-0E28-1B96-F37617FA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56443-7C15-1DFE-4C77-32F443E2B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2579C-BC84-9F49-FCC8-7BB507D79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0F014-72D0-688E-DA1E-60FFB9C7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7DAB9-5B0B-9906-9B06-8EA82276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03367-4BB0-5F07-ABE0-CDE920BA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47422-34EF-8864-EBAF-43213548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1F65D-4075-42D3-E6C8-F3284907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914A5-CE0F-699D-221E-2F82CF225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5138-7E13-874A-B93A-A84B2FD13626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80C85-6716-9DFD-0D77-7D8ADECE1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7A35A-9483-5EEF-36D5-BCB8B2A32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396A-E2E7-E944-9631-5B3E9DCADA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5B34289B-DF0B-17DF-896F-987931ECD93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0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camera logo&#10;&#10;AI-generated content may be incorrect.">
            <a:extLst>
              <a:ext uri="{FF2B5EF4-FFF2-40B4-BE49-F238E27FC236}">
                <a16:creationId xmlns:a16="http://schemas.microsoft.com/office/drawing/2014/main" id="{9AEF2346-A0F6-0CD8-E134-A8C810299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question mark&#10;&#10;AI-generated content may be incorrect.">
            <a:extLst>
              <a:ext uri="{FF2B5EF4-FFF2-40B4-BE49-F238E27FC236}">
                <a16:creationId xmlns:a16="http://schemas.microsoft.com/office/drawing/2014/main" id="{48BD30B0-DAEB-A287-F6EE-6D9E48BEF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2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2CA530D-543B-7AD9-E840-2E901A544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building with a flag&#10;&#10;AI-generated content may be incorrect.">
            <a:extLst>
              <a:ext uri="{FF2B5EF4-FFF2-40B4-BE49-F238E27FC236}">
                <a16:creationId xmlns:a16="http://schemas.microsoft.com/office/drawing/2014/main" id="{A7377384-06AF-54F7-B1B0-F62B817B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31DA5F-0893-C745-820D-B77FB4D433BA}"/>
              </a:ext>
            </a:extLst>
          </p:cNvPr>
          <p:cNvSpPr txBox="1">
            <a:spLocks/>
          </p:cNvSpPr>
          <p:nvPr/>
        </p:nvSpPr>
        <p:spPr>
          <a:xfrm>
            <a:off x="926581" y="1422244"/>
            <a:ext cx="10366513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The Moderator will help ensure the Illinois ASBO Code of Ethics is adhered to throughout the presentation and ensuing audience discussion.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Moderators are given the authority to ask any attendee to leave if they become combative with presenters.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This presentation is to be informative and not to promote specific products, services, companies, etc.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If a Service Associate is a presenter and uses the presentation as a platform to “sell” their product or services, the Moderator has the authority to stop the presentation if the presenter refuses to modify their content.</a:t>
            </a:r>
          </a:p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/>
              <a:t>Any Service Associate presenter who violates these regulations </a:t>
            </a:r>
            <a:br>
              <a:rPr lang="en-US" dirty="0"/>
            </a:br>
            <a:r>
              <a:rPr lang="en-US" dirty="0"/>
              <a:t>may be excluded from presenting at future presentations.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793EBD6-5657-E94C-8E3A-BF607C97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57" y="437994"/>
            <a:ext cx="112581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u="sng" dirty="0">
                <a:solidFill>
                  <a:srgbClr val="234786"/>
                </a:solidFill>
                <a:cs typeface="Arial" charset="0"/>
              </a:rPr>
              <a:t>ILLINOIS ASBO ETHICS STATEMENT</a:t>
            </a:r>
          </a:p>
          <a:p>
            <a:pPr algn="ctr" eaLnBrk="1" hangingPunct="1"/>
            <a:r>
              <a:rPr lang="en-US" sz="1300" i="1" dirty="0"/>
              <a:t>This information is for the presenters only. </a:t>
            </a:r>
            <a:r>
              <a:rPr lang="en-US" sz="1300" b="1" i="1" dirty="0"/>
              <a:t>Please remove this slide before your presentation.</a:t>
            </a:r>
          </a:p>
          <a:p>
            <a:pPr algn="ctr" eaLnBrk="1" hangingPunct="1"/>
            <a:endParaRPr lang="en-US" sz="1300" i="1" u="sng" dirty="0"/>
          </a:p>
        </p:txBody>
      </p:sp>
    </p:spTree>
    <p:extLst>
      <p:ext uri="{BB962C8B-B14F-4D97-AF65-F5344CB8AC3E}">
        <p14:creationId xmlns:p14="http://schemas.microsoft.com/office/powerpoint/2010/main" val="206946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2ADBFA-A49C-8444-8E89-613DDD3F49A3}"/>
              </a:ext>
            </a:extLst>
          </p:cNvPr>
          <p:cNvSpPr txBox="1">
            <a:spLocks/>
          </p:cNvSpPr>
          <p:nvPr/>
        </p:nvSpPr>
        <p:spPr>
          <a:xfrm>
            <a:off x="1028435" y="87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23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8F4C2-D4F1-364D-916F-A047C26D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051" y="1265422"/>
            <a:ext cx="614679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Name: First, Last, designation. Role: (Speaker, Moderator)</a:t>
            </a:r>
          </a:p>
          <a:p>
            <a:pPr eaLnBrk="1" hangingPunct="1"/>
            <a:r>
              <a:rPr lang="en-US" sz="1800" i="1" dirty="0"/>
              <a:t> - Job Title, School District, Business Name </a:t>
            </a:r>
          </a:p>
          <a:p>
            <a:pPr eaLnBrk="1" hangingPunct="1"/>
            <a:endParaRPr lang="en-US" sz="1800" i="1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Name: First, Last, designation. Role: (Speaker, Moderator)</a:t>
            </a:r>
          </a:p>
          <a:p>
            <a:pPr eaLnBrk="1" hangingPunct="1"/>
            <a:r>
              <a:rPr lang="en-US" sz="1800" i="1" dirty="0"/>
              <a:t> - Job Title, School District, Business Name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Name: First, Last, designation. Role: (Speaker, Moderator)</a:t>
            </a:r>
          </a:p>
          <a:p>
            <a:pPr eaLnBrk="1" hangingPunct="1"/>
            <a:r>
              <a:rPr lang="en-US" sz="1800" i="1" dirty="0"/>
              <a:t> - Job Title, School District, Business Name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Name: First, Last, designation. Role: (Speaker, Moderator)</a:t>
            </a:r>
          </a:p>
          <a:p>
            <a:pPr eaLnBrk="1" hangingPunct="1"/>
            <a:r>
              <a:rPr lang="en-US" sz="1800" dirty="0"/>
              <a:t> </a:t>
            </a:r>
            <a:r>
              <a:rPr lang="en-US" sz="1800" i="1" dirty="0"/>
              <a:t>- Job Title, School District, Business Name </a:t>
            </a:r>
          </a:p>
        </p:txBody>
      </p:sp>
      <p:pic>
        <p:nvPicPr>
          <p:cNvPr id="6" name="Picture 6" descr="logo.jpg">
            <a:extLst>
              <a:ext uri="{FF2B5EF4-FFF2-40B4-BE49-F238E27FC236}">
                <a16:creationId xmlns:a16="http://schemas.microsoft.com/office/drawing/2014/main" id="{300D5EA0-4E9A-DB41-B37C-512994127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97" y="1038341"/>
            <a:ext cx="1704110" cy="8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.jpg">
            <a:extLst>
              <a:ext uri="{FF2B5EF4-FFF2-40B4-BE49-F238E27FC236}">
                <a16:creationId xmlns:a16="http://schemas.microsoft.com/office/drawing/2014/main" id="{81FA017A-0336-C34A-B94E-DA0DF0C59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97" y="2125931"/>
            <a:ext cx="1704110" cy="8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.jpg">
            <a:extLst>
              <a:ext uri="{FF2B5EF4-FFF2-40B4-BE49-F238E27FC236}">
                <a16:creationId xmlns:a16="http://schemas.microsoft.com/office/drawing/2014/main" id="{1CDC59F8-D81D-194C-9D93-B7878FB84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97" y="3248156"/>
            <a:ext cx="1704110" cy="8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logo.jpg">
            <a:extLst>
              <a:ext uri="{FF2B5EF4-FFF2-40B4-BE49-F238E27FC236}">
                <a16:creationId xmlns:a16="http://schemas.microsoft.com/office/drawing/2014/main" id="{20E0B62F-74DE-B541-BA20-81112E65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97" y="4405016"/>
            <a:ext cx="1704110" cy="8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3CD9C9-7BA5-D145-A53E-5E3F8710E168}"/>
              </a:ext>
            </a:extLst>
          </p:cNvPr>
          <p:cNvSpPr txBox="1">
            <a:spLocks/>
          </p:cNvSpPr>
          <p:nvPr/>
        </p:nvSpPr>
        <p:spPr>
          <a:xfrm>
            <a:off x="455140" y="125260"/>
            <a:ext cx="1128171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23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presentation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821B7-3E5C-BD4A-A283-E31C60F9E210}"/>
              </a:ext>
            </a:extLst>
          </p:cNvPr>
          <p:cNvSpPr txBox="1"/>
          <p:nvPr/>
        </p:nvSpPr>
        <p:spPr>
          <a:xfrm>
            <a:off x="465438" y="1664616"/>
            <a:ext cx="1126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800" b="1" dirty="0">
                <a:solidFill>
                  <a:srgbClr val="FF0000"/>
                </a:solidFill>
              </a:rPr>
              <a:t>Once your presentation is complete, make sure to delete 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any slides that are not in your presentation.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02194-FB16-CF60-07BD-009CDD08024F}"/>
              </a:ext>
            </a:extLst>
          </p:cNvPr>
          <p:cNvSpPr txBox="1"/>
          <p:nvPr/>
        </p:nvSpPr>
        <p:spPr>
          <a:xfrm>
            <a:off x="475735" y="2413554"/>
            <a:ext cx="1126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36274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240CBD-DC0A-8946-A93D-FA2C1DF42A4E}"/>
              </a:ext>
            </a:extLst>
          </p:cNvPr>
          <p:cNvSpPr txBox="1">
            <a:spLocks/>
          </p:cNvSpPr>
          <p:nvPr/>
        </p:nvSpPr>
        <p:spPr>
          <a:xfrm>
            <a:off x="1981200" y="2591954"/>
            <a:ext cx="8229600" cy="1674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23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We thank you for your time</a:t>
            </a:r>
            <a:r>
              <a:rPr lang="en-US" sz="2800" i="1" dirty="0">
                <a:solidFill>
                  <a:srgbClr val="0048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26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239513-930A-C847-B176-74042EC39F77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234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923E6-A4AF-8443-8CE0-A2BF8005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4600"/>
            <a:ext cx="82296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rgbClr val="234786"/>
                </a:solidFill>
              </a:rPr>
              <a:t>MODERATOR INFO:</a:t>
            </a:r>
          </a:p>
          <a:p>
            <a:pPr algn="ctr" eaLnBrk="1" hangingPunct="1"/>
            <a:r>
              <a:rPr lang="en-US" dirty="0"/>
              <a:t>Name, Job Title; School District</a:t>
            </a:r>
          </a:p>
          <a:p>
            <a:pPr algn="ctr" eaLnBrk="1" hangingPunct="1"/>
            <a:r>
              <a:rPr lang="en-US" dirty="0"/>
              <a:t> (123) 456-7890; email</a:t>
            </a:r>
          </a:p>
          <a:p>
            <a:pPr lvl="1" algn="ctr" eaLnBrk="1" hangingPunct="1"/>
            <a:endParaRPr lang="en-US" i="1" dirty="0">
              <a:solidFill>
                <a:srgbClr val="004882"/>
              </a:solidFill>
            </a:endParaRPr>
          </a:p>
          <a:p>
            <a:pPr algn="ctr" eaLnBrk="1" hangingPunct="1"/>
            <a:r>
              <a:rPr lang="en-US" sz="2800" b="1" u="sng" dirty="0">
                <a:solidFill>
                  <a:srgbClr val="234786"/>
                </a:solidFill>
              </a:rPr>
              <a:t>PANELISTS INFO:</a:t>
            </a:r>
          </a:p>
          <a:p>
            <a:pPr algn="ctr" eaLnBrk="1" hangingPunct="1"/>
            <a:r>
              <a:rPr lang="en-US" dirty="0"/>
              <a:t>Name, Job Title; School District/Business</a:t>
            </a:r>
          </a:p>
          <a:p>
            <a:pPr lvl="1" algn="ctr" eaLnBrk="1" hangingPunct="1"/>
            <a:r>
              <a:rPr lang="en-US" dirty="0"/>
              <a:t>(123) 456-7890; email</a:t>
            </a:r>
          </a:p>
          <a:p>
            <a:pPr lvl="1" algn="ctr" eaLnBrk="1" hangingPunct="1"/>
            <a:endParaRPr lang="en-US" dirty="0"/>
          </a:p>
          <a:p>
            <a:pPr algn="ctr" eaLnBrk="1" hangingPunct="1"/>
            <a:r>
              <a:rPr lang="en-US" dirty="0"/>
              <a:t>Name, Job Title; School District/Business</a:t>
            </a:r>
          </a:p>
          <a:p>
            <a:pPr lvl="1" algn="ctr" eaLnBrk="1" hangingPunct="1"/>
            <a:r>
              <a:rPr lang="en-US" dirty="0"/>
              <a:t>(123) 456-7890; email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Name, Job Title; School District/Business</a:t>
            </a:r>
          </a:p>
          <a:p>
            <a:pPr lvl="1" algn="ctr" eaLnBrk="1" hangingPunct="1"/>
            <a:r>
              <a:rPr lang="en-US" dirty="0"/>
              <a:t>(123) 456-7890; email</a:t>
            </a:r>
          </a:p>
          <a:p>
            <a:pPr algn="ctr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391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345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Stacia Freeman</dc:creator>
  <cp:lastModifiedBy>Stacia Freeman</cp:lastModifiedBy>
  <cp:revision>12</cp:revision>
  <dcterms:created xsi:type="dcterms:W3CDTF">2020-09-11T15:05:06Z</dcterms:created>
  <dcterms:modified xsi:type="dcterms:W3CDTF">2025-09-17T15:14:03Z</dcterms:modified>
</cp:coreProperties>
</file>