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138"/>
    <p:restoredTop sz="96327"/>
  </p:normalViewPr>
  <p:slideViewPr>
    <p:cSldViewPr snapToGrid="0">
      <p:cViewPr varScale="1">
        <p:scale>
          <a:sx n="114" d="100"/>
          <a:sy n="114" d="100"/>
        </p:scale>
        <p:origin x="1104" y="4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7668290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E7293E-1758-7D65-621E-54E3D79E9AA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6058A96-F957-50FE-B6A7-9D1C08A65F2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555480-802F-6965-79B3-DD3B98508740}"/>
              </a:ext>
            </a:extLst>
          </p:cNvPr>
          <p:cNvSpPr>
            <a:spLocks noGrp="1"/>
          </p:cNvSpPr>
          <p:nvPr>
            <p:ph type="dt" sz="half" idx="10"/>
          </p:nvPr>
        </p:nvSpPr>
        <p:spPr/>
        <p:txBody>
          <a:bodyPr/>
          <a:lstStyle/>
          <a:p>
            <a:fld id="{D4387CA3-7A00-CF48-8B0E-15E12D35FD62}" type="datetimeFigureOut">
              <a:rPr lang="en-US" smtClean="0"/>
              <a:t>9/17/25</a:t>
            </a:fld>
            <a:endParaRPr lang="en-US"/>
          </a:p>
        </p:txBody>
      </p:sp>
      <p:sp>
        <p:nvSpPr>
          <p:cNvPr id="5" name="Footer Placeholder 4">
            <a:extLst>
              <a:ext uri="{FF2B5EF4-FFF2-40B4-BE49-F238E27FC236}">
                <a16:creationId xmlns:a16="http://schemas.microsoft.com/office/drawing/2014/main" id="{B76FBC78-386A-9A00-5596-3CDFE9DC4D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DD2C09-B157-A2AD-AF75-CE38F164049A}"/>
              </a:ext>
            </a:extLst>
          </p:cNvPr>
          <p:cNvSpPr>
            <a:spLocks noGrp="1"/>
          </p:cNvSpPr>
          <p:nvPr>
            <p:ph type="sldNum" sz="quarter" idx="12"/>
          </p:nvPr>
        </p:nvSpPr>
        <p:spPr/>
        <p:txBody>
          <a:bodyPr/>
          <a:lstStyle/>
          <a:p>
            <a:fld id="{27F632F9-01EB-6048-A836-A2C14297E8E7}" type="slidenum">
              <a:rPr lang="en-US" smtClean="0"/>
              <a:t>‹#›</a:t>
            </a:fld>
            <a:endParaRPr lang="en-US"/>
          </a:p>
        </p:txBody>
      </p:sp>
    </p:spTree>
    <p:extLst>
      <p:ext uri="{BB962C8B-B14F-4D97-AF65-F5344CB8AC3E}">
        <p14:creationId xmlns:p14="http://schemas.microsoft.com/office/powerpoint/2010/main" val="26672805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7F766BA-1FB5-139D-310C-047E7424701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5D832B6-1E1E-3719-98C5-712EC938520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4F7F4EF-1B28-68C5-2D9F-6C82F755CD55}"/>
              </a:ext>
            </a:extLst>
          </p:cNvPr>
          <p:cNvSpPr>
            <a:spLocks noGrp="1"/>
          </p:cNvSpPr>
          <p:nvPr>
            <p:ph type="dt" sz="half" idx="10"/>
          </p:nvPr>
        </p:nvSpPr>
        <p:spPr/>
        <p:txBody>
          <a:bodyPr/>
          <a:lstStyle/>
          <a:p>
            <a:fld id="{D4387CA3-7A00-CF48-8B0E-15E12D35FD62}" type="datetimeFigureOut">
              <a:rPr lang="en-US" smtClean="0"/>
              <a:t>9/17/25</a:t>
            </a:fld>
            <a:endParaRPr lang="en-US"/>
          </a:p>
        </p:txBody>
      </p:sp>
      <p:sp>
        <p:nvSpPr>
          <p:cNvPr id="5" name="Footer Placeholder 4">
            <a:extLst>
              <a:ext uri="{FF2B5EF4-FFF2-40B4-BE49-F238E27FC236}">
                <a16:creationId xmlns:a16="http://schemas.microsoft.com/office/drawing/2014/main" id="{80A397A7-BFB4-6D57-41BD-91F8F14421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3DC9CF1-627F-F1C0-5F1D-9402F3E6360D}"/>
              </a:ext>
            </a:extLst>
          </p:cNvPr>
          <p:cNvSpPr>
            <a:spLocks noGrp="1"/>
          </p:cNvSpPr>
          <p:nvPr>
            <p:ph type="sldNum" sz="quarter" idx="12"/>
          </p:nvPr>
        </p:nvSpPr>
        <p:spPr/>
        <p:txBody>
          <a:bodyPr/>
          <a:lstStyle/>
          <a:p>
            <a:fld id="{27F632F9-01EB-6048-A836-A2C14297E8E7}" type="slidenum">
              <a:rPr lang="en-US" smtClean="0"/>
              <a:t>‹#›</a:t>
            </a:fld>
            <a:endParaRPr lang="en-US"/>
          </a:p>
        </p:txBody>
      </p:sp>
    </p:spTree>
    <p:extLst>
      <p:ext uri="{BB962C8B-B14F-4D97-AF65-F5344CB8AC3E}">
        <p14:creationId xmlns:p14="http://schemas.microsoft.com/office/powerpoint/2010/main" val="5348405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D6FB91-77F8-DADA-25F3-F665753D64E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4835B35-FE70-18D4-9C89-464A6AB0708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9FA7E0-6FE8-9F5A-A2E6-E75D333F6760}"/>
              </a:ext>
            </a:extLst>
          </p:cNvPr>
          <p:cNvSpPr>
            <a:spLocks noGrp="1"/>
          </p:cNvSpPr>
          <p:nvPr>
            <p:ph type="dt" sz="half" idx="10"/>
          </p:nvPr>
        </p:nvSpPr>
        <p:spPr/>
        <p:txBody>
          <a:bodyPr/>
          <a:lstStyle/>
          <a:p>
            <a:fld id="{D4387CA3-7A00-CF48-8B0E-15E12D35FD62}" type="datetimeFigureOut">
              <a:rPr lang="en-US" smtClean="0"/>
              <a:t>9/17/25</a:t>
            </a:fld>
            <a:endParaRPr lang="en-US"/>
          </a:p>
        </p:txBody>
      </p:sp>
      <p:sp>
        <p:nvSpPr>
          <p:cNvPr id="5" name="Footer Placeholder 4">
            <a:extLst>
              <a:ext uri="{FF2B5EF4-FFF2-40B4-BE49-F238E27FC236}">
                <a16:creationId xmlns:a16="http://schemas.microsoft.com/office/drawing/2014/main" id="{C760EC30-4942-E3D5-DF41-9217987088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33EA90-EEBC-4B44-6AFC-7C9D79EC99DA}"/>
              </a:ext>
            </a:extLst>
          </p:cNvPr>
          <p:cNvSpPr>
            <a:spLocks noGrp="1"/>
          </p:cNvSpPr>
          <p:nvPr>
            <p:ph type="sldNum" sz="quarter" idx="12"/>
          </p:nvPr>
        </p:nvSpPr>
        <p:spPr/>
        <p:txBody>
          <a:bodyPr/>
          <a:lstStyle/>
          <a:p>
            <a:fld id="{27F632F9-01EB-6048-A836-A2C14297E8E7}" type="slidenum">
              <a:rPr lang="en-US" smtClean="0"/>
              <a:t>‹#›</a:t>
            </a:fld>
            <a:endParaRPr lang="en-US"/>
          </a:p>
        </p:txBody>
      </p:sp>
    </p:spTree>
    <p:extLst>
      <p:ext uri="{BB962C8B-B14F-4D97-AF65-F5344CB8AC3E}">
        <p14:creationId xmlns:p14="http://schemas.microsoft.com/office/powerpoint/2010/main" val="7160408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6B0D14-239C-90E5-F47F-018BC23E810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738DED7-FE9A-389B-6F21-55EEEC37787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63C8773-2AC9-DEF2-D314-39616BF157F3}"/>
              </a:ext>
            </a:extLst>
          </p:cNvPr>
          <p:cNvSpPr>
            <a:spLocks noGrp="1"/>
          </p:cNvSpPr>
          <p:nvPr>
            <p:ph type="dt" sz="half" idx="10"/>
          </p:nvPr>
        </p:nvSpPr>
        <p:spPr/>
        <p:txBody>
          <a:bodyPr/>
          <a:lstStyle/>
          <a:p>
            <a:fld id="{D4387CA3-7A00-CF48-8B0E-15E12D35FD62}" type="datetimeFigureOut">
              <a:rPr lang="en-US" smtClean="0"/>
              <a:t>9/17/25</a:t>
            </a:fld>
            <a:endParaRPr lang="en-US"/>
          </a:p>
        </p:txBody>
      </p:sp>
      <p:sp>
        <p:nvSpPr>
          <p:cNvPr id="5" name="Footer Placeholder 4">
            <a:extLst>
              <a:ext uri="{FF2B5EF4-FFF2-40B4-BE49-F238E27FC236}">
                <a16:creationId xmlns:a16="http://schemas.microsoft.com/office/drawing/2014/main" id="{346DDF94-C384-771E-C28A-9D4239650B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1CC0189-2BA9-8010-CD3C-77B467935594}"/>
              </a:ext>
            </a:extLst>
          </p:cNvPr>
          <p:cNvSpPr>
            <a:spLocks noGrp="1"/>
          </p:cNvSpPr>
          <p:nvPr>
            <p:ph type="sldNum" sz="quarter" idx="12"/>
          </p:nvPr>
        </p:nvSpPr>
        <p:spPr/>
        <p:txBody>
          <a:bodyPr/>
          <a:lstStyle/>
          <a:p>
            <a:fld id="{27F632F9-01EB-6048-A836-A2C14297E8E7}" type="slidenum">
              <a:rPr lang="en-US" smtClean="0"/>
              <a:t>‹#›</a:t>
            </a:fld>
            <a:endParaRPr lang="en-US"/>
          </a:p>
        </p:txBody>
      </p:sp>
    </p:spTree>
    <p:extLst>
      <p:ext uri="{BB962C8B-B14F-4D97-AF65-F5344CB8AC3E}">
        <p14:creationId xmlns:p14="http://schemas.microsoft.com/office/powerpoint/2010/main" val="32036680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E51262-C41E-B2FA-CC26-A16C1FD239A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379B62A-B8CA-3297-4547-789F6867331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AD98ACB-87D3-4816-7454-DB4BBF1A2AF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44A9E95-E78D-FE3F-5304-EB9A2E259567}"/>
              </a:ext>
            </a:extLst>
          </p:cNvPr>
          <p:cNvSpPr>
            <a:spLocks noGrp="1"/>
          </p:cNvSpPr>
          <p:nvPr>
            <p:ph type="dt" sz="half" idx="10"/>
          </p:nvPr>
        </p:nvSpPr>
        <p:spPr/>
        <p:txBody>
          <a:bodyPr/>
          <a:lstStyle/>
          <a:p>
            <a:fld id="{D4387CA3-7A00-CF48-8B0E-15E12D35FD62}" type="datetimeFigureOut">
              <a:rPr lang="en-US" smtClean="0"/>
              <a:t>9/17/25</a:t>
            </a:fld>
            <a:endParaRPr lang="en-US"/>
          </a:p>
        </p:txBody>
      </p:sp>
      <p:sp>
        <p:nvSpPr>
          <p:cNvPr id="6" name="Footer Placeholder 5">
            <a:extLst>
              <a:ext uri="{FF2B5EF4-FFF2-40B4-BE49-F238E27FC236}">
                <a16:creationId xmlns:a16="http://schemas.microsoft.com/office/drawing/2014/main" id="{F121DBF7-2CDE-5B78-B0F0-CF62EF08240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0D91C9D-7F30-EA64-B8E8-4D9B172F61E7}"/>
              </a:ext>
            </a:extLst>
          </p:cNvPr>
          <p:cNvSpPr>
            <a:spLocks noGrp="1"/>
          </p:cNvSpPr>
          <p:nvPr>
            <p:ph type="sldNum" sz="quarter" idx="12"/>
          </p:nvPr>
        </p:nvSpPr>
        <p:spPr/>
        <p:txBody>
          <a:bodyPr/>
          <a:lstStyle/>
          <a:p>
            <a:fld id="{27F632F9-01EB-6048-A836-A2C14297E8E7}" type="slidenum">
              <a:rPr lang="en-US" smtClean="0"/>
              <a:t>‹#›</a:t>
            </a:fld>
            <a:endParaRPr lang="en-US"/>
          </a:p>
        </p:txBody>
      </p:sp>
    </p:spTree>
    <p:extLst>
      <p:ext uri="{BB962C8B-B14F-4D97-AF65-F5344CB8AC3E}">
        <p14:creationId xmlns:p14="http://schemas.microsoft.com/office/powerpoint/2010/main" val="42481254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FE2621-65A9-B8B9-58C4-4D36E6AE9CF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FBE9B67-46A1-748F-2995-9B472AF4FA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E90D74C-D325-2A5B-E049-105497BE281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9D8545F-280F-01FB-7324-E2D873CD699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A751F08-B288-7974-76DA-1CEDADB9062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BDCB005-1837-E834-0487-4D2950341D08}"/>
              </a:ext>
            </a:extLst>
          </p:cNvPr>
          <p:cNvSpPr>
            <a:spLocks noGrp="1"/>
          </p:cNvSpPr>
          <p:nvPr>
            <p:ph type="dt" sz="half" idx="10"/>
          </p:nvPr>
        </p:nvSpPr>
        <p:spPr/>
        <p:txBody>
          <a:bodyPr/>
          <a:lstStyle/>
          <a:p>
            <a:fld id="{D4387CA3-7A00-CF48-8B0E-15E12D35FD62}" type="datetimeFigureOut">
              <a:rPr lang="en-US" smtClean="0"/>
              <a:t>9/17/25</a:t>
            </a:fld>
            <a:endParaRPr lang="en-US"/>
          </a:p>
        </p:txBody>
      </p:sp>
      <p:sp>
        <p:nvSpPr>
          <p:cNvPr id="8" name="Footer Placeholder 7">
            <a:extLst>
              <a:ext uri="{FF2B5EF4-FFF2-40B4-BE49-F238E27FC236}">
                <a16:creationId xmlns:a16="http://schemas.microsoft.com/office/drawing/2014/main" id="{51DE68B1-376C-B8D3-BD9D-0633E17366A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06DAAC1-8909-EDAF-6877-D0C6A2CC85EC}"/>
              </a:ext>
            </a:extLst>
          </p:cNvPr>
          <p:cNvSpPr>
            <a:spLocks noGrp="1"/>
          </p:cNvSpPr>
          <p:nvPr>
            <p:ph type="sldNum" sz="quarter" idx="12"/>
          </p:nvPr>
        </p:nvSpPr>
        <p:spPr/>
        <p:txBody>
          <a:bodyPr/>
          <a:lstStyle/>
          <a:p>
            <a:fld id="{27F632F9-01EB-6048-A836-A2C14297E8E7}" type="slidenum">
              <a:rPr lang="en-US" smtClean="0"/>
              <a:t>‹#›</a:t>
            </a:fld>
            <a:endParaRPr lang="en-US"/>
          </a:p>
        </p:txBody>
      </p:sp>
    </p:spTree>
    <p:extLst>
      <p:ext uri="{BB962C8B-B14F-4D97-AF65-F5344CB8AC3E}">
        <p14:creationId xmlns:p14="http://schemas.microsoft.com/office/powerpoint/2010/main" val="1844401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30BFF-89B2-C7AD-CB67-D5582606B7E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2D81DE9-B1E4-DF10-0714-946B5D54D4AD}"/>
              </a:ext>
            </a:extLst>
          </p:cNvPr>
          <p:cNvSpPr>
            <a:spLocks noGrp="1"/>
          </p:cNvSpPr>
          <p:nvPr>
            <p:ph type="dt" sz="half" idx="10"/>
          </p:nvPr>
        </p:nvSpPr>
        <p:spPr/>
        <p:txBody>
          <a:bodyPr/>
          <a:lstStyle/>
          <a:p>
            <a:fld id="{D4387CA3-7A00-CF48-8B0E-15E12D35FD62}" type="datetimeFigureOut">
              <a:rPr lang="en-US" smtClean="0"/>
              <a:t>9/17/25</a:t>
            </a:fld>
            <a:endParaRPr lang="en-US"/>
          </a:p>
        </p:txBody>
      </p:sp>
      <p:sp>
        <p:nvSpPr>
          <p:cNvPr id="4" name="Footer Placeholder 3">
            <a:extLst>
              <a:ext uri="{FF2B5EF4-FFF2-40B4-BE49-F238E27FC236}">
                <a16:creationId xmlns:a16="http://schemas.microsoft.com/office/drawing/2014/main" id="{323F3B9C-6DE1-6935-A994-9757877E071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73EAA49-A881-D919-546B-0E26983204FF}"/>
              </a:ext>
            </a:extLst>
          </p:cNvPr>
          <p:cNvSpPr>
            <a:spLocks noGrp="1"/>
          </p:cNvSpPr>
          <p:nvPr>
            <p:ph type="sldNum" sz="quarter" idx="12"/>
          </p:nvPr>
        </p:nvSpPr>
        <p:spPr/>
        <p:txBody>
          <a:bodyPr/>
          <a:lstStyle/>
          <a:p>
            <a:fld id="{27F632F9-01EB-6048-A836-A2C14297E8E7}" type="slidenum">
              <a:rPr lang="en-US" smtClean="0"/>
              <a:t>‹#›</a:t>
            </a:fld>
            <a:endParaRPr lang="en-US"/>
          </a:p>
        </p:txBody>
      </p:sp>
    </p:spTree>
    <p:extLst>
      <p:ext uri="{BB962C8B-B14F-4D97-AF65-F5344CB8AC3E}">
        <p14:creationId xmlns:p14="http://schemas.microsoft.com/office/powerpoint/2010/main" val="18496767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859D75C-D085-0EC2-A8A8-F0D61BC28AA0}"/>
              </a:ext>
            </a:extLst>
          </p:cNvPr>
          <p:cNvSpPr>
            <a:spLocks noGrp="1"/>
          </p:cNvSpPr>
          <p:nvPr>
            <p:ph type="dt" sz="half" idx="10"/>
          </p:nvPr>
        </p:nvSpPr>
        <p:spPr/>
        <p:txBody>
          <a:bodyPr/>
          <a:lstStyle/>
          <a:p>
            <a:fld id="{D4387CA3-7A00-CF48-8B0E-15E12D35FD62}" type="datetimeFigureOut">
              <a:rPr lang="en-US" smtClean="0"/>
              <a:t>9/17/25</a:t>
            </a:fld>
            <a:endParaRPr lang="en-US"/>
          </a:p>
        </p:txBody>
      </p:sp>
      <p:sp>
        <p:nvSpPr>
          <p:cNvPr id="3" name="Footer Placeholder 2">
            <a:extLst>
              <a:ext uri="{FF2B5EF4-FFF2-40B4-BE49-F238E27FC236}">
                <a16:creationId xmlns:a16="http://schemas.microsoft.com/office/drawing/2014/main" id="{D3395B7F-E0A5-09BE-39F0-91BDD0B9CD0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4B82115-C17A-2197-621F-B954084127BE}"/>
              </a:ext>
            </a:extLst>
          </p:cNvPr>
          <p:cNvSpPr>
            <a:spLocks noGrp="1"/>
          </p:cNvSpPr>
          <p:nvPr>
            <p:ph type="sldNum" sz="quarter" idx="12"/>
          </p:nvPr>
        </p:nvSpPr>
        <p:spPr/>
        <p:txBody>
          <a:bodyPr/>
          <a:lstStyle/>
          <a:p>
            <a:fld id="{27F632F9-01EB-6048-A836-A2C14297E8E7}" type="slidenum">
              <a:rPr lang="en-US" smtClean="0"/>
              <a:t>‹#›</a:t>
            </a:fld>
            <a:endParaRPr lang="en-US"/>
          </a:p>
        </p:txBody>
      </p:sp>
    </p:spTree>
    <p:extLst>
      <p:ext uri="{BB962C8B-B14F-4D97-AF65-F5344CB8AC3E}">
        <p14:creationId xmlns:p14="http://schemas.microsoft.com/office/powerpoint/2010/main" val="19056184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711CA6-95E3-88E6-AD4A-EA29B3BC4F6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BCAAE92-79F5-3267-221B-8E54D4B1EE9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78E7DB8-F0DD-3C7C-BCF2-ADAD0F6597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854B59-F885-16AC-4210-AA69C5A10405}"/>
              </a:ext>
            </a:extLst>
          </p:cNvPr>
          <p:cNvSpPr>
            <a:spLocks noGrp="1"/>
          </p:cNvSpPr>
          <p:nvPr>
            <p:ph type="dt" sz="half" idx="10"/>
          </p:nvPr>
        </p:nvSpPr>
        <p:spPr/>
        <p:txBody>
          <a:bodyPr/>
          <a:lstStyle/>
          <a:p>
            <a:fld id="{D4387CA3-7A00-CF48-8B0E-15E12D35FD62}" type="datetimeFigureOut">
              <a:rPr lang="en-US" smtClean="0"/>
              <a:t>9/17/25</a:t>
            </a:fld>
            <a:endParaRPr lang="en-US"/>
          </a:p>
        </p:txBody>
      </p:sp>
      <p:sp>
        <p:nvSpPr>
          <p:cNvPr id="6" name="Footer Placeholder 5">
            <a:extLst>
              <a:ext uri="{FF2B5EF4-FFF2-40B4-BE49-F238E27FC236}">
                <a16:creationId xmlns:a16="http://schemas.microsoft.com/office/drawing/2014/main" id="{74AF6D45-DA0E-D9E3-F0B0-DA1BD98355C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066789-2877-AB23-5187-9121EC2C1244}"/>
              </a:ext>
            </a:extLst>
          </p:cNvPr>
          <p:cNvSpPr>
            <a:spLocks noGrp="1"/>
          </p:cNvSpPr>
          <p:nvPr>
            <p:ph type="sldNum" sz="quarter" idx="12"/>
          </p:nvPr>
        </p:nvSpPr>
        <p:spPr/>
        <p:txBody>
          <a:bodyPr/>
          <a:lstStyle/>
          <a:p>
            <a:fld id="{27F632F9-01EB-6048-A836-A2C14297E8E7}" type="slidenum">
              <a:rPr lang="en-US" smtClean="0"/>
              <a:t>‹#›</a:t>
            </a:fld>
            <a:endParaRPr lang="en-US"/>
          </a:p>
        </p:txBody>
      </p:sp>
    </p:spTree>
    <p:extLst>
      <p:ext uri="{BB962C8B-B14F-4D97-AF65-F5344CB8AC3E}">
        <p14:creationId xmlns:p14="http://schemas.microsoft.com/office/powerpoint/2010/main" val="27161114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065A7A-CB05-7B95-BB7F-B98AC3C9972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9A63C52-7822-279E-0EF8-C1C6860C9FE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03BEF70-9A44-96DA-BCEC-EAF5166C056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03934DD-3E54-1FD8-6A6F-D5C0D678DB65}"/>
              </a:ext>
            </a:extLst>
          </p:cNvPr>
          <p:cNvSpPr>
            <a:spLocks noGrp="1"/>
          </p:cNvSpPr>
          <p:nvPr>
            <p:ph type="dt" sz="half" idx="10"/>
          </p:nvPr>
        </p:nvSpPr>
        <p:spPr/>
        <p:txBody>
          <a:bodyPr/>
          <a:lstStyle/>
          <a:p>
            <a:fld id="{D4387CA3-7A00-CF48-8B0E-15E12D35FD62}" type="datetimeFigureOut">
              <a:rPr lang="en-US" smtClean="0"/>
              <a:t>9/17/25</a:t>
            </a:fld>
            <a:endParaRPr lang="en-US"/>
          </a:p>
        </p:txBody>
      </p:sp>
      <p:sp>
        <p:nvSpPr>
          <p:cNvPr id="6" name="Footer Placeholder 5">
            <a:extLst>
              <a:ext uri="{FF2B5EF4-FFF2-40B4-BE49-F238E27FC236}">
                <a16:creationId xmlns:a16="http://schemas.microsoft.com/office/drawing/2014/main" id="{43E9AE53-7BEC-D0E1-1709-2F802198682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CFE5CD5-D16B-2798-566B-360715577743}"/>
              </a:ext>
            </a:extLst>
          </p:cNvPr>
          <p:cNvSpPr>
            <a:spLocks noGrp="1"/>
          </p:cNvSpPr>
          <p:nvPr>
            <p:ph type="sldNum" sz="quarter" idx="12"/>
          </p:nvPr>
        </p:nvSpPr>
        <p:spPr/>
        <p:txBody>
          <a:bodyPr/>
          <a:lstStyle/>
          <a:p>
            <a:fld id="{27F632F9-01EB-6048-A836-A2C14297E8E7}" type="slidenum">
              <a:rPr lang="en-US" smtClean="0"/>
              <a:t>‹#›</a:t>
            </a:fld>
            <a:endParaRPr lang="en-US"/>
          </a:p>
        </p:txBody>
      </p:sp>
    </p:spTree>
    <p:extLst>
      <p:ext uri="{BB962C8B-B14F-4D97-AF65-F5344CB8AC3E}">
        <p14:creationId xmlns:p14="http://schemas.microsoft.com/office/powerpoint/2010/main" val="9619838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5A015B0-F96A-9D91-E3EB-62C9F11EA8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8D0AFEC-BDE6-B7DA-6418-421B7625394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196BEA-591B-066E-42C5-F405C4BAD38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387CA3-7A00-CF48-8B0E-15E12D35FD62}" type="datetimeFigureOut">
              <a:rPr lang="en-US" smtClean="0"/>
              <a:t>9/17/25</a:t>
            </a:fld>
            <a:endParaRPr lang="en-US"/>
          </a:p>
        </p:txBody>
      </p:sp>
      <p:sp>
        <p:nvSpPr>
          <p:cNvPr id="5" name="Footer Placeholder 4">
            <a:extLst>
              <a:ext uri="{FF2B5EF4-FFF2-40B4-BE49-F238E27FC236}">
                <a16:creationId xmlns:a16="http://schemas.microsoft.com/office/drawing/2014/main" id="{A7A13CEC-8DC6-BF92-33B4-5B35A11D395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96D5BC1-EC34-60E3-6A9D-5AFC1B85AC4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F632F9-01EB-6048-A836-A2C14297E8E7}" type="slidenum">
              <a:rPr lang="en-US" smtClean="0"/>
              <a:t>‹#›</a:t>
            </a:fld>
            <a:endParaRPr lang="en-US"/>
          </a:p>
        </p:txBody>
      </p:sp>
      <p:pic>
        <p:nvPicPr>
          <p:cNvPr id="8" name="Picture 7" descr="A close-up of a logo&#10;&#10;AI-generated content may be incorrect.">
            <a:extLst>
              <a:ext uri="{FF2B5EF4-FFF2-40B4-BE49-F238E27FC236}">
                <a16:creationId xmlns:a16="http://schemas.microsoft.com/office/drawing/2014/main" id="{1A4B61E4-8C62-3996-FC08-7218ECDEDE26}"/>
              </a:ext>
            </a:extLst>
          </p:cNvPr>
          <p:cNvPicPr>
            <a:picLocks noChangeAspect="1"/>
          </p:cNvPicPr>
          <p:nvPr userDrawn="1"/>
        </p:nvPicPr>
        <p:blipFill>
          <a:blip r:embed="rId13"/>
          <a:stretch>
            <a:fillRect/>
          </a:stretch>
        </p:blipFill>
        <p:spPr>
          <a:xfrm>
            <a:off x="0" y="0"/>
            <a:ext cx="12192000" cy="6858000"/>
          </a:xfrm>
          <a:prstGeom prst="rect">
            <a:avLst/>
          </a:prstGeom>
        </p:spPr>
      </p:pic>
    </p:spTree>
    <p:extLst>
      <p:ext uri="{BB962C8B-B14F-4D97-AF65-F5344CB8AC3E}">
        <p14:creationId xmlns:p14="http://schemas.microsoft.com/office/powerpoint/2010/main" val="36932750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E57B7D5-F136-14AB-1ECA-14642ABD84BD}"/>
              </a:ext>
            </a:extLst>
          </p:cNvPr>
          <p:cNvSpPr txBox="1">
            <a:spLocks/>
          </p:cNvSpPr>
          <p:nvPr/>
        </p:nvSpPr>
        <p:spPr>
          <a:xfrm>
            <a:off x="332509" y="109538"/>
            <a:ext cx="10947861" cy="60483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000" b="1" u="none" strike="noStrike" dirty="0">
                <a:effectLst/>
                <a:latin typeface="Helvetica" pitchFamily="2" charset="0"/>
              </a:rPr>
              <a:t>Your Moderator </a:t>
            </a:r>
            <a:r>
              <a:rPr lang="en-US" sz="2000" b="1" dirty="0">
                <a:latin typeface="Helvetica" pitchFamily="2" charset="0"/>
              </a:rPr>
              <a:t>R</a:t>
            </a:r>
            <a:r>
              <a:rPr lang="en-US" sz="2000" b="1" u="none" strike="noStrike" dirty="0">
                <a:effectLst/>
                <a:latin typeface="Helvetica" pitchFamily="2" charset="0"/>
              </a:rPr>
              <a:t>esponsibilities </a:t>
            </a:r>
            <a:r>
              <a:rPr lang="en-US" altLang="en-US" sz="2000" b="1" dirty="0">
                <a:latin typeface="Helvetica" pitchFamily="2" charset="0"/>
                <a:ea typeface="ＭＳ Ｐゴシック" panose="020B0600070205080204" pitchFamily="34" charset="-128"/>
              </a:rPr>
              <a:t>for Annual Conference Presentations:</a:t>
            </a:r>
          </a:p>
        </p:txBody>
      </p:sp>
      <p:sp>
        <p:nvSpPr>
          <p:cNvPr id="5" name="Subtitle 2">
            <a:extLst>
              <a:ext uri="{FF2B5EF4-FFF2-40B4-BE49-F238E27FC236}">
                <a16:creationId xmlns:a16="http://schemas.microsoft.com/office/drawing/2014/main" id="{948AA861-5FC3-7105-59DD-2AFC213A1802}"/>
              </a:ext>
            </a:extLst>
          </p:cNvPr>
          <p:cNvSpPr txBox="1">
            <a:spLocks/>
          </p:cNvSpPr>
          <p:nvPr/>
        </p:nvSpPr>
        <p:spPr>
          <a:xfrm>
            <a:off x="911630" y="591712"/>
            <a:ext cx="10368740" cy="499349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50000"/>
              </a:lnSpc>
              <a:spcBef>
                <a:spcPts val="0"/>
              </a:spcBef>
            </a:pPr>
            <a:r>
              <a:rPr lang="en-US" sz="1400" u="none" strike="noStrike" dirty="0">
                <a:effectLst/>
                <a:latin typeface="Helvetica" pitchFamily="2" charset="0"/>
              </a:rPr>
              <a:t>Greet attendees.</a:t>
            </a:r>
          </a:p>
          <a:p>
            <a:pPr>
              <a:lnSpc>
                <a:spcPct val="150000"/>
              </a:lnSpc>
              <a:spcBef>
                <a:spcPts val="0"/>
              </a:spcBef>
            </a:pPr>
            <a:r>
              <a:rPr lang="en-US" sz="1400" u="none" strike="noStrike" dirty="0">
                <a:effectLst/>
                <a:latin typeface="Helvetica" pitchFamily="2" charset="0"/>
              </a:rPr>
              <a:t>Identify yourself, explain the QR code self-scanning process described below and then introduce the presenter(s). </a:t>
            </a:r>
          </a:p>
          <a:p>
            <a:pPr>
              <a:lnSpc>
                <a:spcPct val="150000"/>
              </a:lnSpc>
              <a:spcBef>
                <a:spcPts val="0"/>
              </a:spcBef>
            </a:pPr>
            <a:r>
              <a:rPr lang="en-US" sz="1400" u="none" strike="noStrike" dirty="0">
                <a:effectLst/>
                <a:latin typeface="Helvetica" pitchFamily="2" charset="0"/>
              </a:rPr>
              <a:t>REMINDER – </a:t>
            </a:r>
            <a:r>
              <a:rPr lang="en-US" sz="1400" u="sng" strike="noStrike" dirty="0">
                <a:effectLst/>
                <a:latin typeface="Helvetica" pitchFamily="2" charset="0"/>
              </a:rPr>
              <a:t>attendees will be self-scanning</a:t>
            </a:r>
            <a:r>
              <a:rPr lang="en-US" sz="1400" u="none" strike="noStrike" dirty="0">
                <a:effectLst/>
                <a:latin typeface="Helvetica" pitchFamily="2" charset="0"/>
              </a:rPr>
              <a:t> with an app on their phones.</a:t>
            </a:r>
          </a:p>
          <a:p>
            <a:pPr>
              <a:lnSpc>
                <a:spcPct val="150000"/>
              </a:lnSpc>
              <a:spcBef>
                <a:spcPts val="0"/>
              </a:spcBef>
            </a:pPr>
            <a:r>
              <a:rPr lang="en-US" sz="1400" u="none" strike="noStrike" dirty="0">
                <a:effectLst/>
                <a:latin typeface="Helvetica" pitchFamily="2" charset="0"/>
              </a:rPr>
              <a:t>Remind attendees that surveys will be sent electronically and must be completed if they want PD credit. We also value their feedback and use it to improve conference year after year.</a:t>
            </a:r>
          </a:p>
          <a:p>
            <a:pPr>
              <a:lnSpc>
                <a:spcPct val="150000"/>
              </a:lnSpc>
              <a:spcBef>
                <a:spcPts val="0"/>
              </a:spcBef>
            </a:pPr>
            <a:r>
              <a:rPr lang="en-US" sz="1400" u="none" strike="noStrike" dirty="0">
                <a:effectLst/>
                <a:latin typeface="Helvetica" pitchFamily="2" charset="0"/>
              </a:rPr>
              <a:t>Please remember that attendance should be for professional development and not for competing with other attendees or presenters.</a:t>
            </a:r>
          </a:p>
          <a:p>
            <a:pPr>
              <a:lnSpc>
                <a:spcPct val="150000"/>
              </a:lnSpc>
              <a:spcBef>
                <a:spcPts val="0"/>
              </a:spcBef>
            </a:pPr>
            <a:r>
              <a:rPr lang="en-US" sz="1400" u="none" strike="noStrike" dirty="0">
                <a:effectLst/>
                <a:latin typeface="Helvetica" pitchFamily="2" charset="0"/>
              </a:rPr>
              <a:t>Please note that if a Service Associate is a presenter and uses the presentation as an arena to "sell" their product or services, the Moderator has the authority to stop the presentation if the presenter refuses to modify the content of their presentation. </a:t>
            </a:r>
            <a:br>
              <a:rPr lang="en-US" sz="1400" u="none" strike="noStrike" dirty="0">
                <a:effectLst/>
                <a:latin typeface="Helvetica" pitchFamily="2" charset="0"/>
              </a:rPr>
            </a:br>
            <a:r>
              <a:rPr lang="en-US" sz="1400" u="none" strike="noStrike" dirty="0">
                <a:effectLst/>
                <a:latin typeface="Helvetica" pitchFamily="2" charset="0"/>
              </a:rPr>
              <a:t>The Moderator will report such actions to the Executive Director of Illinois ASBO, Kris Monn, for follow-up.</a:t>
            </a:r>
          </a:p>
          <a:p>
            <a:pPr>
              <a:lnSpc>
                <a:spcPct val="150000"/>
              </a:lnSpc>
              <a:spcBef>
                <a:spcPts val="0"/>
              </a:spcBef>
            </a:pPr>
            <a:r>
              <a:rPr lang="en-US" sz="1400" u="none" strike="noStrike" dirty="0">
                <a:effectLst/>
                <a:latin typeface="Helvetica" pitchFamily="2" charset="0"/>
              </a:rPr>
              <a:t>Due to a potential conflict of interest, no Moderator shall moderate a session given by an employee for their own company.</a:t>
            </a:r>
          </a:p>
          <a:p>
            <a:pPr>
              <a:lnSpc>
                <a:spcPct val="150000"/>
              </a:lnSpc>
              <a:spcBef>
                <a:spcPts val="0"/>
              </a:spcBef>
            </a:pPr>
            <a:r>
              <a:rPr lang="en-US" sz="1400" u="none" strike="noStrike" dirty="0">
                <a:effectLst/>
                <a:latin typeface="Helvetica" pitchFamily="2" charset="0"/>
              </a:rPr>
              <a:t>Moderators are given the authority to ask any attendee to leave if they become combative with presenters.</a:t>
            </a:r>
          </a:p>
          <a:p>
            <a:pPr>
              <a:lnSpc>
                <a:spcPct val="150000"/>
              </a:lnSpc>
              <a:spcBef>
                <a:spcPts val="0"/>
              </a:spcBef>
            </a:pPr>
            <a:r>
              <a:rPr lang="en-US" sz="1400" u="none" strike="noStrike" dirty="0">
                <a:effectLst/>
                <a:latin typeface="Helvetica" pitchFamily="2" charset="0"/>
              </a:rPr>
              <a:t>Any Service Associate presenter who violates these regulations may be excluded from presenting at future presentations, </a:t>
            </a:r>
            <a:br>
              <a:rPr lang="en-US" sz="1400" u="none" strike="noStrike" dirty="0">
                <a:effectLst/>
                <a:latin typeface="Helvetica" pitchFamily="2" charset="0"/>
              </a:rPr>
            </a:br>
            <a:r>
              <a:rPr lang="en-US" sz="1400" u="none" strike="noStrike" dirty="0">
                <a:effectLst/>
                <a:latin typeface="Helvetica" pitchFamily="2" charset="0"/>
              </a:rPr>
              <a:t>in addition to loss of membership in the Association.</a:t>
            </a:r>
          </a:p>
        </p:txBody>
      </p:sp>
    </p:spTree>
    <p:extLst>
      <p:ext uri="{BB962C8B-B14F-4D97-AF65-F5344CB8AC3E}">
        <p14:creationId xmlns:p14="http://schemas.microsoft.com/office/powerpoint/2010/main" val="36769957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TotalTime>
  <Words>232</Words>
  <Application>Microsoft Macintosh PowerPoint</Application>
  <PresentationFormat>Widescreen</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Helvetica</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Stacia Freeman</dc:creator>
  <cp:lastModifiedBy>Stacia Freeman</cp:lastModifiedBy>
  <cp:revision>4</cp:revision>
  <dcterms:created xsi:type="dcterms:W3CDTF">2023-01-12T20:06:42Z</dcterms:created>
  <dcterms:modified xsi:type="dcterms:W3CDTF">2025-09-17T15:12:07Z</dcterms:modified>
</cp:coreProperties>
</file>