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56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47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369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CDF81-48A9-DE44-B495-52C860C99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8D7DCA-A0D2-9E4A-999E-0E4F4C0B8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93E20-D67B-654E-AF5E-356685C5F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94BA-CB44-7E45-A096-F64AE91FD1E3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9B84F-8AC9-064B-B089-E1B7C2A0D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C9783-2FC4-4C4E-AE7C-C7AC76EB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E311-FD9D-D64A-A5C7-5771E9416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C0B300-B991-9040-9076-9672F04FAD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DFCD67-FC49-6048-9709-CFD5123C8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D5C09-5E3D-3441-9533-33DF96DF8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94BA-CB44-7E45-A096-F64AE91FD1E3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58FAD-D40A-6843-92C0-C989C40D7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25A99-5BF5-7142-9D64-9E2901EE0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E311-FD9D-D64A-A5C7-5771E9416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9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0654A-8E70-F64C-8779-55565633A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59ECD-EC33-D243-A2C8-2122428B0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0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927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58DD2-9C2B-7645-A231-593974EDF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BDF71-A1FF-5344-8319-96C3631D3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15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1FD49-83AE-9040-BCDB-597DF80AD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2FDE0-F3AB-984D-88FC-DE9EE07AC1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425C2D-0216-424E-A4B2-33D7FE50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921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7C35A-F840-6243-BA4C-CABDB63D8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06432-6E49-5E46-8CED-52CF8A3C9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C8CA54-26FE-9245-8791-6085A648C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8FA877-57E5-224F-BD2F-E15D9BCCF0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00E7E8-DB8D-C64D-AE52-E57CC553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6184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90104-95E0-2C45-90D8-2174EDE1B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7708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2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C7DE6-BA31-C34C-BD80-613F29DB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41B94-B31C-3E4A-89EF-A74F16A0A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EDE7D-2898-A74B-9F6E-95AA4D188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4809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C67A5-5AA7-2343-9EF0-4399A55A5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07B12D-EEAA-964C-B93D-948089B55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80E5BB-9852-1045-95C2-E77C5BB8F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946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FD5B05-0C8E-6942-A53B-4D189B3A3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00190-4EF8-664E-8C47-197F96504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69212-638F-8340-8466-F54A9394D0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894BA-CB44-7E45-A096-F64AE91FD1E3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5900E-8EE3-3F4C-AD07-A1ACAE35A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1A7EC-8A4E-DF42-BE95-41FC684EA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3E311-FD9D-D64A-A5C7-5771E9416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7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3478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4F1099F9-4C16-3C4A-AFE9-178B24889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17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B26FE940-08A8-984E-89C9-1C679ED6B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20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75B4579-0386-6D43-A934-9F0CC729B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46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E6E95-04A2-2A48-B826-1A5FAD787F8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endParaRPr lang="en-US" sz="5400" b="1">
              <a:solidFill>
                <a:srgbClr val="2347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CFAD00-A40C-F341-BE11-DC54D2A37AE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1A7F1872-C215-E64A-872A-8C04AC7D1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64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31DA5F-0893-C745-820D-B77FB4D433BA}"/>
              </a:ext>
            </a:extLst>
          </p:cNvPr>
          <p:cNvSpPr txBox="1">
            <a:spLocks/>
          </p:cNvSpPr>
          <p:nvPr/>
        </p:nvSpPr>
        <p:spPr>
          <a:xfrm>
            <a:off x="926582" y="1580994"/>
            <a:ext cx="10366513" cy="419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n-US" dirty="0"/>
              <a:t>The Moderator will help ensure the Illinois ASBO Code of Ethics is adhered to throughout the presentation and ensuing audience discussion.</a:t>
            </a:r>
          </a:p>
          <a:p>
            <a:pPr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n-US" dirty="0"/>
              <a:t>Moderators are given the authority to ask any attendee to leave if they become combative with presenters.</a:t>
            </a:r>
          </a:p>
          <a:p>
            <a:pPr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n-US" dirty="0"/>
              <a:t>This presentation is to be informative and not to promote specific products, services, companies, etc.</a:t>
            </a:r>
          </a:p>
          <a:p>
            <a:pPr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n-US" dirty="0"/>
              <a:t>If a Service Associate is a presenter and uses the presentation as a platform to “sell” their product or services, the Moderator has the authority to stop the presentation if the presenter refuses to modify their content.</a:t>
            </a:r>
          </a:p>
          <a:p>
            <a:pPr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n-US" dirty="0"/>
              <a:t>Any Service Associate presenter who violates these regulations may </a:t>
            </a:r>
            <a:br>
              <a:rPr lang="en-US" dirty="0"/>
            </a:br>
            <a:r>
              <a:rPr lang="en-US" dirty="0"/>
              <a:t>be excluded from presenting at future presentations.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E793EBD6-5657-E94C-8E3A-BF607C974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757" y="437994"/>
            <a:ext cx="1125816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u="sng" dirty="0">
                <a:solidFill>
                  <a:srgbClr val="234786"/>
                </a:solidFill>
                <a:cs typeface="Arial" charset="0"/>
              </a:rPr>
              <a:t>ILLINOIS ASBO ETHICS STATEMENT</a:t>
            </a:r>
          </a:p>
          <a:p>
            <a:pPr algn="ctr" eaLnBrk="1" hangingPunct="1"/>
            <a:r>
              <a:rPr lang="en-US" sz="1300" i="1" dirty="0"/>
              <a:t>This information is for the presenters only. </a:t>
            </a:r>
            <a:r>
              <a:rPr lang="en-US" sz="1300" b="1" i="1" dirty="0">
                <a:highlight>
                  <a:srgbClr val="FFFF00"/>
                </a:highlight>
              </a:rPr>
              <a:t>Please remove this slide before your presentation</a:t>
            </a:r>
            <a:r>
              <a:rPr lang="en-US" sz="1300" b="1" i="1" dirty="0"/>
              <a:t>.</a:t>
            </a:r>
          </a:p>
          <a:p>
            <a:pPr algn="ctr" eaLnBrk="1" hangingPunct="1"/>
            <a:endParaRPr lang="en-US" sz="1300" i="1" u="sng" dirty="0"/>
          </a:p>
        </p:txBody>
      </p:sp>
    </p:spTree>
    <p:extLst>
      <p:ext uri="{BB962C8B-B14F-4D97-AF65-F5344CB8AC3E}">
        <p14:creationId xmlns:p14="http://schemas.microsoft.com/office/powerpoint/2010/main" val="2069462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2ADBFA-A49C-8444-8E89-613DDD3F49A3}"/>
              </a:ext>
            </a:extLst>
          </p:cNvPr>
          <p:cNvSpPr txBox="1">
            <a:spLocks/>
          </p:cNvSpPr>
          <p:nvPr/>
        </p:nvSpPr>
        <p:spPr>
          <a:xfrm>
            <a:off x="1890584" y="14039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234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8F4C2-D4F1-364D-916F-A047C26D0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312" y="1575492"/>
            <a:ext cx="6146799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Name: First, Last, designation. Role: (Speaker, Moderator)</a:t>
            </a:r>
          </a:p>
          <a:p>
            <a:pPr eaLnBrk="1" hangingPunct="1"/>
            <a:r>
              <a:rPr lang="en-US" sz="1800" i="1" dirty="0"/>
              <a:t> - Job Title, School District, Business Name </a:t>
            </a:r>
          </a:p>
          <a:p>
            <a:pPr eaLnBrk="1" hangingPunct="1"/>
            <a:endParaRPr lang="en-US" sz="1800" i="1" dirty="0"/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/>
              <a:t>Name: First, Last, designation. Role: (Speaker, Moderator)</a:t>
            </a:r>
          </a:p>
          <a:p>
            <a:pPr eaLnBrk="1" hangingPunct="1"/>
            <a:r>
              <a:rPr lang="en-US" sz="1800" i="1" dirty="0"/>
              <a:t> - Job Title, School District, Business Name </a:t>
            </a:r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/>
              <a:t>Name: First, Last, designation. Role: (Speaker, Moderator)</a:t>
            </a:r>
          </a:p>
          <a:p>
            <a:pPr eaLnBrk="1" hangingPunct="1"/>
            <a:r>
              <a:rPr lang="en-US" sz="1800" i="1" dirty="0"/>
              <a:t> - Job Title, School District, Business Name </a:t>
            </a:r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/>
              <a:t>Name: First, Last, designation. Role: (Speaker, Moderator)</a:t>
            </a:r>
          </a:p>
          <a:p>
            <a:pPr eaLnBrk="1" hangingPunct="1"/>
            <a:r>
              <a:rPr lang="en-US" sz="1800" dirty="0"/>
              <a:t> </a:t>
            </a:r>
            <a:r>
              <a:rPr lang="en-US" sz="1800" i="1" dirty="0"/>
              <a:t>- Job Title, School District, Business Name </a:t>
            </a:r>
          </a:p>
        </p:txBody>
      </p:sp>
      <p:pic>
        <p:nvPicPr>
          <p:cNvPr id="6" name="Picture 6" descr="logo.jpg">
            <a:extLst>
              <a:ext uri="{FF2B5EF4-FFF2-40B4-BE49-F238E27FC236}">
                <a16:creationId xmlns:a16="http://schemas.microsoft.com/office/drawing/2014/main" id="{300D5EA0-4E9A-DB41-B37C-512994127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858" y="1348411"/>
            <a:ext cx="1704110" cy="85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.jpg">
            <a:extLst>
              <a:ext uri="{FF2B5EF4-FFF2-40B4-BE49-F238E27FC236}">
                <a16:creationId xmlns:a16="http://schemas.microsoft.com/office/drawing/2014/main" id="{81FA017A-0336-C34A-B94E-DA0DF0C59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858" y="2436001"/>
            <a:ext cx="1704110" cy="85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logo.jpg">
            <a:extLst>
              <a:ext uri="{FF2B5EF4-FFF2-40B4-BE49-F238E27FC236}">
                <a16:creationId xmlns:a16="http://schemas.microsoft.com/office/drawing/2014/main" id="{1CDC59F8-D81D-194C-9D93-B7878FB84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858" y="3558226"/>
            <a:ext cx="1704110" cy="85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logo.jpg">
            <a:extLst>
              <a:ext uri="{FF2B5EF4-FFF2-40B4-BE49-F238E27FC236}">
                <a16:creationId xmlns:a16="http://schemas.microsoft.com/office/drawing/2014/main" id="{20E0B62F-74DE-B541-BA20-81112E656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858" y="4715086"/>
            <a:ext cx="1704110" cy="85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00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13CD9C9-7BA5-D145-A53E-5E3F8710E168}"/>
              </a:ext>
            </a:extLst>
          </p:cNvPr>
          <p:cNvSpPr txBox="1">
            <a:spLocks/>
          </p:cNvSpPr>
          <p:nvPr/>
        </p:nvSpPr>
        <p:spPr>
          <a:xfrm>
            <a:off x="455140" y="125260"/>
            <a:ext cx="11281719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234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 in presentation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3821B7-3E5C-BD4A-A283-E31C60F9E210}"/>
              </a:ext>
            </a:extLst>
          </p:cNvPr>
          <p:cNvSpPr txBox="1"/>
          <p:nvPr/>
        </p:nvSpPr>
        <p:spPr>
          <a:xfrm>
            <a:off x="465438" y="1664616"/>
            <a:ext cx="1126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3362741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240CBD-DC0A-8946-A93D-FA2C1DF42A4E}"/>
              </a:ext>
            </a:extLst>
          </p:cNvPr>
          <p:cNvSpPr txBox="1">
            <a:spLocks/>
          </p:cNvSpPr>
          <p:nvPr/>
        </p:nvSpPr>
        <p:spPr>
          <a:xfrm>
            <a:off x="1981200" y="2591954"/>
            <a:ext cx="8229600" cy="1674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solidFill>
                  <a:srgbClr val="234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and Answers</a:t>
            </a:r>
          </a:p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We thank you for your time</a:t>
            </a:r>
            <a:r>
              <a:rPr lang="en-US" sz="2800" i="1" dirty="0">
                <a:solidFill>
                  <a:srgbClr val="0048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32622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239513-930A-C847-B176-74042EC39F77}"/>
              </a:ext>
            </a:extLst>
          </p:cNvPr>
          <p:cNvSpPr txBox="1">
            <a:spLocks/>
          </p:cNvSpPr>
          <p:nvPr/>
        </p:nvSpPr>
        <p:spPr>
          <a:xfrm>
            <a:off x="1981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234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8923E6-A4AF-8443-8CE0-A2BF80051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294600"/>
            <a:ext cx="822960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u="sng" dirty="0">
                <a:solidFill>
                  <a:srgbClr val="234786"/>
                </a:solidFill>
              </a:rPr>
              <a:t>MODERATOR INFO:</a:t>
            </a:r>
          </a:p>
          <a:p>
            <a:pPr algn="ctr" eaLnBrk="1" hangingPunct="1"/>
            <a:r>
              <a:rPr lang="en-US" dirty="0"/>
              <a:t>Name, Job Title; School District</a:t>
            </a:r>
          </a:p>
          <a:p>
            <a:pPr algn="ctr" eaLnBrk="1" hangingPunct="1"/>
            <a:r>
              <a:rPr lang="en-US" dirty="0"/>
              <a:t> (123) 456-7890; email</a:t>
            </a:r>
          </a:p>
          <a:p>
            <a:pPr lvl="1" algn="ctr" eaLnBrk="1" hangingPunct="1"/>
            <a:endParaRPr lang="en-US" i="1" dirty="0">
              <a:solidFill>
                <a:srgbClr val="004882"/>
              </a:solidFill>
            </a:endParaRPr>
          </a:p>
          <a:p>
            <a:pPr algn="ctr" eaLnBrk="1" hangingPunct="1"/>
            <a:r>
              <a:rPr lang="en-US" sz="2800" b="1" u="sng" dirty="0">
                <a:solidFill>
                  <a:srgbClr val="234786"/>
                </a:solidFill>
              </a:rPr>
              <a:t>PANELISTS INFO:</a:t>
            </a:r>
          </a:p>
          <a:p>
            <a:pPr algn="ctr" eaLnBrk="1" hangingPunct="1"/>
            <a:r>
              <a:rPr lang="en-US" dirty="0"/>
              <a:t>Name, Job Title; School District/Business</a:t>
            </a:r>
          </a:p>
          <a:p>
            <a:pPr lvl="1" algn="ctr" eaLnBrk="1" hangingPunct="1"/>
            <a:r>
              <a:rPr lang="en-US" dirty="0"/>
              <a:t>(123) 456-7890; email</a:t>
            </a:r>
          </a:p>
          <a:p>
            <a:pPr lvl="1" algn="ctr" eaLnBrk="1" hangingPunct="1"/>
            <a:endParaRPr lang="en-US" dirty="0"/>
          </a:p>
          <a:p>
            <a:pPr algn="ctr" eaLnBrk="1" hangingPunct="1"/>
            <a:r>
              <a:rPr lang="en-US" dirty="0"/>
              <a:t>Name, Job Title; School District/Business</a:t>
            </a:r>
          </a:p>
          <a:p>
            <a:pPr lvl="1" algn="ctr" eaLnBrk="1" hangingPunct="1"/>
            <a:r>
              <a:rPr lang="en-US" dirty="0"/>
              <a:t>(123) 456-7890; email</a:t>
            </a:r>
          </a:p>
          <a:p>
            <a:pPr algn="ctr" eaLnBrk="1" hangingPunct="1"/>
            <a:endParaRPr lang="en-US" dirty="0"/>
          </a:p>
          <a:p>
            <a:pPr algn="ctr" eaLnBrk="1" hangingPunct="1"/>
            <a:r>
              <a:rPr lang="en-US" dirty="0"/>
              <a:t>Name, Job Title; School District/Business</a:t>
            </a:r>
          </a:p>
          <a:p>
            <a:pPr lvl="1" algn="ctr" eaLnBrk="1" hangingPunct="1"/>
            <a:r>
              <a:rPr lang="en-US" dirty="0"/>
              <a:t>(123) 456-7890; email</a:t>
            </a:r>
          </a:p>
          <a:p>
            <a:pPr algn="ctr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39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325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Stacia Freeman</dc:creator>
  <cp:lastModifiedBy>Lindsay Plath</cp:lastModifiedBy>
  <cp:revision>8</cp:revision>
  <dcterms:created xsi:type="dcterms:W3CDTF">2020-09-11T15:05:06Z</dcterms:created>
  <dcterms:modified xsi:type="dcterms:W3CDTF">2021-04-12T15:12:59Z</dcterms:modified>
</cp:coreProperties>
</file>