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262" r:id="rId2"/>
    <p:sldId id="263" r:id="rId3"/>
    <p:sldId id="264" r:id="rId4"/>
    <p:sldId id="265" r:id="rId5"/>
    <p:sldId id="256" r:id="rId6"/>
    <p:sldId id="258" r:id="rId7"/>
    <p:sldId id="257" r:id="rId8"/>
    <p:sldId id="259" r:id="rId9"/>
    <p:sldId id="260" r:id="rId10"/>
    <p:sldId id="261" r:id="rId11"/>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8F"/>
    <a:srgbClr val="00A8FF"/>
    <a:srgbClr val="6D9D31"/>
    <a:srgbClr val="004882"/>
    <a:srgbClr val="F15B48"/>
    <a:srgbClr val="81BA48"/>
    <a:srgbClr val="000000"/>
    <a:srgbClr val="7CF4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94694"/>
  </p:normalViewPr>
  <p:slideViewPr>
    <p:cSldViewPr>
      <p:cViewPr varScale="1">
        <p:scale>
          <a:sx n="94" d="100"/>
          <a:sy n="94" d="100"/>
        </p:scale>
        <p:origin x="376" y="504"/>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6/10/25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6/10/25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1</a:t>
            </a:fld>
            <a:endParaRPr lang="en-US"/>
          </a:p>
        </p:txBody>
      </p:sp>
    </p:spTree>
    <p:extLst>
      <p:ext uri="{BB962C8B-B14F-4D97-AF65-F5344CB8AC3E}">
        <p14:creationId xmlns:p14="http://schemas.microsoft.com/office/powerpoint/2010/main" val="17546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2</a:t>
            </a:fld>
            <a:endParaRPr lang="en-US"/>
          </a:p>
        </p:txBody>
      </p:sp>
    </p:spTree>
    <p:extLst>
      <p:ext uri="{BB962C8B-B14F-4D97-AF65-F5344CB8AC3E}">
        <p14:creationId xmlns:p14="http://schemas.microsoft.com/office/powerpoint/2010/main" val="25958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4</a:t>
            </a:fld>
            <a:endParaRPr lang="en-US"/>
          </a:p>
        </p:txBody>
      </p:sp>
    </p:spTree>
    <p:extLst>
      <p:ext uri="{BB962C8B-B14F-4D97-AF65-F5344CB8AC3E}">
        <p14:creationId xmlns:p14="http://schemas.microsoft.com/office/powerpoint/2010/main" val="146139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C5CA7C2-83FF-584B-A13B-806E21D981E8}"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FCD3-D374-E84D-8417-BD08BE817500}"/>
              </a:ext>
            </a:extLst>
          </p:cNvPr>
          <p:cNvSpPr>
            <a:spLocks noGrp="1"/>
          </p:cNvSpPr>
          <p:nvPr>
            <p:ph type="ctrTitle"/>
          </p:nvPr>
        </p:nvSpPr>
        <p:spPr>
          <a:xfrm>
            <a:off x="1727200" y="1271588"/>
            <a:ext cx="10363200" cy="27066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B29D2-E02D-194C-B007-524FA5C63D8B}"/>
              </a:ext>
            </a:extLst>
          </p:cNvPr>
          <p:cNvSpPr>
            <a:spLocks noGrp="1"/>
          </p:cNvSpPr>
          <p:nvPr>
            <p:ph type="subTitle" idx="1"/>
          </p:nvPr>
        </p:nvSpPr>
        <p:spPr>
          <a:xfrm>
            <a:off x="1727200" y="4083050"/>
            <a:ext cx="103632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BE02D-BD8D-B947-8366-87461293D258}"/>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5" name="Footer Placeholder 4">
            <a:extLst>
              <a:ext uri="{FF2B5EF4-FFF2-40B4-BE49-F238E27FC236}">
                <a16:creationId xmlns:a16="http://schemas.microsoft.com/office/drawing/2014/main" id="{7ACBF5F4-00C4-5744-893F-4E33DA12BA7F}"/>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CC8CC2-B1C3-C54E-BA9B-E01E90354C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03992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3C11-3811-5241-9315-3431A7E5F05E}"/>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657A83-D09E-1A49-892C-E337F1FFEBD8}"/>
              </a:ext>
            </a:extLst>
          </p:cNvPr>
          <p:cNvSpPr>
            <a:spLocks noGrp="1"/>
          </p:cNvSpPr>
          <p:nvPr>
            <p:ph idx="1"/>
          </p:nvPr>
        </p:nvSpPr>
        <p:spPr>
          <a:xfrm>
            <a:off x="949325" y="2068513"/>
            <a:ext cx="119189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F6C56-0729-AE4B-ABCC-A02A0C91E65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5" name="Footer Placeholder 4">
            <a:extLst>
              <a:ext uri="{FF2B5EF4-FFF2-40B4-BE49-F238E27FC236}">
                <a16:creationId xmlns:a16="http://schemas.microsoft.com/office/drawing/2014/main" id="{44427695-4C7B-0648-81AB-0946FD005A7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41921A-853B-3943-8087-856B4ECD3D2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266650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F8ED-1BCD-4140-BC8A-B34BF299F873}"/>
              </a:ext>
            </a:extLst>
          </p:cNvPr>
          <p:cNvSpPr>
            <a:spLocks noGrp="1"/>
          </p:cNvSpPr>
          <p:nvPr>
            <p:ph type="title"/>
          </p:nvPr>
        </p:nvSpPr>
        <p:spPr>
          <a:xfrm>
            <a:off x="942975" y="1938338"/>
            <a:ext cx="11917363" cy="32321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94D170-2229-C140-8911-05A99AF0E47E}"/>
              </a:ext>
            </a:extLst>
          </p:cNvPr>
          <p:cNvSpPr>
            <a:spLocks noGrp="1"/>
          </p:cNvSpPr>
          <p:nvPr>
            <p:ph type="body" idx="1"/>
          </p:nvPr>
        </p:nvSpPr>
        <p:spPr>
          <a:xfrm>
            <a:off x="942975" y="5200650"/>
            <a:ext cx="11917363"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63E77-7F5B-474C-90D4-472E0A07C53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5" name="Footer Placeholder 4">
            <a:extLst>
              <a:ext uri="{FF2B5EF4-FFF2-40B4-BE49-F238E27FC236}">
                <a16:creationId xmlns:a16="http://schemas.microsoft.com/office/drawing/2014/main" id="{69ED212A-6F3D-4A41-91C8-586D543B6DFA}"/>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0B15B3-5461-2842-9FC9-17EF31551AE2}"/>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96661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E66-F6B2-4D4A-A029-1D708AE5775F}"/>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1D6D3D-EBEA-1C43-928C-E2E59F56260B}"/>
              </a:ext>
            </a:extLst>
          </p:cNvPr>
          <p:cNvSpPr>
            <a:spLocks noGrp="1"/>
          </p:cNvSpPr>
          <p:nvPr>
            <p:ph sz="half" idx="1"/>
          </p:nvPr>
        </p:nvSpPr>
        <p:spPr>
          <a:xfrm>
            <a:off x="949325"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95AB2-C3F3-6443-89F2-FBC45C21A1BF}"/>
              </a:ext>
            </a:extLst>
          </p:cNvPr>
          <p:cNvSpPr>
            <a:spLocks noGrp="1"/>
          </p:cNvSpPr>
          <p:nvPr>
            <p:ph sz="half" idx="2"/>
          </p:nvPr>
        </p:nvSpPr>
        <p:spPr>
          <a:xfrm>
            <a:off x="6985000"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0D365-7F42-554D-9C93-2C3C1FDACF3A}"/>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6" name="Footer Placeholder 5">
            <a:extLst>
              <a:ext uri="{FF2B5EF4-FFF2-40B4-BE49-F238E27FC236}">
                <a16:creationId xmlns:a16="http://schemas.microsoft.com/office/drawing/2014/main" id="{EE913223-EB73-3C43-9641-5DC96D2E2337}"/>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68A86A-05FD-7344-A856-078AF53A2286}"/>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3966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4D27-20CF-F64A-BFFF-595745DDABEA}"/>
              </a:ext>
            </a:extLst>
          </p:cNvPr>
          <p:cNvSpPr>
            <a:spLocks noGrp="1"/>
          </p:cNvSpPr>
          <p:nvPr>
            <p:ph type="title"/>
          </p:nvPr>
        </p:nvSpPr>
        <p:spPr>
          <a:xfrm>
            <a:off x="952500" y="414338"/>
            <a:ext cx="11917363" cy="1501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86C7EF-F2CB-8646-B73F-700D0E54779E}"/>
              </a:ext>
            </a:extLst>
          </p:cNvPr>
          <p:cNvSpPr>
            <a:spLocks noGrp="1"/>
          </p:cNvSpPr>
          <p:nvPr>
            <p:ph type="body" idx="1"/>
          </p:nvPr>
        </p:nvSpPr>
        <p:spPr>
          <a:xfrm>
            <a:off x="952500" y="1905000"/>
            <a:ext cx="5845175"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57DC4-1072-FB46-B399-35CAD939B5EB}"/>
              </a:ext>
            </a:extLst>
          </p:cNvPr>
          <p:cNvSpPr>
            <a:spLocks noGrp="1"/>
          </p:cNvSpPr>
          <p:nvPr>
            <p:ph sz="half" idx="2"/>
          </p:nvPr>
        </p:nvSpPr>
        <p:spPr>
          <a:xfrm>
            <a:off x="952500" y="2838450"/>
            <a:ext cx="5845175"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EDC7C-829E-A642-8879-1E1B62CDA57D}"/>
              </a:ext>
            </a:extLst>
          </p:cNvPr>
          <p:cNvSpPr>
            <a:spLocks noGrp="1"/>
          </p:cNvSpPr>
          <p:nvPr>
            <p:ph type="body" sz="quarter" idx="3"/>
          </p:nvPr>
        </p:nvSpPr>
        <p:spPr>
          <a:xfrm>
            <a:off x="6994525" y="1905000"/>
            <a:ext cx="58753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D41D4-CCEC-6F40-AC5B-B33599E21362}"/>
              </a:ext>
            </a:extLst>
          </p:cNvPr>
          <p:cNvSpPr>
            <a:spLocks noGrp="1"/>
          </p:cNvSpPr>
          <p:nvPr>
            <p:ph sz="quarter" idx="4"/>
          </p:nvPr>
        </p:nvSpPr>
        <p:spPr>
          <a:xfrm>
            <a:off x="6994525" y="2838450"/>
            <a:ext cx="58753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39339-4965-8E46-BD2F-A84C7A2C511B}"/>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8" name="Footer Placeholder 7">
            <a:extLst>
              <a:ext uri="{FF2B5EF4-FFF2-40B4-BE49-F238E27FC236}">
                <a16:creationId xmlns:a16="http://schemas.microsoft.com/office/drawing/2014/main" id="{FA84B5C7-C46D-1449-B74D-A1BE7EAFA87B}"/>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90095D-06E1-F243-8F6A-1C953BCE9EE1}"/>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11495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7636-E6D3-8A41-AD3F-BE27E0B6C6AD}"/>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FD1468-C4A1-6147-8355-818E8A3CB8E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4" name="Footer Placeholder 3">
            <a:extLst>
              <a:ext uri="{FF2B5EF4-FFF2-40B4-BE49-F238E27FC236}">
                <a16:creationId xmlns:a16="http://schemas.microsoft.com/office/drawing/2014/main" id="{5C0EBFC9-BD96-D44E-A2C0-A06836C8A4DE}"/>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55C300-506E-D04D-A825-298588869FE7}"/>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43631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6C151-E797-9340-B0CA-16780DB0F462}"/>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3" name="Footer Placeholder 2">
            <a:extLst>
              <a:ext uri="{FF2B5EF4-FFF2-40B4-BE49-F238E27FC236}">
                <a16:creationId xmlns:a16="http://schemas.microsoft.com/office/drawing/2014/main" id="{5B9D116C-48CB-D44F-B990-8C74E7766AC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582E6E6-DC1D-AD42-AE17-60AC582093E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418268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F8B4-E423-D244-80B3-826E4DD4E844}"/>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EFC578-992A-C94B-9F6B-73B76E18F212}"/>
              </a:ext>
            </a:extLst>
          </p:cNvPr>
          <p:cNvSpPr>
            <a:spLocks noGrp="1"/>
          </p:cNvSpPr>
          <p:nvPr>
            <p:ph idx="1"/>
          </p:nvPr>
        </p:nvSpPr>
        <p:spPr>
          <a:xfrm>
            <a:off x="5873750" y="1119188"/>
            <a:ext cx="6996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E6A2D-4FF7-3E41-AE40-CA93DFBDEE57}"/>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4E62-1CCF-E94C-8E69-B25AB915501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6" name="Footer Placeholder 5">
            <a:extLst>
              <a:ext uri="{FF2B5EF4-FFF2-40B4-BE49-F238E27FC236}">
                <a16:creationId xmlns:a16="http://schemas.microsoft.com/office/drawing/2014/main" id="{4162101C-3983-4646-B852-1C9BAC1CB525}"/>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3CD9EF-90CB-1640-A6A6-D2C71815A6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5417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07D5-BC6B-9543-99C1-76B88F83FE42}"/>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F26B9-9409-6A47-879C-9685071769EF}"/>
              </a:ext>
            </a:extLst>
          </p:cNvPr>
          <p:cNvSpPr>
            <a:spLocks noGrp="1"/>
          </p:cNvSpPr>
          <p:nvPr>
            <p:ph type="pic" idx="1"/>
          </p:nvPr>
        </p:nvSpPr>
        <p:spPr>
          <a:xfrm>
            <a:off x="5873750" y="1119188"/>
            <a:ext cx="6996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6F666-75D8-0D4A-82CB-6E9714F111BE}"/>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14E5A-4C5F-B04A-B3EA-D0A2CE4DF627}"/>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6/10/25</a:t>
            </a:fld>
            <a:endParaRPr lang="en-US"/>
          </a:p>
        </p:txBody>
      </p:sp>
      <p:sp>
        <p:nvSpPr>
          <p:cNvPr id="6" name="Footer Placeholder 5">
            <a:extLst>
              <a:ext uri="{FF2B5EF4-FFF2-40B4-BE49-F238E27FC236}">
                <a16:creationId xmlns:a16="http://schemas.microsoft.com/office/drawing/2014/main" id="{DE590708-428D-5041-92B8-F791F06008F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A896E0-085B-5747-BD41-46C73DB9088B}"/>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50980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93308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camera with red text&#10;&#10;AI-generated content may be incorrect.">
            <a:extLst>
              <a:ext uri="{FF2B5EF4-FFF2-40B4-BE49-F238E27FC236}">
                <a16:creationId xmlns:a16="http://schemas.microsoft.com/office/drawing/2014/main" id="{44FDCEED-361C-4E8E-99C8-00B0DD003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3817601" cy="7772401"/>
          </a:xfrm>
          <a:prstGeom prst="rect">
            <a:avLst/>
          </a:prstGeom>
        </p:spPr>
      </p:pic>
    </p:spTree>
    <p:extLst>
      <p:ext uri="{BB962C8B-B14F-4D97-AF65-F5344CB8AC3E}">
        <p14:creationId xmlns:p14="http://schemas.microsoft.com/office/powerpoint/2010/main" val="89783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A88F"/>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A88F"/>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card with text&#10;&#10;AI-generated content may be incorrect.">
            <a:extLst>
              <a:ext uri="{FF2B5EF4-FFF2-40B4-BE49-F238E27FC236}">
                <a16:creationId xmlns:a16="http://schemas.microsoft.com/office/drawing/2014/main" id="{5718D5F5-B406-177B-B970-072ACB675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2489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ard&#10;&#10;AI-generated content may be incorrect.">
            <a:extLst>
              <a:ext uri="{FF2B5EF4-FFF2-40B4-BE49-F238E27FC236}">
                <a16:creationId xmlns:a16="http://schemas.microsoft.com/office/drawing/2014/main" id="{5A91A088-443A-18FC-A717-6320E31A5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6404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uilding with a flag on top&#10;&#10;AI-generated content may be incorrect.">
            <a:extLst>
              <a:ext uri="{FF2B5EF4-FFF2-40B4-BE49-F238E27FC236}">
                <a16:creationId xmlns:a16="http://schemas.microsoft.com/office/drawing/2014/main" id="{FCE3FEEB-B634-E697-5BC7-1AB5A015C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2044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7" name="TextBox 1"/>
          <p:cNvSpPr txBox="1">
            <a:spLocks noChangeArrowheads="1"/>
          </p:cNvSpPr>
          <p:nvPr/>
        </p:nvSpPr>
        <p:spPr bwMode="auto">
          <a:xfrm>
            <a:off x="2870200" y="609601"/>
            <a:ext cx="80772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5400" b="1">
                <a:solidFill>
                  <a:srgbClr val="00A88F"/>
                </a:solidFill>
              </a:rPr>
              <a:t>Presentation Title</a:t>
            </a:r>
          </a:p>
        </p:txBody>
      </p:sp>
      <p:sp>
        <p:nvSpPr>
          <p:cNvPr id="3" name="TextBox 1"/>
          <p:cNvSpPr txBox="1">
            <a:spLocks noChangeArrowheads="1"/>
          </p:cNvSpPr>
          <p:nvPr/>
        </p:nvSpPr>
        <p:spPr bwMode="auto">
          <a:xfrm>
            <a:off x="2413000" y="2057400"/>
            <a:ext cx="8991600" cy="190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Member Programs are permitted to promote products and services in accordance with the Service Associate Ethics Policy and Code of Conduct.</a:t>
            </a:r>
          </a:p>
          <a:p>
            <a:pPr eaLnBrk="1" hangingPunct="1"/>
            <a:endParaRPr lang="en-US" sz="1400" dirty="0"/>
          </a:p>
          <a:p>
            <a:pPr eaLnBrk="1" hangingPunct="1"/>
            <a:endParaRPr lang="en-US" sz="1400" dirty="0"/>
          </a:p>
          <a:p>
            <a:pPr algn="ctr" eaLnBrk="1" hangingPunct="1"/>
            <a:r>
              <a:rPr lang="en-US" sz="2400" b="1" dirty="0">
                <a:solidFill>
                  <a:srgbClr val="FF0000"/>
                </a:solidFill>
              </a:rPr>
              <a:t>Once your presentation is complete, make sure to delete </a:t>
            </a:r>
            <a:br>
              <a:rPr lang="en-US" sz="2400" b="1" dirty="0">
                <a:solidFill>
                  <a:srgbClr val="FF0000"/>
                </a:solidFill>
              </a:rPr>
            </a:br>
            <a:r>
              <a:rPr lang="en-US" sz="2400" b="1" dirty="0">
                <a:solidFill>
                  <a:srgbClr val="FF0000"/>
                </a:solidFill>
              </a:rPr>
              <a:t>any slides that are not in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11430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7"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24384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8"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37338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9" descr="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5800" y="5029200"/>
            <a:ext cx="1981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850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vendor is a presenter and uses the presentation as a platform to “sell” their product or services, the Moderator has the authority to stop the presentation if the presenter refuses to modify their content.</a:t>
            </a:r>
          </a:p>
          <a:p>
            <a:pPr>
              <a:defRPr/>
            </a:pPr>
            <a:r>
              <a:rPr lang="en-US" dirty="0"/>
              <a:t>Any vendor presenter who violates these regulations may be excluded from presenting at future presentations.</a:t>
            </a:r>
          </a:p>
        </p:txBody>
      </p:sp>
      <p:sp>
        <p:nvSpPr>
          <p:cNvPr id="7170" name="TextBox 1"/>
          <p:cNvSpPr txBox="1">
            <a:spLocks noChangeArrowheads="1"/>
          </p:cNvSpPr>
          <p:nvPr/>
        </p:nvSpPr>
        <p:spPr bwMode="auto">
          <a:xfrm>
            <a:off x="1651000" y="413772"/>
            <a:ext cx="10515600" cy="13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800" b="1" i="1" dirty="0">
                <a:solidFill>
                  <a:srgbClr val="FF0000"/>
                </a:solidFill>
              </a:rPr>
              <a:t>This information is for the presenters only, please remove this slide before your presentation.</a:t>
            </a:r>
          </a:p>
          <a:p>
            <a:pPr algn="ctr" eaLnBrk="1" hangingPunct="1"/>
            <a:endParaRPr lang="en-US" sz="1600" b="1" u="sng" dirty="0">
              <a:solidFill>
                <a:srgbClr val="00A88F"/>
              </a:solidFill>
              <a:cs typeface="Arial" charset="0"/>
            </a:endParaRPr>
          </a:p>
          <a:p>
            <a:pPr algn="ctr" eaLnBrk="1" hangingPunct="1"/>
            <a:r>
              <a:rPr lang="en-US" sz="3200" b="1" u="sng" dirty="0">
                <a:solidFill>
                  <a:srgbClr val="00A88F"/>
                </a:solidFill>
                <a:cs typeface="Arial" charset="0"/>
              </a:rPr>
              <a:t>ILLINOIS ASBO ETHICS STATEMENT</a:t>
            </a:r>
          </a:p>
          <a:p>
            <a:pPr algn="ctr" eaLnBrk="1" hangingPunct="1"/>
            <a:endParaRPr lang="en-US" sz="1300"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2184400" y="1447801"/>
            <a:ext cx="9601200" cy="4276725"/>
          </a:xfrm>
        </p:spPr>
        <p:txBody>
          <a:bodyPr/>
          <a:lstStyle/>
          <a:p>
            <a:endParaRPr lang="en-US">
              <a:latin typeface="Calibri" charset="0"/>
            </a:endParaRPr>
          </a:p>
        </p:txBody>
      </p:sp>
      <p:sp>
        <p:nvSpPr>
          <p:cNvPr id="8194" name="TextBox 5"/>
          <p:cNvSpPr txBox="1">
            <a:spLocks noChangeArrowheads="1"/>
          </p:cNvSpPr>
          <p:nvPr/>
        </p:nvSpPr>
        <p:spPr bwMode="auto">
          <a:xfrm>
            <a:off x="2870200" y="533401"/>
            <a:ext cx="8077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Fill in presentation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489200" y="2743201"/>
            <a:ext cx="8839200"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A88F"/>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1055</TotalTime>
  <Words>386</Words>
  <Application>Microsoft Macintosh PowerPoint</Application>
  <PresentationFormat>Custom</PresentationFormat>
  <Paragraphs>49</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70</cp:revision>
  <dcterms:created xsi:type="dcterms:W3CDTF">2007-09-20T14:21:43Z</dcterms:created>
  <dcterms:modified xsi:type="dcterms:W3CDTF">2025-06-10T15:43:43Z</dcterms:modified>
</cp:coreProperties>
</file>