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handoutMasterIdLst>
    <p:handoutMasterId r:id="rId13"/>
  </p:handoutMasterIdLst>
  <p:sldIdLst>
    <p:sldId id="262" r:id="rId2"/>
    <p:sldId id="263" r:id="rId3"/>
    <p:sldId id="264" r:id="rId4"/>
    <p:sldId id="265" r:id="rId5"/>
    <p:sldId id="256" r:id="rId6"/>
    <p:sldId id="258" r:id="rId7"/>
    <p:sldId id="257" r:id="rId8"/>
    <p:sldId id="259" r:id="rId9"/>
    <p:sldId id="260" r:id="rId10"/>
    <p:sldId id="261" r:id="rId11"/>
  </p:sldIdLst>
  <p:sldSz cx="13817600" cy="7772400"/>
  <p:notesSz cx="9144000" cy="6858000"/>
  <p:defaultTextStyle>
    <a:defPPr>
      <a:defRPr lang="en-US"/>
    </a:defPPr>
    <a:lvl1pPr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508000" indent="-50800"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1017588" indent="-103188"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527175" indent="-155575"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2036763" indent="-207963"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82"/>
    <a:srgbClr val="7CF430"/>
    <a:srgbClr val="00A88F"/>
    <a:srgbClr val="00A8FF"/>
    <a:srgbClr val="6D9D31"/>
    <a:srgbClr val="F15B48"/>
    <a:srgbClr val="81BA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0"/>
    <p:restoredTop sz="94694"/>
  </p:normalViewPr>
  <p:slideViewPr>
    <p:cSldViewPr>
      <p:cViewPr varScale="1">
        <p:scale>
          <a:sx n="107" d="100"/>
          <a:sy n="107" d="100"/>
        </p:scale>
        <p:origin x="800" y="168"/>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7B84803E-4548-044D-8BD7-F6EBF74CF143}" type="datetimeFigureOut">
              <a:rPr lang="en-US"/>
              <a:pPr>
                <a:defRPr/>
              </a:pPr>
              <a:t>11/26/24</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241021E6-CBFB-CD46-9314-890261A826C0}" type="slidenum">
              <a:rPr lang="en-US"/>
              <a:pPr>
                <a:defRPr/>
              </a:pPr>
              <a:t>‹#›</a:t>
            </a:fld>
            <a:endParaRPr lang="en-US"/>
          </a:p>
        </p:txBody>
      </p:sp>
    </p:spTree>
    <p:extLst>
      <p:ext uri="{BB962C8B-B14F-4D97-AF65-F5344CB8AC3E}">
        <p14:creationId xmlns:p14="http://schemas.microsoft.com/office/powerpoint/2010/main" val="211834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6650FE24-FAC7-CF4D-8A75-94E1A08DBDE4}" type="datetimeFigureOut">
              <a:rPr lang="en-US"/>
              <a:pPr>
                <a:defRPr/>
              </a:pPr>
              <a:t>11/26/24</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DB30F614-D7F0-DE43-9F1D-54BA44374352}" type="slidenum">
              <a:rPr lang="en-US"/>
              <a:pPr>
                <a:defRPr/>
              </a:pPr>
              <a:t>‹#›</a:t>
            </a:fld>
            <a:endParaRPr lang="en-US"/>
          </a:p>
        </p:txBody>
      </p:sp>
    </p:spTree>
    <p:extLst>
      <p:ext uri="{BB962C8B-B14F-4D97-AF65-F5344CB8AC3E}">
        <p14:creationId xmlns:p14="http://schemas.microsoft.com/office/powerpoint/2010/main" val="39158815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1</a:t>
            </a:fld>
            <a:endParaRPr lang="en-US"/>
          </a:p>
        </p:txBody>
      </p:sp>
    </p:spTree>
    <p:extLst>
      <p:ext uri="{BB962C8B-B14F-4D97-AF65-F5344CB8AC3E}">
        <p14:creationId xmlns:p14="http://schemas.microsoft.com/office/powerpoint/2010/main" val="175468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2</a:t>
            </a:fld>
            <a:endParaRPr lang="en-US"/>
          </a:p>
        </p:txBody>
      </p:sp>
    </p:spTree>
    <p:extLst>
      <p:ext uri="{BB962C8B-B14F-4D97-AF65-F5344CB8AC3E}">
        <p14:creationId xmlns:p14="http://schemas.microsoft.com/office/powerpoint/2010/main" val="259586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4</a:t>
            </a:fld>
            <a:endParaRPr lang="en-US"/>
          </a:p>
        </p:txBody>
      </p:sp>
    </p:spTree>
    <p:extLst>
      <p:ext uri="{BB962C8B-B14F-4D97-AF65-F5344CB8AC3E}">
        <p14:creationId xmlns:p14="http://schemas.microsoft.com/office/powerpoint/2010/main" val="146139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EC5CA7C2-83FF-584B-A13B-806E21D981E8}" type="slidenum">
              <a:rPr lang="en-US" sz="1200">
                <a:cs typeface="Arial" charset="0"/>
              </a:rPr>
              <a:pPr eaLnBrk="1" hangingPunct="1"/>
              <a:t>5</a:t>
            </a:fld>
            <a:endParaRPr lang="en-US" sz="120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C05E-7D69-1763-692C-921ADEB6F347}"/>
              </a:ext>
            </a:extLst>
          </p:cNvPr>
          <p:cNvSpPr>
            <a:spLocks noGrp="1"/>
          </p:cNvSpPr>
          <p:nvPr>
            <p:ph type="ctrTitle"/>
          </p:nvPr>
        </p:nvSpPr>
        <p:spPr>
          <a:xfrm>
            <a:off x="1727200" y="1271588"/>
            <a:ext cx="10363200" cy="2706687"/>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704D29-7BA8-896E-C67D-029DA431D0D1}"/>
              </a:ext>
            </a:extLst>
          </p:cNvPr>
          <p:cNvSpPr>
            <a:spLocks noGrp="1"/>
          </p:cNvSpPr>
          <p:nvPr>
            <p:ph type="subTitle" idx="1"/>
          </p:nvPr>
        </p:nvSpPr>
        <p:spPr>
          <a:xfrm>
            <a:off x="1727200" y="4083050"/>
            <a:ext cx="103632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1F25AE-1924-CA72-088D-BA419F184C6E}"/>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11/26/24</a:t>
            </a:fld>
            <a:endParaRPr lang="en-US"/>
          </a:p>
        </p:txBody>
      </p:sp>
      <p:sp>
        <p:nvSpPr>
          <p:cNvPr id="5" name="Footer Placeholder 4">
            <a:extLst>
              <a:ext uri="{FF2B5EF4-FFF2-40B4-BE49-F238E27FC236}">
                <a16:creationId xmlns:a16="http://schemas.microsoft.com/office/drawing/2014/main" id="{3AC09477-698E-AE6D-0269-81E44ADC42E0}"/>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B382F8-C9B5-E4C0-226C-7D0C9BAEA849}"/>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199206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97006-12F2-BCA8-9BA1-0D026B74467F}"/>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75033F-291A-4135-F964-0B72CF42F6AE}"/>
              </a:ext>
            </a:extLst>
          </p:cNvPr>
          <p:cNvSpPr>
            <a:spLocks noGrp="1"/>
          </p:cNvSpPr>
          <p:nvPr>
            <p:ph type="body" orient="vert" idx="1"/>
          </p:nvPr>
        </p:nvSpPr>
        <p:spPr>
          <a:xfrm>
            <a:off x="949325" y="2068513"/>
            <a:ext cx="1191895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E37DB-6F17-58F9-66DF-BCAB775F2B09}"/>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11/26/24</a:t>
            </a:fld>
            <a:endParaRPr lang="en-US"/>
          </a:p>
        </p:txBody>
      </p:sp>
      <p:sp>
        <p:nvSpPr>
          <p:cNvPr id="5" name="Footer Placeholder 4">
            <a:extLst>
              <a:ext uri="{FF2B5EF4-FFF2-40B4-BE49-F238E27FC236}">
                <a16:creationId xmlns:a16="http://schemas.microsoft.com/office/drawing/2014/main" id="{C5383777-882F-2A3A-A7D6-2A1FAA0A4556}"/>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E7A5F9-4A45-3D8B-C24C-1B70767F86AF}"/>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330015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3AD05-D704-9A8E-DDF9-8012752CD1D3}"/>
              </a:ext>
            </a:extLst>
          </p:cNvPr>
          <p:cNvSpPr>
            <a:spLocks noGrp="1"/>
          </p:cNvSpPr>
          <p:nvPr>
            <p:ph type="title" orient="vert"/>
          </p:nvPr>
        </p:nvSpPr>
        <p:spPr>
          <a:xfrm>
            <a:off x="9888538" y="414338"/>
            <a:ext cx="2979737" cy="658653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56D83-EFEF-00E1-79BF-DCD36311F3B9}"/>
              </a:ext>
            </a:extLst>
          </p:cNvPr>
          <p:cNvSpPr>
            <a:spLocks noGrp="1"/>
          </p:cNvSpPr>
          <p:nvPr>
            <p:ph type="body" orient="vert" idx="1"/>
          </p:nvPr>
        </p:nvSpPr>
        <p:spPr>
          <a:xfrm>
            <a:off x="949325" y="414338"/>
            <a:ext cx="8786813"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5828F-BE61-93FC-2521-E15DA7CCC398}"/>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11/26/24</a:t>
            </a:fld>
            <a:endParaRPr lang="en-US"/>
          </a:p>
        </p:txBody>
      </p:sp>
      <p:sp>
        <p:nvSpPr>
          <p:cNvPr id="5" name="Footer Placeholder 4">
            <a:extLst>
              <a:ext uri="{FF2B5EF4-FFF2-40B4-BE49-F238E27FC236}">
                <a16:creationId xmlns:a16="http://schemas.microsoft.com/office/drawing/2014/main" id="{8B03A846-CC06-AB13-2E73-5ACCA05EB894}"/>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D32DFA-7338-D0A3-8AEB-FF5052D2B907}"/>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271337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2CC5-9263-4667-4D9A-0238CC298AA0}"/>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DAAB1BB-7D39-2D68-44D8-2280DF0AB610}"/>
              </a:ext>
            </a:extLst>
          </p:cNvPr>
          <p:cNvSpPr>
            <a:spLocks noGrp="1"/>
          </p:cNvSpPr>
          <p:nvPr>
            <p:ph idx="1"/>
          </p:nvPr>
        </p:nvSpPr>
        <p:spPr>
          <a:xfrm>
            <a:off x="949325" y="2068513"/>
            <a:ext cx="119189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A9298-52C2-434E-066F-32D6AAB44418}"/>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11/26/24</a:t>
            </a:fld>
            <a:endParaRPr lang="en-US"/>
          </a:p>
        </p:txBody>
      </p:sp>
      <p:sp>
        <p:nvSpPr>
          <p:cNvPr id="5" name="Footer Placeholder 4">
            <a:extLst>
              <a:ext uri="{FF2B5EF4-FFF2-40B4-BE49-F238E27FC236}">
                <a16:creationId xmlns:a16="http://schemas.microsoft.com/office/drawing/2014/main" id="{966B1662-BDDA-51C5-8C91-4A987D6ECAEF}"/>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B7BADB-2C99-1EF9-7278-280B4EF87E52}"/>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238566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77FD-3463-6762-1CD3-1AB01DC94A12}"/>
              </a:ext>
            </a:extLst>
          </p:cNvPr>
          <p:cNvSpPr>
            <a:spLocks noGrp="1"/>
          </p:cNvSpPr>
          <p:nvPr>
            <p:ph type="title"/>
          </p:nvPr>
        </p:nvSpPr>
        <p:spPr>
          <a:xfrm>
            <a:off x="942975" y="1938338"/>
            <a:ext cx="11917363" cy="32321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59FB0B-387D-5067-00B2-9D7E8ADA10F6}"/>
              </a:ext>
            </a:extLst>
          </p:cNvPr>
          <p:cNvSpPr>
            <a:spLocks noGrp="1"/>
          </p:cNvSpPr>
          <p:nvPr>
            <p:ph type="body" idx="1"/>
          </p:nvPr>
        </p:nvSpPr>
        <p:spPr>
          <a:xfrm>
            <a:off x="942975" y="5200650"/>
            <a:ext cx="11917363" cy="1700213"/>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BDDF9C-1B9B-B35F-79CB-DC58FB058C08}"/>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11/26/24</a:t>
            </a:fld>
            <a:endParaRPr lang="en-US"/>
          </a:p>
        </p:txBody>
      </p:sp>
      <p:sp>
        <p:nvSpPr>
          <p:cNvPr id="5" name="Footer Placeholder 4">
            <a:extLst>
              <a:ext uri="{FF2B5EF4-FFF2-40B4-BE49-F238E27FC236}">
                <a16:creationId xmlns:a16="http://schemas.microsoft.com/office/drawing/2014/main" id="{2B370887-4E43-251E-9141-1E5051C5816C}"/>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CB2653-935B-7AF7-DF43-56C01E96FD7E}"/>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282442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0DB5-6894-B4D3-67E2-52D880BF0469}"/>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8843A76-6708-F027-9192-CB7DA1C45B1A}"/>
              </a:ext>
            </a:extLst>
          </p:cNvPr>
          <p:cNvSpPr>
            <a:spLocks noGrp="1"/>
          </p:cNvSpPr>
          <p:nvPr>
            <p:ph sz="half" idx="1"/>
          </p:nvPr>
        </p:nvSpPr>
        <p:spPr>
          <a:xfrm>
            <a:off x="949325" y="2068513"/>
            <a:ext cx="5883275"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B32AD3-6AA6-FFE7-BE71-BCF2CA38D9BB}"/>
              </a:ext>
            </a:extLst>
          </p:cNvPr>
          <p:cNvSpPr>
            <a:spLocks noGrp="1"/>
          </p:cNvSpPr>
          <p:nvPr>
            <p:ph sz="half" idx="2"/>
          </p:nvPr>
        </p:nvSpPr>
        <p:spPr>
          <a:xfrm>
            <a:off x="6985000" y="2068513"/>
            <a:ext cx="5883275"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A1B8AC-CE3C-28B1-0258-DFC7FE5C7E80}"/>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11/26/24</a:t>
            </a:fld>
            <a:endParaRPr lang="en-US"/>
          </a:p>
        </p:txBody>
      </p:sp>
      <p:sp>
        <p:nvSpPr>
          <p:cNvPr id="6" name="Footer Placeholder 5">
            <a:extLst>
              <a:ext uri="{FF2B5EF4-FFF2-40B4-BE49-F238E27FC236}">
                <a16:creationId xmlns:a16="http://schemas.microsoft.com/office/drawing/2014/main" id="{94EE3087-E453-B194-D4F1-B5E514750DE4}"/>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334D6B-0D10-FC79-123F-EBF01DD4AC2B}"/>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98687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D09D-A0CA-B1FC-AC97-A4A4D6C27468}"/>
              </a:ext>
            </a:extLst>
          </p:cNvPr>
          <p:cNvSpPr>
            <a:spLocks noGrp="1"/>
          </p:cNvSpPr>
          <p:nvPr>
            <p:ph type="title"/>
          </p:nvPr>
        </p:nvSpPr>
        <p:spPr>
          <a:xfrm>
            <a:off x="952500" y="414338"/>
            <a:ext cx="11917363" cy="1501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AF37A56-AA90-22B7-086B-E41674E7F058}"/>
              </a:ext>
            </a:extLst>
          </p:cNvPr>
          <p:cNvSpPr>
            <a:spLocks noGrp="1"/>
          </p:cNvSpPr>
          <p:nvPr>
            <p:ph type="body" idx="1"/>
          </p:nvPr>
        </p:nvSpPr>
        <p:spPr>
          <a:xfrm>
            <a:off x="952500" y="1905000"/>
            <a:ext cx="5845175"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0D8A7-30E7-0936-E318-4302C636B5EE}"/>
              </a:ext>
            </a:extLst>
          </p:cNvPr>
          <p:cNvSpPr>
            <a:spLocks noGrp="1"/>
          </p:cNvSpPr>
          <p:nvPr>
            <p:ph sz="half" idx="2"/>
          </p:nvPr>
        </p:nvSpPr>
        <p:spPr>
          <a:xfrm>
            <a:off x="952500" y="2838450"/>
            <a:ext cx="5845175"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842706-236E-1B1D-0D71-7F2E5677E652}"/>
              </a:ext>
            </a:extLst>
          </p:cNvPr>
          <p:cNvSpPr>
            <a:spLocks noGrp="1"/>
          </p:cNvSpPr>
          <p:nvPr>
            <p:ph type="body" sz="quarter" idx="3"/>
          </p:nvPr>
        </p:nvSpPr>
        <p:spPr>
          <a:xfrm>
            <a:off x="6994525" y="1905000"/>
            <a:ext cx="58753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1F887B-CD33-9012-A41D-0DF8BC611C89}"/>
              </a:ext>
            </a:extLst>
          </p:cNvPr>
          <p:cNvSpPr>
            <a:spLocks noGrp="1"/>
          </p:cNvSpPr>
          <p:nvPr>
            <p:ph sz="quarter" idx="4"/>
          </p:nvPr>
        </p:nvSpPr>
        <p:spPr>
          <a:xfrm>
            <a:off x="6994525" y="2838450"/>
            <a:ext cx="58753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CA2A82-A10C-C17A-5B18-E5E3B3AD72AA}"/>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11/26/24</a:t>
            </a:fld>
            <a:endParaRPr lang="en-US"/>
          </a:p>
        </p:txBody>
      </p:sp>
      <p:sp>
        <p:nvSpPr>
          <p:cNvPr id="8" name="Footer Placeholder 7">
            <a:extLst>
              <a:ext uri="{FF2B5EF4-FFF2-40B4-BE49-F238E27FC236}">
                <a16:creationId xmlns:a16="http://schemas.microsoft.com/office/drawing/2014/main" id="{18F068B6-BEC7-A40A-C993-62028F6656B3}"/>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7458D4A-7254-9965-5D7C-12B41583F526}"/>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149882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0987-7225-3A51-45F6-64ADFA678AAD}"/>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D73C618-81D9-1D4B-DC7C-3B2AC8516AEB}"/>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11/26/24</a:t>
            </a:fld>
            <a:endParaRPr lang="en-US"/>
          </a:p>
        </p:txBody>
      </p:sp>
      <p:sp>
        <p:nvSpPr>
          <p:cNvPr id="4" name="Footer Placeholder 3">
            <a:extLst>
              <a:ext uri="{FF2B5EF4-FFF2-40B4-BE49-F238E27FC236}">
                <a16:creationId xmlns:a16="http://schemas.microsoft.com/office/drawing/2014/main" id="{8F32935F-C8D8-726D-095C-5AFE53C5CB75}"/>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16CB12-CA78-6F70-AA08-8041E80C2D86}"/>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295921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EBE7DA-06F7-FC33-2839-E05AAE39C099}"/>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11/26/24</a:t>
            </a:fld>
            <a:endParaRPr lang="en-US"/>
          </a:p>
        </p:txBody>
      </p:sp>
      <p:sp>
        <p:nvSpPr>
          <p:cNvPr id="3" name="Footer Placeholder 2">
            <a:extLst>
              <a:ext uri="{FF2B5EF4-FFF2-40B4-BE49-F238E27FC236}">
                <a16:creationId xmlns:a16="http://schemas.microsoft.com/office/drawing/2014/main" id="{3FB5EB33-3A22-3806-4D4A-21711864D392}"/>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EDF9441-91BD-01F4-F159-1B1C015DDFD3}"/>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282117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5BE9-102E-920D-BEA3-847E50156046}"/>
              </a:ext>
            </a:extLst>
          </p:cNvPr>
          <p:cNvSpPr>
            <a:spLocks noGrp="1"/>
          </p:cNvSpPr>
          <p:nvPr>
            <p:ph type="title"/>
          </p:nvPr>
        </p:nvSpPr>
        <p:spPr>
          <a:xfrm>
            <a:off x="952500" y="517525"/>
            <a:ext cx="4456113" cy="1814513"/>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9147A9-2699-3D51-48FB-AA258BA0A4D0}"/>
              </a:ext>
            </a:extLst>
          </p:cNvPr>
          <p:cNvSpPr>
            <a:spLocks noGrp="1"/>
          </p:cNvSpPr>
          <p:nvPr>
            <p:ph idx="1"/>
          </p:nvPr>
        </p:nvSpPr>
        <p:spPr>
          <a:xfrm>
            <a:off x="5873750" y="1119188"/>
            <a:ext cx="6996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6054B4-F006-B772-F0A0-CD756B23F8D0}"/>
              </a:ext>
            </a:extLst>
          </p:cNvPr>
          <p:cNvSpPr>
            <a:spLocks noGrp="1"/>
          </p:cNvSpPr>
          <p:nvPr>
            <p:ph type="body" sz="half" idx="2"/>
          </p:nvPr>
        </p:nvSpPr>
        <p:spPr>
          <a:xfrm>
            <a:off x="952500" y="2332038"/>
            <a:ext cx="4456113"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5DEBA6-3B7E-673A-58DE-7E83FC71EF00}"/>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11/26/24</a:t>
            </a:fld>
            <a:endParaRPr lang="en-US"/>
          </a:p>
        </p:txBody>
      </p:sp>
      <p:sp>
        <p:nvSpPr>
          <p:cNvPr id="6" name="Footer Placeholder 5">
            <a:extLst>
              <a:ext uri="{FF2B5EF4-FFF2-40B4-BE49-F238E27FC236}">
                <a16:creationId xmlns:a16="http://schemas.microsoft.com/office/drawing/2014/main" id="{D24C13BE-8715-9039-6FCA-0EA4CAB070BA}"/>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E82941-4B20-E28C-1C1A-9BCDCA7D20DA}"/>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278525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C12C-F782-C0F9-CDFA-50A3594ECEAB}"/>
              </a:ext>
            </a:extLst>
          </p:cNvPr>
          <p:cNvSpPr>
            <a:spLocks noGrp="1"/>
          </p:cNvSpPr>
          <p:nvPr>
            <p:ph type="title"/>
          </p:nvPr>
        </p:nvSpPr>
        <p:spPr>
          <a:xfrm>
            <a:off x="952500" y="517525"/>
            <a:ext cx="4456113" cy="1814513"/>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C3FB3B-0669-C833-A06A-F6D14D18A48B}"/>
              </a:ext>
            </a:extLst>
          </p:cNvPr>
          <p:cNvSpPr>
            <a:spLocks noGrp="1"/>
          </p:cNvSpPr>
          <p:nvPr>
            <p:ph type="pic" idx="1"/>
          </p:nvPr>
        </p:nvSpPr>
        <p:spPr>
          <a:xfrm>
            <a:off x="5873750" y="1119188"/>
            <a:ext cx="6996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810193-B17F-F2D5-3711-82C5A763AC56}"/>
              </a:ext>
            </a:extLst>
          </p:cNvPr>
          <p:cNvSpPr>
            <a:spLocks noGrp="1"/>
          </p:cNvSpPr>
          <p:nvPr>
            <p:ph type="body" sz="half" idx="2"/>
          </p:nvPr>
        </p:nvSpPr>
        <p:spPr>
          <a:xfrm>
            <a:off x="952500" y="2332038"/>
            <a:ext cx="4456113"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B8435-05CD-201C-A6DC-B1A4C5520601}"/>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11/26/24</a:t>
            </a:fld>
            <a:endParaRPr lang="en-US"/>
          </a:p>
        </p:txBody>
      </p:sp>
      <p:sp>
        <p:nvSpPr>
          <p:cNvPr id="6" name="Footer Placeholder 5">
            <a:extLst>
              <a:ext uri="{FF2B5EF4-FFF2-40B4-BE49-F238E27FC236}">
                <a16:creationId xmlns:a16="http://schemas.microsoft.com/office/drawing/2014/main" id="{18AC976C-3BDE-C264-38A5-2B6B35951C58}"/>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4972B15-E0CF-8398-B80A-067578129417}"/>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187649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up of a clock&#10;&#10;Description automatically generated">
            <a:extLst>
              <a:ext uri="{FF2B5EF4-FFF2-40B4-BE49-F238E27FC236}">
                <a16:creationId xmlns:a16="http://schemas.microsoft.com/office/drawing/2014/main" id="{C1C82AA0-A776-7A6A-21C1-9C3E7DEEBBF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36036534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green camera&#10;&#10;Description automatically generated">
            <a:extLst>
              <a:ext uri="{FF2B5EF4-FFF2-40B4-BE49-F238E27FC236}">
                <a16:creationId xmlns:a16="http://schemas.microsoft.com/office/drawing/2014/main" id="{2E849900-9D6B-75E5-EB42-121034BBC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89783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3"/>
          <p:cNvSpPr txBox="1">
            <a:spLocks noChangeArrowheads="1"/>
          </p:cNvSpPr>
          <p:nvPr/>
        </p:nvSpPr>
        <p:spPr bwMode="auto">
          <a:xfrm>
            <a:off x="2870200" y="533401"/>
            <a:ext cx="8077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a:solidFill>
                  <a:srgbClr val="00A88F"/>
                </a:solidFill>
              </a:rPr>
              <a:t>Presenters:</a:t>
            </a:r>
          </a:p>
        </p:txBody>
      </p:sp>
      <p:sp>
        <p:nvSpPr>
          <p:cNvPr id="10242" name="TextBox 4"/>
          <p:cNvSpPr txBox="1">
            <a:spLocks noChangeArrowheads="1"/>
          </p:cNvSpPr>
          <p:nvPr/>
        </p:nvSpPr>
        <p:spPr bwMode="auto">
          <a:xfrm>
            <a:off x="2184400" y="1676400"/>
            <a:ext cx="9448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2800" b="1" u="sng">
                <a:solidFill>
                  <a:srgbClr val="00A88F"/>
                </a:solidFill>
              </a:rPr>
              <a:t>MODERATOR INFO:</a:t>
            </a:r>
          </a:p>
          <a:p>
            <a:pPr algn="ctr" eaLnBrk="1" hangingPunct="1"/>
            <a:r>
              <a:rPr lang="en-US"/>
              <a:t>Name, Job Title; School District, Business</a:t>
            </a:r>
          </a:p>
          <a:p>
            <a:pPr lvl="1" algn="ctr" eaLnBrk="1" hangingPunct="1"/>
            <a:r>
              <a:rPr lang="en-US"/>
              <a:t>(123) 456-7890; email</a:t>
            </a:r>
          </a:p>
          <a:p>
            <a:pPr lvl="1" algn="ctr" eaLnBrk="1" hangingPunct="1"/>
            <a:endParaRPr lang="en-US" i="1">
              <a:solidFill>
                <a:srgbClr val="004882"/>
              </a:solidFill>
            </a:endParaRPr>
          </a:p>
          <a:p>
            <a:pPr algn="ctr" eaLnBrk="1" hangingPunct="1"/>
            <a:r>
              <a:rPr lang="en-US" sz="2800" b="1" u="sng">
                <a:solidFill>
                  <a:srgbClr val="00A88F"/>
                </a:solidFill>
              </a:rPr>
              <a:t>PANELISTS INFO:</a:t>
            </a:r>
          </a:p>
          <a:p>
            <a:pPr algn="ctr" eaLnBrk="1" hangingPunct="1"/>
            <a:r>
              <a:rPr lang="en-US"/>
              <a:t>Name, Job Title; School District, Business</a:t>
            </a:r>
          </a:p>
          <a:p>
            <a:pPr lvl="1" algn="ctr" eaLnBrk="1" hangingPunct="1"/>
            <a:r>
              <a:rPr lang="en-US"/>
              <a:t>(123) 456-7890; email</a:t>
            </a:r>
          </a:p>
          <a:p>
            <a:pPr lvl="1" algn="ctr" eaLnBrk="1" hangingPunct="1"/>
            <a:endParaRPr lang="en-US"/>
          </a:p>
          <a:p>
            <a:pPr algn="ctr" eaLnBrk="1" hangingPunct="1"/>
            <a:r>
              <a:rPr lang="en-US"/>
              <a:t>Name, Job Title; School District, Business</a:t>
            </a:r>
          </a:p>
          <a:p>
            <a:pPr lvl="1" algn="ctr" eaLnBrk="1" hangingPunct="1"/>
            <a:r>
              <a:rPr lang="en-US"/>
              <a:t>(123) 456-7890; email</a:t>
            </a:r>
          </a:p>
          <a:p>
            <a:pPr algn="ctr" eaLnBrk="1" hangingPunct="1"/>
            <a:endParaRPr lang="en-US"/>
          </a:p>
          <a:p>
            <a:pPr algn="ctr" eaLnBrk="1" hangingPunct="1"/>
            <a:r>
              <a:rPr lang="en-US"/>
              <a:t>Name, Job Title; School District, Business</a:t>
            </a:r>
          </a:p>
          <a:p>
            <a:pPr lvl="1" algn="ctr" eaLnBrk="1" hangingPunct="1"/>
            <a:r>
              <a:rPr lang="en-US"/>
              <a:t>(123) 456-7890; email</a:t>
            </a:r>
          </a:p>
          <a:p>
            <a:pPr algn="ctr" eaLnBrk="1" hangingPunct="1"/>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question mark&#10;&#10;Description automatically generated">
            <a:extLst>
              <a:ext uri="{FF2B5EF4-FFF2-40B4-BE49-F238E27FC236}">
                <a16:creationId xmlns:a16="http://schemas.microsoft.com/office/drawing/2014/main" id="{1E91E695-A0CA-EEEC-A319-3A5D0655A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124895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blue and green text&#10;&#10;Description automatically generated">
            <a:extLst>
              <a:ext uri="{FF2B5EF4-FFF2-40B4-BE49-F238E27FC236}">
                <a16:creationId xmlns:a16="http://schemas.microsoft.com/office/drawing/2014/main" id="{24C7478B-B7F3-D7AB-C7F6-829A5EFD3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264047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green building with a flag on top&#10;&#10;Description automatically generated">
            <a:extLst>
              <a:ext uri="{FF2B5EF4-FFF2-40B4-BE49-F238E27FC236}">
                <a16:creationId xmlns:a16="http://schemas.microsoft.com/office/drawing/2014/main" id="{7ADB65E2-6D0A-5496-46D9-9AA8AE68C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220443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97" name="TextBox 1"/>
          <p:cNvSpPr txBox="1">
            <a:spLocks noChangeArrowheads="1"/>
          </p:cNvSpPr>
          <p:nvPr/>
        </p:nvSpPr>
        <p:spPr bwMode="auto">
          <a:xfrm>
            <a:off x="2870200" y="609601"/>
            <a:ext cx="80772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5400" b="1" dirty="0">
                <a:solidFill>
                  <a:srgbClr val="004882"/>
                </a:solidFill>
              </a:rPr>
              <a:t>Presentation Title</a:t>
            </a:r>
          </a:p>
        </p:txBody>
      </p:sp>
      <p:sp>
        <p:nvSpPr>
          <p:cNvPr id="3" name="TextBox 1"/>
          <p:cNvSpPr txBox="1">
            <a:spLocks noChangeArrowheads="1"/>
          </p:cNvSpPr>
          <p:nvPr/>
        </p:nvSpPr>
        <p:spPr bwMode="auto">
          <a:xfrm>
            <a:off x="2413000" y="2057400"/>
            <a:ext cx="8991600" cy="1908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dirty="0"/>
              <a:t>This presentation is to be informative and not to promote specific products, services companies, etc. Illinois ASBO Member Programs are permitted to promote products and services in accordance with the Service Associate Ethics Policy and Code of Conduct.</a:t>
            </a:r>
          </a:p>
          <a:p>
            <a:pPr eaLnBrk="1" hangingPunct="1"/>
            <a:endParaRPr lang="en-US" sz="1400" dirty="0"/>
          </a:p>
          <a:p>
            <a:pPr eaLnBrk="1" hangingPunct="1"/>
            <a:endParaRPr lang="en-US" sz="1400" dirty="0"/>
          </a:p>
          <a:p>
            <a:pPr algn="ctr" eaLnBrk="1" hangingPunct="1"/>
            <a:r>
              <a:rPr lang="en-US" sz="2400" b="1" dirty="0">
                <a:solidFill>
                  <a:srgbClr val="FF0000"/>
                </a:solidFill>
              </a:rPr>
              <a:t>Once your presentation is complete, make sure to delete </a:t>
            </a:r>
            <a:br>
              <a:rPr lang="en-US" sz="2400" b="1" dirty="0">
                <a:solidFill>
                  <a:srgbClr val="FF0000"/>
                </a:solidFill>
              </a:rPr>
            </a:br>
            <a:r>
              <a:rPr lang="en-US" sz="2400" b="1" dirty="0">
                <a:solidFill>
                  <a:srgbClr val="FF0000"/>
                </a:solidFill>
              </a:rPr>
              <a:t>any slides that are not in your presentation.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3"/>
          <p:cNvSpPr txBox="1">
            <a:spLocks noChangeArrowheads="1"/>
          </p:cNvSpPr>
          <p:nvPr/>
        </p:nvSpPr>
        <p:spPr bwMode="auto">
          <a:xfrm>
            <a:off x="2870200" y="434976"/>
            <a:ext cx="8077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dirty="0">
                <a:solidFill>
                  <a:srgbClr val="004882"/>
                </a:solidFill>
              </a:rPr>
              <a:t>Introductions</a:t>
            </a:r>
          </a:p>
        </p:txBody>
      </p:sp>
      <p:sp>
        <p:nvSpPr>
          <p:cNvPr id="6146" name="TextBox 4"/>
          <p:cNvSpPr txBox="1">
            <a:spLocks noChangeArrowheads="1"/>
          </p:cNvSpPr>
          <p:nvPr/>
        </p:nvSpPr>
        <p:spPr bwMode="auto">
          <a:xfrm>
            <a:off x="2336800" y="1390650"/>
            <a:ext cx="67818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t>Name: First, Last, designation. Role: (Speaker, Moderator)</a:t>
            </a:r>
          </a:p>
          <a:p>
            <a:pPr eaLnBrk="1" hangingPunct="1"/>
            <a:r>
              <a:rPr lang="en-US" i="1"/>
              <a:t> - Job Title, School District, Business Name </a:t>
            </a:r>
          </a:p>
          <a:p>
            <a:pPr eaLnBrk="1" hangingPunct="1"/>
            <a:endParaRPr lang="en-US" i="1"/>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a:t> </a:t>
            </a:r>
            <a:r>
              <a:rPr lang="en-US" i="1"/>
              <a:t>- Job Title, School District, Business Name </a:t>
            </a:r>
          </a:p>
        </p:txBody>
      </p:sp>
      <p:pic>
        <p:nvPicPr>
          <p:cNvPr id="6147" name="Picture 6" descr="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75800" y="11430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8" name="Picture 7" descr="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75800" y="24384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9" name="Picture 8" descr="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75800" y="37338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9" descr="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75800" y="50292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94000" y="1752600"/>
            <a:ext cx="8229600" cy="4191000"/>
          </a:xfrm>
        </p:spPr>
        <p:txBody>
          <a:bodyPr>
            <a:normAutofit fontScale="85000" lnSpcReduction="20000"/>
          </a:bodyPr>
          <a:lstStyle/>
          <a:p>
            <a:pPr>
              <a:defRPr/>
            </a:pPr>
            <a:r>
              <a:rPr lang="en-US" dirty="0"/>
              <a:t>The Moderator will help ensure the Illinois ASBO Code of Ethics is adhered to throughout the presentation and ensuing audience discussion.</a:t>
            </a:r>
          </a:p>
          <a:p>
            <a:pPr>
              <a:defRPr/>
            </a:pPr>
            <a:r>
              <a:rPr lang="en-US" dirty="0"/>
              <a:t>Moderators are given the authority to ask any attendee to leave if they become combative with presenters.</a:t>
            </a:r>
          </a:p>
          <a:p>
            <a:pPr>
              <a:defRPr/>
            </a:pPr>
            <a:r>
              <a:rPr lang="en-US" dirty="0"/>
              <a:t>This presentation is to be informative and not to promote specific products, services, companies, etc.</a:t>
            </a:r>
          </a:p>
          <a:p>
            <a:pPr>
              <a:defRPr/>
            </a:pPr>
            <a:r>
              <a:rPr lang="en-US" dirty="0"/>
              <a:t>If a vendor is a presenter and uses the presentation as a platform to “sell” their product or services, the Moderator has the authority to stop the presentation if the presenter refuses to modify their content.</a:t>
            </a:r>
          </a:p>
          <a:p>
            <a:pPr>
              <a:defRPr/>
            </a:pPr>
            <a:r>
              <a:rPr lang="en-US" dirty="0"/>
              <a:t>Any vendor presenter who violates these regulations may be excluded from presenting at future presentations.</a:t>
            </a:r>
          </a:p>
        </p:txBody>
      </p:sp>
      <p:sp>
        <p:nvSpPr>
          <p:cNvPr id="7170" name="TextBox 1"/>
          <p:cNvSpPr txBox="1">
            <a:spLocks noChangeArrowheads="1"/>
          </p:cNvSpPr>
          <p:nvPr/>
        </p:nvSpPr>
        <p:spPr bwMode="auto">
          <a:xfrm>
            <a:off x="1651000" y="413772"/>
            <a:ext cx="10515600" cy="13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800" b="1" i="1" dirty="0">
                <a:solidFill>
                  <a:srgbClr val="FF0000"/>
                </a:solidFill>
              </a:rPr>
              <a:t>This information is for the presenters only, please remove this slide before your presentation.</a:t>
            </a:r>
          </a:p>
          <a:p>
            <a:pPr algn="ctr" eaLnBrk="1" hangingPunct="1"/>
            <a:endParaRPr lang="en-US" sz="1600" b="1" u="sng" dirty="0">
              <a:solidFill>
                <a:srgbClr val="00A88F"/>
              </a:solidFill>
              <a:cs typeface="Arial" charset="0"/>
            </a:endParaRPr>
          </a:p>
          <a:p>
            <a:pPr algn="ctr" eaLnBrk="1" hangingPunct="1"/>
            <a:r>
              <a:rPr lang="en-US" sz="3200" b="1" u="sng" dirty="0">
                <a:solidFill>
                  <a:srgbClr val="004882"/>
                </a:solidFill>
                <a:cs typeface="Arial" charset="0"/>
              </a:rPr>
              <a:t>ILLINOIS ASBO ETHICS STATEMENT</a:t>
            </a:r>
          </a:p>
          <a:p>
            <a:pPr algn="ctr" eaLnBrk="1" hangingPunct="1"/>
            <a:endParaRPr lang="en-US" sz="1300" i="1"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ontent Placeholder 2"/>
          <p:cNvSpPr>
            <a:spLocks noGrp="1"/>
          </p:cNvSpPr>
          <p:nvPr>
            <p:ph idx="1"/>
          </p:nvPr>
        </p:nvSpPr>
        <p:spPr>
          <a:xfrm>
            <a:off x="2184400" y="1447801"/>
            <a:ext cx="9601200" cy="4276725"/>
          </a:xfrm>
        </p:spPr>
        <p:txBody>
          <a:bodyPr/>
          <a:lstStyle/>
          <a:p>
            <a:endParaRPr lang="en-US">
              <a:latin typeface="Calibri" charset="0"/>
            </a:endParaRPr>
          </a:p>
        </p:txBody>
      </p:sp>
      <p:sp>
        <p:nvSpPr>
          <p:cNvPr id="8194" name="TextBox 5"/>
          <p:cNvSpPr txBox="1">
            <a:spLocks noChangeArrowheads="1"/>
          </p:cNvSpPr>
          <p:nvPr/>
        </p:nvSpPr>
        <p:spPr bwMode="auto">
          <a:xfrm>
            <a:off x="2870200" y="533401"/>
            <a:ext cx="8077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dirty="0">
                <a:solidFill>
                  <a:srgbClr val="004882"/>
                </a:solidFill>
              </a:rPr>
              <a:t>Fill in presentation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3"/>
          <p:cNvSpPr txBox="1">
            <a:spLocks noChangeArrowheads="1"/>
          </p:cNvSpPr>
          <p:nvPr/>
        </p:nvSpPr>
        <p:spPr bwMode="auto">
          <a:xfrm>
            <a:off x="2489200" y="2743201"/>
            <a:ext cx="8839200" cy="150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6000" b="1" i="1">
                <a:solidFill>
                  <a:srgbClr val="00A88F"/>
                </a:solidFill>
                <a:cs typeface="Arial" charset="0"/>
              </a:rPr>
              <a:t>Questions and Answers</a:t>
            </a:r>
          </a:p>
          <a:p>
            <a:pPr algn="ctr" eaLnBrk="1" hangingPunct="1"/>
            <a:r>
              <a:rPr lang="en-US" sz="3200" i="1"/>
              <a:t>We thank you for your time</a:t>
            </a:r>
            <a:r>
              <a:rPr lang="en-US" sz="3200" i="1">
                <a:solidFill>
                  <a:srgbClr val="004882"/>
                </a:solidFill>
              </a:rPr>
              <a:t>!</a:t>
            </a: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1056</TotalTime>
  <Words>386</Words>
  <Application>Microsoft Macintosh PowerPoint</Application>
  <PresentationFormat>Custom</PresentationFormat>
  <Paragraphs>49</Paragraphs>
  <Slides>10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Stacia Freeman</cp:lastModifiedBy>
  <cp:revision>70</cp:revision>
  <dcterms:created xsi:type="dcterms:W3CDTF">2007-09-20T14:21:43Z</dcterms:created>
  <dcterms:modified xsi:type="dcterms:W3CDTF">2024-11-26T20:55:31Z</dcterms:modified>
</cp:coreProperties>
</file>