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1" r:id="rId4"/>
    <p:sldMasterId id="2147493491" r:id="rId5"/>
    <p:sldMasterId id="2147493501" r:id="rId6"/>
  </p:sldMasterIdLst>
  <p:notesMasterIdLst>
    <p:notesMasterId r:id="rId17"/>
  </p:notesMasterIdLst>
  <p:sldIdLst>
    <p:sldId id="266" r:id="rId7"/>
    <p:sldId id="267" r:id="rId8"/>
    <p:sldId id="268" r:id="rId9"/>
    <p:sldId id="269" r:id="rId10"/>
    <p:sldId id="260" r:id="rId11"/>
    <p:sldId id="258" r:id="rId12"/>
    <p:sldId id="259" r:id="rId13"/>
    <p:sldId id="270" r:id="rId14"/>
    <p:sldId id="264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 autoAdjust="0"/>
    <p:restoredTop sz="94701" autoAdjust="0"/>
  </p:normalViewPr>
  <p:slideViewPr>
    <p:cSldViewPr snapToGrid="0" snapToObjects="1">
      <p:cViewPr varScale="1">
        <p:scale>
          <a:sx n="162" d="100"/>
          <a:sy n="162" d="100"/>
        </p:scale>
        <p:origin x="56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7E8D-0D5E-7E4A-8078-3A9D242EE9C7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AEB5-69CC-AD48-B114-989C9A98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711" y="830716"/>
            <a:ext cx="8538578" cy="110172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51258"/>
            <a:ext cx="7772400" cy="1360383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style</a:t>
            </a:r>
          </a:p>
          <a:p>
            <a:r>
              <a:rPr lang="en-US" dirty="0"/>
              <a:t>And Presenter’s name(s) &amp; Info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86746"/>
            <a:ext cx="7772400" cy="1101725"/>
          </a:xfrm>
        </p:spPr>
        <p:txBody>
          <a:bodyPr/>
          <a:lstStyle>
            <a:lvl1pPr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as the template for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Make duplicates of this slide as needed and be sure to erase the previous slides before building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6931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</p:spPr>
        <p:txBody>
          <a:bodyPr anchor="b">
            <a:normAutofit/>
          </a:bodyPr>
          <a:lstStyle>
            <a:lvl1pPr algn="l"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picture caption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4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5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B1A9-064D-D04A-9059-D794EBE1309E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32C4-B1FD-804B-B7B9-12301DBF6D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8436" y="-10370"/>
            <a:ext cx="9180871" cy="5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3D36-9AAA-0F48-9F71-2B58A6AFF89A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7DF7-0820-434B-8863-A8F42D73B3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9412D-9BA6-1DC3-8EFE-1A911998E8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8436" y="-10370"/>
            <a:ext cx="9180871" cy="5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5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929" y="-6485"/>
            <a:ext cx="9179856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8435" y="-10370"/>
            <a:ext cx="9180869" cy="51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928" y="-10085"/>
            <a:ext cx="9179856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3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928" y="-10085"/>
            <a:ext cx="9179856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928" y="-10085"/>
            <a:ext cx="9179856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548FE0-25F6-2A44-83BD-AE0831A90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652C9E8-54B1-7649-9A9F-0210B7C36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AD78C-02DF-C544-AB3C-4D47CEF058E9}"/>
              </a:ext>
            </a:extLst>
          </p:cNvPr>
          <p:cNvSpPr txBox="1"/>
          <p:nvPr/>
        </p:nvSpPr>
        <p:spPr>
          <a:xfrm>
            <a:off x="8977023" y="17095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FAA1B-2677-E34E-861C-F4D685577882}"/>
              </a:ext>
            </a:extLst>
          </p:cNvPr>
          <p:cNvSpPr txBox="1"/>
          <p:nvPr/>
        </p:nvSpPr>
        <p:spPr>
          <a:xfrm>
            <a:off x="1623317" y="4962418"/>
            <a:ext cx="0" cy="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E5F61-6CD3-4F4C-B4AE-73324FD6C3FB}"/>
              </a:ext>
            </a:extLst>
          </p:cNvPr>
          <p:cNvSpPr txBox="1"/>
          <p:nvPr/>
        </p:nvSpPr>
        <p:spPr>
          <a:xfrm>
            <a:off x="159026" y="472307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DC106-6683-864E-9998-96E4C8F1D9F1}"/>
              </a:ext>
            </a:extLst>
          </p:cNvPr>
          <p:cNvSpPr txBox="1"/>
          <p:nvPr/>
        </p:nvSpPr>
        <p:spPr>
          <a:xfrm>
            <a:off x="595901" y="4109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32EA7-DC9C-8342-9820-5BC16FD6371B}"/>
              </a:ext>
            </a:extLst>
          </p:cNvPr>
          <p:cNvSpPr txBox="1"/>
          <p:nvPr/>
        </p:nvSpPr>
        <p:spPr>
          <a:xfrm>
            <a:off x="675861" y="3578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31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29732"/>
            <a:ext cx="6400800" cy="18993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4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33DA-1A6E-F200-BE06-7845131F6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758480-F541-8294-5243-AFAA4166C619}"/>
              </a:ext>
            </a:extLst>
          </p:cNvPr>
          <p:cNvSpPr txBox="1"/>
          <p:nvPr/>
        </p:nvSpPr>
        <p:spPr>
          <a:xfrm>
            <a:off x="3368178" y="2066916"/>
            <a:ext cx="565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61825"/>
                </a:solidFill>
                <a:latin typeface="Arial Black"/>
                <a:cs typeface="Arial Black"/>
              </a:rPr>
              <a:t>Presentation Title</a:t>
            </a:r>
          </a:p>
          <a:p>
            <a:r>
              <a:rPr lang="en-US" sz="1600" dirty="0">
                <a:solidFill>
                  <a:srgbClr val="C61825"/>
                </a:solidFill>
                <a:latin typeface="Arial"/>
                <a:cs typeface="Arial"/>
              </a:rPr>
              <a:t>Presented by: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612CE-B2B2-F3B1-1FB3-BD1A62612A3E}"/>
              </a:ext>
            </a:extLst>
          </p:cNvPr>
          <p:cNvSpPr txBox="1"/>
          <p:nvPr/>
        </p:nvSpPr>
        <p:spPr>
          <a:xfrm>
            <a:off x="3393309" y="1823538"/>
            <a:ext cx="117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61825"/>
                </a:solidFill>
                <a:latin typeface="Arial"/>
                <a:cs typeface="Arial"/>
              </a:rPr>
              <a:t>Today’s Date </a:t>
            </a:r>
          </a:p>
        </p:txBody>
      </p:sp>
    </p:spTree>
    <p:extLst>
      <p:ext uri="{BB962C8B-B14F-4D97-AF65-F5344CB8AC3E}">
        <p14:creationId xmlns:p14="http://schemas.microsoft.com/office/powerpoint/2010/main" val="80716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928" y="-10085"/>
            <a:ext cx="9179856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5723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mpt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924</TotalTime>
  <Words>7</Words>
  <Application>Microsoft Macintosh PowerPoint</Application>
  <PresentationFormat>On-screen Show (16:9)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Main Title Slide</vt:lpstr>
      <vt:lpstr>1_Custom Design</vt:lpstr>
      <vt:lpstr>Empty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Kevin Nelligan</cp:lastModifiedBy>
  <cp:revision>66</cp:revision>
  <dcterms:created xsi:type="dcterms:W3CDTF">2010-04-12T23:12:02Z</dcterms:created>
  <dcterms:modified xsi:type="dcterms:W3CDTF">2025-12-11T17:17:30Z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