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8" r:id="rId3"/>
    <p:sldId id="259" r:id="rId4"/>
    <p:sldId id="260" r:id="rId5"/>
    <p:sldId id="261" r:id="rId6"/>
  </p:sldIdLst>
  <p:sldSz cx="10058400" cy="7772400"/>
  <p:notesSz cx="9144000" cy="6858000"/>
  <p:defaultTextStyle>
    <a:defPPr>
      <a:defRPr lang="en-US"/>
    </a:defPPr>
    <a:lvl1pPr algn="l" defTabSz="1017588"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1pPr>
    <a:lvl2pPr marL="508000" indent="-50800" algn="l" defTabSz="1017588"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2pPr>
    <a:lvl3pPr marL="1017588" indent="-103188" algn="l" defTabSz="1017588"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3pPr>
    <a:lvl4pPr marL="1527175" indent="-155575" algn="l" defTabSz="1017588"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4pPr>
    <a:lvl5pPr marL="2036763" indent="-207963" algn="l" defTabSz="1017588"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2"/>
    <p:restoredTop sz="94737"/>
  </p:normalViewPr>
  <p:slideViewPr>
    <p:cSldViewPr>
      <p:cViewPr varScale="1">
        <p:scale>
          <a:sx n="128" d="100"/>
          <a:sy n="128" d="100"/>
        </p:scale>
        <p:origin x="2552" y="184"/>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EA3068-AD6A-C712-DB4F-D8298CDE80E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F307FD81-2321-E707-7D0C-C94B4426D0A8}"/>
              </a:ext>
            </a:extLst>
          </p:cNvPr>
          <p:cNvSpPr>
            <a:spLocks noGrp="1"/>
          </p:cNvSpPr>
          <p:nvPr>
            <p:ph type="dt" sz="quarter" idx="1"/>
          </p:nvPr>
        </p:nvSpPr>
        <p:spPr>
          <a:xfrm>
            <a:off x="5180013" y="0"/>
            <a:ext cx="3962400" cy="3429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37B2E7F1-4823-BE45-A6FD-0EA4ACC377BB}" type="datetimeFigureOut">
              <a:rPr lang="en-US" altLang="en-US"/>
              <a:pPr>
                <a:defRPr/>
              </a:pPr>
              <a:t>5/19/25</a:t>
            </a:fld>
            <a:endParaRPr lang="en-US" altLang="en-US"/>
          </a:p>
        </p:txBody>
      </p:sp>
      <p:sp>
        <p:nvSpPr>
          <p:cNvPr id="4" name="Footer Placeholder 3">
            <a:extLst>
              <a:ext uri="{FF2B5EF4-FFF2-40B4-BE49-F238E27FC236}">
                <a16:creationId xmlns:a16="http://schemas.microsoft.com/office/drawing/2014/main" id="{BB384032-E652-CAF8-A072-51C8F90DE7EF}"/>
              </a:ext>
            </a:extLst>
          </p:cNvPr>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B0DF30AA-36A1-F2A7-0338-A614E8106EFF}"/>
              </a:ext>
            </a:extLst>
          </p:cNvPr>
          <p:cNvSpPr>
            <a:spLocks noGrp="1"/>
          </p:cNvSpPr>
          <p:nvPr>
            <p:ph type="sldNum" sz="quarter" idx="3"/>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705E092-94B9-F44A-842A-9DADCA01EB51}"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E2A500-2F9F-16B8-3F5F-69E038453A62}"/>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latin typeface="Arial"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4D74B219-8F88-BD16-10E9-BD26731D3E48}"/>
              </a:ext>
            </a:extLst>
          </p:cNvPr>
          <p:cNvSpPr>
            <a:spLocks noGrp="1"/>
          </p:cNvSpPr>
          <p:nvPr>
            <p:ph type="dt" idx="1"/>
          </p:nvPr>
        </p:nvSpPr>
        <p:spPr>
          <a:xfrm>
            <a:off x="5180013" y="0"/>
            <a:ext cx="3962400" cy="3429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Arial" panose="020B0604020202020204" pitchFamily="34" charset="0"/>
              </a:defRPr>
            </a:lvl1pPr>
          </a:lstStyle>
          <a:p>
            <a:pPr>
              <a:defRPr/>
            </a:pPr>
            <a:fld id="{CC1C343E-5E89-4F47-A2BF-2CF9D08EDD6B}" type="datetimeFigureOut">
              <a:rPr lang="en-US" altLang="en-US"/>
              <a:pPr>
                <a:defRPr/>
              </a:pPr>
              <a:t>5/19/25</a:t>
            </a:fld>
            <a:endParaRPr lang="en-US" altLang="en-US"/>
          </a:p>
        </p:txBody>
      </p:sp>
      <p:sp>
        <p:nvSpPr>
          <p:cNvPr id="4" name="Slide Image Placeholder 3">
            <a:extLst>
              <a:ext uri="{FF2B5EF4-FFF2-40B4-BE49-F238E27FC236}">
                <a16:creationId xmlns:a16="http://schemas.microsoft.com/office/drawing/2014/main" id="{F53A10C7-96F7-32F0-0405-BB2CAFA4DD37}"/>
              </a:ext>
            </a:extLst>
          </p:cNvPr>
          <p:cNvSpPr>
            <a:spLocks noGrp="1" noRot="1" noChangeAspect="1"/>
          </p:cNvSpPr>
          <p:nvPr>
            <p:ph type="sldImg" idx="2"/>
          </p:nvPr>
        </p:nvSpPr>
        <p:spPr>
          <a:xfrm>
            <a:off x="2908300" y="514350"/>
            <a:ext cx="33274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182F54E-A3D6-2FCB-EEEC-754C93D96F3E}"/>
              </a:ext>
            </a:extLst>
          </p:cNvPr>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78F0BC8-CAE0-34D3-241A-3BD1BB9CC3EB}"/>
              </a:ext>
            </a:extLst>
          </p:cNvPr>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5FB700C-A473-7EA8-D696-8C661A7E23D6}"/>
              </a:ext>
            </a:extLst>
          </p:cNvPr>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2F633DF5-4E71-4D42-9932-014BE6D636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D13ABCF9-D1BB-1577-1F38-8D23849D3C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2" name="Notes Placeholder 2">
            <a:extLst>
              <a:ext uri="{FF2B5EF4-FFF2-40B4-BE49-F238E27FC236}">
                <a16:creationId xmlns:a16="http://schemas.microsoft.com/office/drawing/2014/main" id="{0BA29E12-27AF-C143-3568-BA9E22CBDA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5123" name="Slide Number Placeholder 3">
            <a:extLst>
              <a:ext uri="{FF2B5EF4-FFF2-40B4-BE49-F238E27FC236}">
                <a16:creationId xmlns:a16="http://schemas.microsoft.com/office/drawing/2014/main" id="{781BEC77-E955-1274-D429-AEBDBA2125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848A827-4468-C34E-9916-9CB4CD4EF35B}" type="slidenum">
              <a:rPr lang="en-US" altLang="en-US">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362200"/>
            <a:ext cx="8153400" cy="1666028"/>
          </a:xfrm>
        </p:spPr>
        <p:txBody>
          <a:bodyPr/>
          <a:lstStyle/>
          <a:p>
            <a:r>
              <a:rPr lang="en-US" dirty="0"/>
              <a:t>Click to edit Master title style</a:t>
            </a:r>
          </a:p>
        </p:txBody>
      </p:sp>
      <p:sp>
        <p:nvSpPr>
          <p:cNvPr id="3" name="Subtitle 2"/>
          <p:cNvSpPr>
            <a:spLocks noGrp="1"/>
          </p:cNvSpPr>
          <p:nvPr>
            <p:ph type="subTitle" idx="1"/>
          </p:nvPr>
        </p:nvSpPr>
        <p:spPr>
          <a:xfrm>
            <a:off x="1828800" y="4352078"/>
            <a:ext cx="678180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1118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508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1600199"/>
            <a:ext cx="2263140" cy="525780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502920" y="1600199"/>
            <a:ext cx="6621780" cy="52578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4014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9051925" cy="1295400"/>
          </a:xfrm>
        </p:spPr>
        <p:txBody>
          <a:bodyPr/>
          <a:lstStyle/>
          <a:p>
            <a:r>
              <a:rPr lang="en-US" dirty="0"/>
              <a:t>Click to edit Master title style</a:t>
            </a:r>
          </a:p>
        </p:txBody>
      </p:sp>
      <p:sp>
        <p:nvSpPr>
          <p:cNvPr id="3" name="Content Placeholder 2"/>
          <p:cNvSpPr>
            <a:spLocks noGrp="1"/>
          </p:cNvSpPr>
          <p:nvPr>
            <p:ph idx="1"/>
          </p:nvPr>
        </p:nvSpPr>
        <p:spPr>
          <a:xfrm>
            <a:off x="304800" y="2667000"/>
            <a:ext cx="9601200" cy="427672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789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4976812"/>
            <a:ext cx="861060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838200" y="3276600"/>
            <a:ext cx="861060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541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975725" cy="1295400"/>
          </a:xfrm>
        </p:spPr>
        <p:txBody>
          <a:bodyPr/>
          <a:lstStyle/>
          <a:p>
            <a:r>
              <a:rPr lang="en-US" dirty="0"/>
              <a:t>Click to edit Master title style</a:t>
            </a:r>
          </a:p>
        </p:txBody>
      </p:sp>
      <p:sp>
        <p:nvSpPr>
          <p:cNvPr id="3" name="Content Placeholder 2"/>
          <p:cNvSpPr>
            <a:spLocks noGrp="1"/>
          </p:cNvSpPr>
          <p:nvPr>
            <p:ph sz="half" idx="1"/>
          </p:nvPr>
        </p:nvSpPr>
        <p:spPr>
          <a:xfrm>
            <a:off x="609600" y="2895601"/>
            <a:ext cx="4335780" cy="38862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34000" y="2895601"/>
            <a:ext cx="4267200" cy="388620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23574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95400"/>
            <a:ext cx="9051925" cy="9144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2209800"/>
            <a:ext cx="47490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dirty="0"/>
              <a:t>Click to edit Master text styles</a:t>
            </a:r>
          </a:p>
        </p:txBody>
      </p:sp>
      <p:sp>
        <p:nvSpPr>
          <p:cNvPr id="4" name="Content Placeholder 3"/>
          <p:cNvSpPr>
            <a:spLocks noGrp="1"/>
          </p:cNvSpPr>
          <p:nvPr>
            <p:ph sz="half" idx="2"/>
          </p:nvPr>
        </p:nvSpPr>
        <p:spPr>
          <a:xfrm>
            <a:off x="457200" y="2971800"/>
            <a:ext cx="4901407" cy="3733800"/>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334000" y="2209800"/>
            <a:ext cx="4572000"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257800" y="2971799"/>
            <a:ext cx="4648200" cy="3733801"/>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5992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0"/>
            <a:ext cx="8534400" cy="1295400"/>
          </a:xfrm>
        </p:spPr>
        <p:txBody>
          <a:bodyPr/>
          <a:lstStyle/>
          <a:p>
            <a:r>
              <a:rPr lang="en-US"/>
              <a:t>Click to edit Master title style</a:t>
            </a:r>
          </a:p>
        </p:txBody>
      </p:sp>
    </p:spTree>
    <p:extLst>
      <p:ext uri="{BB962C8B-B14F-4D97-AF65-F5344CB8AC3E}">
        <p14:creationId xmlns:p14="http://schemas.microsoft.com/office/powerpoint/2010/main" val="97547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600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1" y="1219200"/>
            <a:ext cx="3124200" cy="1169247"/>
          </a:xfrm>
        </p:spPr>
        <p:txBody>
          <a:bodyPr anchor="b"/>
          <a:lstStyle>
            <a:lvl1pPr algn="l">
              <a:defRPr sz="2200" b="1"/>
            </a:lvl1pPr>
          </a:lstStyle>
          <a:p>
            <a:r>
              <a:rPr lang="en-US" dirty="0"/>
              <a:t>Click to edit Master title style</a:t>
            </a:r>
          </a:p>
        </p:txBody>
      </p:sp>
      <p:sp>
        <p:nvSpPr>
          <p:cNvPr id="3" name="Content Placeholder 2"/>
          <p:cNvSpPr>
            <a:spLocks noGrp="1"/>
          </p:cNvSpPr>
          <p:nvPr>
            <p:ph idx="1"/>
          </p:nvPr>
        </p:nvSpPr>
        <p:spPr>
          <a:xfrm>
            <a:off x="4343400" y="990599"/>
            <a:ext cx="5212080" cy="5952385"/>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219199" y="2362199"/>
            <a:ext cx="3048001" cy="4580785"/>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Tree>
    <p:extLst>
      <p:ext uri="{BB962C8B-B14F-4D97-AF65-F5344CB8AC3E}">
        <p14:creationId xmlns:p14="http://schemas.microsoft.com/office/powerpoint/2010/main" val="55099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1600200"/>
            <a:ext cx="6035040" cy="3757718"/>
          </a:xfrm>
        </p:spPr>
        <p:txBody>
          <a:bodyPr rtlCol="0">
            <a:normAutofit/>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pPr lvl="0"/>
            <a:endParaRPr lang="en-US" noProof="0"/>
          </a:p>
        </p:txBody>
      </p:sp>
      <p:sp>
        <p:nvSpPr>
          <p:cNvPr id="4" name="Text Placeholder 3"/>
          <p:cNvSpPr>
            <a:spLocks noGrp="1"/>
          </p:cNvSpPr>
          <p:nvPr>
            <p:ph type="body" sz="half" idx="2"/>
          </p:nvPr>
        </p:nvSpPr>
        <p:spPr>
          <a:xfrm>
            <a:off x="1971517" y="6082983"/>
            <a:ext cx="6035040" cy="77501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Tree>
    <p:extLst>
      <p:ext uri="{BB962C8B-B14F-4D97-AF65-F5344CB8AC3E}">
        <p14:creationId xmlns:p14="http://schemas.microsoft.com/office/powerpoint/2010/main" val="280916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iStock-background.jpg">
            <a:extLst>
              <a:ext uri="{FF2B5EF4-FFF2-40B4-BE49-F238E27FC236}">
                <a16:creationId xmlns:a16="http://schemas.microsoft.com/office/drawing/2014/main" id="{41CDDEB3-9A4D-359B-76E7-4F2D96E98F1D}"/>
              </a:ext>
            </a:extLst>
          </p:cNvPr>
          <p:cNvPicPr>
            <a:picLocks noChangeAspect="1"/>
          </p:cNvPicPr>
          <p:nvPr userDrawn="1"/>
        </p:nvPicPr>
        <p:blipFill>
          <a:blip r:embed="rId13">
            <a:extLst>
              <a:ext uri="{28A0092B-C50C-407E-A947-70E740481C1C}">
                <a14:useLocalDpi xmlns:a14="http://schemas.microsoft.com/office/drawing/2010/main" val="0"/>
              </a:ext>
            </a:extLst>
          </a:blip>
          <a:srcRect l="-748" t="69794" r="748" b="16315"/>
          <a:stretch>
            <a:fillRect/>
          </a:stretch>
        </p:blipFill>
        <p:spPr bwMode="auto">
          <a:xfrm>
            <a:off x="-134938" y="6934200"/>
            <a:ext cx="10206038" cy="914400"/>
          </a:xfrm>
          <a:prstGeom prst="rect">
            <a:avLst/>
          </a:prstGeom>
          <a:noFill/>
          <a:ln>
            <a:noFill/>
          </a:ln>
          <a:extLst>
            <a:ext uri="{909E8E84-426E-40DD-AFC4-6F175D3DCCD1}">
              <a14:hiddenFill xmlns:a14="http://schemas.microsoft.com/office/drawing/2010/main">
                <a:solidFill>
                  <a:srgbClr val="FFFFFF">
                    <a:alpha val="50195"/>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A369EDF1-DA12-04E5-F2B1-0DABBA676A55}"/>
              </a:ext>
            </a:extLst>
          </p:cNvPr>
          <p:cNvSpPr>
            <a:spLocks noGrp="1"/>
          </p:cNvSpPr>
          <p:nvPr>
            <p:ph type="title"/>
          </p:nvPr>
        </p:nvSpPr>
        <p:spPr bwMode="auto">
          <a:xfrm>
            <a:off x="914400" y="1371600"/>
            <a:ext cx="8534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586B1B4B-CDB2-1690-D912-6B18263D94F3}"/>
              </a:ext>
            </a:extLst>
          </p:cNvPr>
          <p:cNvSpPr>
            <a:spLocks noGrp="1"/>
          </p:cNvSpPr>
          <p:nvPr>
            <p:ph type="body" idx="1"/>
          </p:nvPr>
        </p:nvSpPr>
        <p:spPr bwMode="auto">
          <a:xfrm>
            <a:off x="457200" y="2819400"/>
            <a:ext cx="9448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 descr="iStock-background.jpg">
            <a:extLst>
              <a:ext uri="{FF2B5EF4-FFF2-40B4-BE49-F238E27FC236}">
                <a16:creationId xmlns:a16="http://schemas.microsoft.com/office/drawing/2014/main" id="{865C50DA-C0BA-B853-69B7-A04EFB22850D}"/>
              </a:ext>
            </a:extLst>
          </p:cNvPr>
          <p:cNvPicPr>
            <a:picLocks noChangeAspect="1"/>
          </p:cNvPicPr>
          <p:nvPr userDrawn="1"/>
        </p:nvPicPr>
        <p:blipFill>
          <a:blip r:embed="rId14">
            <a:extLst>
              <a:ext uri="{28A0092B-C50C-407E-A947-70E740481C1C}">
                <a14:useLocalDpi xmlns:a14="http://schemas.microsoft.com/office/drawing/2010/main" val="0"/>
              </a:ext>
            </a:extLst>
          </a:blip>
          <a:srcRect l="748" t="69795" r="-748" b="10667"/>
          <a:stretch>
            <a:fillRect/>
          </a:stretch>
        </p:blipFill>
        <p:spPr bwMode="auto">
          <a:xfrm>
            <a:off x="0" y="0"/>
            <a:ext cx="10206038"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5">
            <a:extLst>
              <a:ext uri="{FF2B5EF4-FFF2-40B4-BE49-F238E27FC236}">
                <a16:creationId xmlns:a16="http://schemas.microsoft.com/office/drawing/2014/main" id="{A8883577-A7B3-D012-A600-5D3280EBD0C1}"/>
              </a:ext>
            </a:extLst>
          </p:cNvPr>
          <p:cNvSpPr txBox="1">
            <a:spLocks noChangeArrowheads="1"/>
          </p:cNvSpPr>
          <p:nvPr userDrawn="1"/>
        </p:nvSpPr>
        <p:spPr bwMode="auto">
          <a:xfrm>
            <a:off x="4114800" y="228600"/>
            <a:ext cx="5791200" cy="769441"/>
          </a:xfrm>
          <a:prstGeom prst="rect">
            <a:avLst/>
          </a:prstGeom>
          <a:noFill/>
          <a:ln>
            <a:noFill/>
          </a:ln>
        </p:spPr>
        <p:txBody>
          <a:bodyPr>
            <a:spAutoFit/>
          </a:bodyPr>
          <a:lstStyle>
            <a:lvl1pPr eaLnBrk="0" hangingPunct="0">
              <a:defRPr sz="20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0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0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000">
                <a:solidFill>
                  <a:schemeClr val="tx1"/>
                </a:solidFill>
                <a:latin typeface="Arial" panose="020B0604020202020204" pitchFamily="34" charset="0"/>
                <a:ea typeface="ＭＳ Ｐゴシック" panose="020B0600070205080204" pitchFamily="34" charset="-128"/>
              </a:defRPr>
            </a:lvl5pPr>
            <a:lvl6pPr marL="2514600" indent="-228600" defTabSz="1017588" eaLnBrk="0" fontAlgn="base" hangingPunct="0">
              <a:spcBef>
                <a:spcPct val="0"/>
              </a:spcBef>
              <a:spcAft>
                <a:spcPct val="0"/>
              </a:spcAft>
              <a:defRPr sz="2000">
                <a:solidFill>
                  <a:schemeClr val="tx1"/>
                </a:solidFill>
                <a:latin typeface="Arial" panose="020B0604020202020204" pitchFamily="34" charset="0"/>
                <a:ea typeface="ＭＳ Ｐゴシック" panose="020B0600070205080204" pitchFamily="34" charset="-128"/>
              </a:defRPr>
            </a:lvl6pPr>
            <a:lvl7pPr marL="2971800" indent="-228600" defTabSz="1017588" eaLnBrk="0" fontAlgn="base" hangingPunct="0">
              <a:spcBef>
                <a:spcPct val="0"/>
              </a:spcBef>
              <a:spcAft>
                <a:spcPct val="0"/>
              </a:spcAft>
              <a:defRPr sz="2000">
                <a:solidFill>
                  <a:schemeClr val="tx1"/>
                </a:solidFill>
                <a:latin typeface="Arial" panose="020B0604020202020204" pitchFamily="34" charset="0"/>
                <a:ea typeface="ＭＳ Ｐゴシック" panose="020B0600070205080204" pitchFamily="34" charset="-128"/>
              </a:defRPr>
            </a:lvl7pPr>
            <a:lvl8pPr marL="3429000" indent="-228600" defTabSz="1017588" eaLnBrk="0" fontAlgn="base" hangingPunct="0">
              <a:spcBef>
                <a:spcPct val="0"/>
              </a:spcBef>
              <a:spcAft>
                <a:spcPct val="0"/>
              </a:spcAft>
              <a:defRPr sz="2000">
                <a:solidFill>
                  <a:schemeClr val="tx1"/>
                </a:solidFill>
                <a:latin typeface="Arial" panose="020B0604020202020204" pitchFamily="34" charset="0"/>
                <a:ea typeface="ＭＳ Ｐゴシック" panose="020B0600070205080204" pitchFamily="34" charset="-128"/>
              </a:defRPr>
            </a:lvl8pPr>
            <a:lvl9pPr marL="3886200" indent="-228600" defTabSz="1017588" eaLnBrk="0" fontAlgn="base" hangingPunct="0">
              <a:spcBef>
                <a:spcPct val="0"/>
              </a:spcBef>
              <a:spcAft>
                <a:spcPct val="0"/>
              </a:spcAft>
              <a:defRPr sz="2000">
                <a:solidFill>
                  <a:schemeClr val="tx1"/>
                </a:solidFill>
                <a:latin typeface="Arial" panose="020B0604020202020204" pitchFamily="34" charset="0"/>
                <a:ea typeface="ＭＳ Ｐゴシック" panose="020B0600070205080204" pitchFamily="34" charset="-128"/>
              </a:defRPr>
            </a:lvl9pPr>
          </a:lstStyle>
          <a:p>
            <a:pPr algn="r" eaLnBrk="1" hangingPunct="1">
              <a:defRPr/>
            </a:pPr>
            <a:r>
              <a:rPr lang="en-US" altLang="en-US" sz="2800" b="1" dirty="0">
                <a:solidFill>
                  <a:schemeClr val="bg1"/>
                </a:solidFill>
              </a:rPr>
              <a:t>2025 REGIONAL CONFERENCE</a:t>
            </a:r>
          </a:p>
          <a:p>
            <a:pPr marL="0" marR="0" indent="0" algn="r" defTabSz="1017588" rtl="0" eaLnBrk="1" fontAlgn="base" latinLnBrk="0" hangingPunct="1">
              <a:lnSpc>
                <a:spcPct val="100000"/>
              </a:lnSpc>
              <a:spcBef>
                <a:spcPct val="0"/>
              </a:spcBef>
              <a:spcAft>
                <a:spcPct val="0"/>
              </a:spcAft>
              <a:buClrTx/>
              <a:buSzTx/>
              <a:buFontTx/>
              <a:buNone/>
              <a:tabLst/>
              <a:defRPr/>
            </a:pPr>
            <a:r>
              <a:rPr lang="en-US" altLang="en-US" sz="1600" b="1" dirty="0">
                <a:solidFill>
                  <a:schemeClr val="bg1"/>
                </a:solidFill>
              </a:rPr>
              <a:t>Bloomington |  O'Fallon</a:t>
            </a:r>
          </a:p>
        </p:txBody>
      </p:sp>
      <p:pic>
        <p:nvPicPr>
          <p:cNvPr id="1031" name="Picture 3" descr="IASPA_Logo2.png">
            <a:extLst>
              <a:ext uri="{FF2B5EF4-FFF2-40B4-BE49-F238E27FC236}">
                <a16:creationId xmlns:a16="http://schemas.microsoft.com/office/drawing/2014/main" id="{FA7ED77F-61C2-2F5F-2D37-515D07BE654D}"/>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6200" y="7007225"/>
            <a:ext cx="1752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4" descr="IASBO_logotype-01.png">
            <a:extLst>
              <a:ext uri="{FF2B5EF4-FFF2-40B4-BE49-F238E27FC236}">
                <a16:creationId xmlns:a16="http://schemas.microsoft.com/office/drawing/2014/main" id="{745CFCA3-8A90-D102-AB0E-B35ED3837B7A}"/>
              </a:ext>
            </a:extLst>
          </p:cNvPr>
          <p:cNvPicPr>
            <a:picLocks noChangeAspect="1"/>
          </p:cNvPicPr>
          <p:nvPr userDrawn="1"/>
        </p:nvPicPr>
        <p:blipFill>
          <a:blip r:embed="rId16">
            <a:extLst>
              <a:ext uri="{28A0092B-C50C-407E-A947-70E740481C1C}">
                <a14:useLocalDpi xmlns:a14="http://schemas.microsoft.com/office/drawing/2010/main" val="0"/>
              </a:ext>
            </a:extLst>
          </a:blip>
          <a:srcRect l="30383" r="-2"/>
          <a:stretch>
            <a:fillRect/>
          </a:stretch>
        </p:blipFill>
        <p:spPr bwMode="auto">
          <a:xfrm>
            <a:off x="2408238" y="6719888"/>
            <a:ext cx="1782762"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5" descr="IASBO_logo_state_noBG.png">
            <a:extLst>
              <a:ext uri="{FF2B5EF4-FFF2-40B4-BE49-F238E27FC236}">
                <a16:creationId xmlns:a16="http://schemas.microsoft.com/office/drawing/2014/main" id="{003859F5-36AF-30AD-EAB4-D6E69DE26D53}"/>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1981200" y="7010400"/>
            <a:ext cx="3937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7588" rtl="0" eaLnBrk="0" fontAlgn="base" hangingPunct="0">
        <a:spcBef>
          <a:spcPct val="0"/>
        </a:spcBef>
        <a:spcAft>
          <a:spcPct val="0"/>
        </a:spcAft>
        <a:defRPr sz="4900" kern="1200">
          <a:solidFill>
            <a:schemeClr val="tx1"/>
          </a:solidFill>
          <a:latin typeface="+mj-lt"/>
          <a:ea typeface="ＭＳ Ｐゴシック" charset="0"/>
          <a:cs typeface="ＭＳ Ｐゴシック" charset="0"/>
        </a:defRPr>
      </a:lvl1pPr>
      <a:lvl2pPr algn="ctr" defTabSz="1017588" rtl="0" eaLnBrk="0" fontAlgn="base" hangingPunct="0">
        <a:spcBef>
          <a:spcPct val="0"/>
        </a:spcBef>
        <a:spcAft>
          <a:spcPct val="0"/>
        </a:spcAft>
        <a:defRPr sz="4900">
          <a:solidFill>
            <a:schemeClr val="tx1"/>
          </a:solidFill>
          <a:latin typeface="Calibri" charset="0"/>
          <a:ea typeface="ＭＳ Ｐゴシック" charset="0"/>
          <a:cs typeface="ＭＳ Ｐゴシック" charset="0"/>
        </a:defRPr>
      </a:lvl2pPr>
      <a:lvl3pPr algn="ctr" defTabSz="1017588" rtl="0" eaLnBrk="0" fontAlgn="base" hangingPunct="0">
        <a:spcBef>
          <a:spcPct val="0"/>
        </a:spcBef>
        <a:spcAft>
          <a:spcPct val="0"/>
        </a:spcAft>
        <a:defRPr sz="4900">
          <a:solidFill>
            <a:schemeClr val="tx1"/>
          </a:solidFill>
          <a:latin typeface="Calibri" charset="0"/>
          <a:ea typeface="ＭＳ Ｐゴシック" charset="0"/>
          <a:cs typeface="ＭＳ Ｐゴシック" charset="0"/>
        </a:defRPr>
      </a:lvl3pPr>
      <a:lvl4pPr algn="ctr" defTabSz="1017588" rtl="0" eaLnBrk="0" fontAlgn="base" hangingPunct="0">
        <a:spcBef>
          <a:spcPct val="0"/>
        </a:spcBef>
        <a:spcAft>
          <a:spcPct val="0"/>
        </a:spcAft>
        <a:defRPr sz="4900">
          <a:solidFill>
            <a:schemeClr val="tx1"/>
          </a:solidFill>
          <a:latin typeface="Calibri" charset="0"/>
          <a:ea typeface="ＭＳ Ｐゴシック" charset="0"/>
          <a:cs typeface="ＭＳ Ｐゴシック" charset="0"/>
        </a:defRPr>
      </a:lvl4pPr>
      <a:lvl5pPr algn="ctr" defTabSz="1017588" rtl="0" eaLnBrk="0" fontAlgn="base" hangingPunct="0">
        <a:spcBef>
          <a:spcPct val="0"/>
        </a:spcBef>
        <a:spcAft>
          <a:spcPct val="0"/>
        </a:spcAft>
        <a:defRPr sz="4900">
          <a:solidFill>
            <a:schemeClr val="tx1"/>
          </a:solidFill>
          <a:latin typeface="Calibri" charset="0"/>
          <a:ea typeface="ＭＳ Ｐゴシック" charset="0"/>
          <a:cs typeface="ＭＳ Ｐゴシック" charset="0"/>
        </a:defRPr>
      </a:lvl5pPr>
      <a:lvl6pPr marL="457200" algn="ctr" defTabSz="1017588" rtl="0" fontAlgn="base">
        <a:spcBef>
          <a:spcPct val="0"/>
        </a:spcBef>
        <a:spcAft>
          <a:spcPct val="0"/>
        </a:spcAft>
        <a:defRPr sz="4900">
          <a:solidFill>
            <a:schemeClr val="tx1"/>
          </a:solidFill>
          <a:latin typeface="Calibri" charset="0"/>
          <a:ea typeface="ＭＳ Ｐゴシック" charset="0"/>
        </a:defRPr>
      </a:lvl6pPr>
      <a:lvl7pPr marL="914400" algn="ctr" defTabSz="1017588" rtl="0" fontAlgn="base">
        <a:spcBef>
          <a:spcPct val="0"/>
        </a:spcBef>
        <a:spcAft>
          <a:spcPct val="0"/>
        </a:spcAft>
        <a:defRPr sz="4900">
          <a:solidFill>
            <a:schemeClr val="tx1"/>
          </a:solidFill>
          <a:latin typeface="Calibri" charset="0"/>
          <a:ea typeface="ＭＳ Ｐゴシック" charset="0"/>
        </a:defRPr>
      </a:lvl7pPr>
      <a:lvl8pPr marL="1371600" algn="ctr" defTabSz="1017588" rtl="0" fontAlgn="base">
        <a:spcBef>
          <a:spcPct val="0"/>
        </a:spcBef>
        <a:spcAft>
          <a:spcPct val="0"/>
        </a:spcAft>
        <a:defRPr sz="4900">
          <a:solidFill>
            <a:schemeClr val="tx1"/>
          </a:solidFill>
          <a:latin typeface="Calibri" charset="0"/>
          <a:ea typeface="ＭＳ Ｐゴシック" charset="0"/>
        </a:defRPr>
      </a:lvl8pPr>
      <a:lvl9pPr marL="1828800" algn="ctr" defTabSz="1017588" rtl="0" fontAlgn="base">
        <a:spcBef>
          <a:spcPct val="0"/>
        </a:spcBef>
        <a:spcAft>
          <a:spcPct val="0"/>
        </a:spcAft>
        <a:defRPr sz="4900">
          <a:solidFill>
            <a:schemeClr val="tx1"/>
          </a:solidFill>
          <a:latin typeface="Calibri" charset="0"/>
          <a:ea typeface="ＭＳ Ｐゴシック" charset="0"/>
        </a:defRPr>
      </a:lvl9pPr>
    </p:titleStyle>
    <p:bodyStyle>
      <a:lvl1pPr marL="381000" indent="-381000" algn="l" defTabSz="1017588" rtl="0" eaLnBrk="0" fontAlgn="base" hangingPunct="0">
        <a:spcBef>
          <a:spcPct val="20000"/>
        </a:spcBef>
        <a:spcAft>
          <a:spcPct val="0"/>
        </a:spcAft>
        <a:buFont typeface="Arial" panose="020B0604020202020204" pitchFamily="34" charset="0"/>
        <a:buChar char="•"/>
        <a:defRPr sz="3600" kern="1200">
          <a:solidFill>
            <a:schemeClr val="tx1"/>
          </a:solidFill>
          <a:latin typeface="+mn-lt"/>
          <a:ea typeface="ＭＳ Ｐゴシック" charset="0"/>
          <a:cs typeface="ＭＳ Ｐゴシック" charset="0"/>
        </a:defRPr>
      </a:lvl1pPr>
      <a:lvl2pPr marL="827088" indent="-317500" algn="l" defTabSz="1017588"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ＭＳ Ｐゴシック" charset="0"/>
          <a:cs typeface="+mn-cs"/>
        </a:defRPr>
      </a:lvl2pPr>
      <a:lvl3pPr marL="1273175" indent="-254000" algn="l" defTabSz="1017588" rtl="0" eaLnBrk="0" fontAlgn="base" hangingPunct="0">
        <a:spcBef>
          <a:spcPct val="20000"/>
        </a:spcBef>
        <a:spcAft>
          <a:spcPct val="0"/>
        </a:spcAft>
        <a:buFont typeface="Arial" panose="020B0604020202020204" pitchFamily="34" charset="0"/>
        <a:buChar char="•"/>
        <a:defRPr sz="2700" kern="1200">
          <a:solidFill>
            <a:schemeClr val="tx1"/>
          </a:solidFill>
          <a:latin typeface="+mn-lt"/>
          <a:ea typeface="ＭＳ Ｐゴシック" charset="0"/>
          <a:cs typeface="+mn-cs"/>
        </a:defRPr>
      </a:lvl3pPr>
      <a:lvl4pPr marL="1782763" indent="-254000" algn="l" defTabSz="1017588"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ＭＳ Ｐゴシック" charset="0"/>
          <a:cs typeface="+mn-cs"/>
        </a:defRPr>
      </a:lvl4pPr>
      <a:lvl5pPr marL="2292350" indent="-254000" algn="l" defTabSz="1017588"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ＭＳ Ｐゴシック" charset="0"/>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Box 1">
            <a:extLst>
              <a:ext uri="{FF2B5EF4-FFF2-40B4-BE49-F238E27FC236}">
                <a16:creationId xmlns:a16="http://schemas.microsoft.com/office/drawing/2014/main" id="{661C1100-49D4-A28D-13B6-7CA17EC6C61C}"/>
              </a:ext>
            </a:extLst>
          </p:cNvPr>
          <p:cNvSpPr txBox="1">
            <a:spLocks noChangeArrowheads="1"/>
          </p:cNvSpPr>
          <p:nvPr/>
        </p:nvSpPr>
        <p:spPr bwMode="auto">
          <a:xfrm>
            <a:off x="1143000" y="3200400"/>
            <a:ext cx="8077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5400" b="1">
                <a:latin typeface="Arial" panose="020B0604020202020204" pitchFamily="34" charset="0"/>
              </a:rPr>
              <a:t>Presentation Title</a:t>
            </a:r>
          </a:p>
        </p:txBody>
      </p:sp>
      <p:sp>
        <p:nvSpPr>
          <p:cNvPr id="4098" name="TextBox 1">
            <a:extLst>
              <a:ext uri="{FF2B5EF4-FFF2-40B4-BE49-F238E27FC236}">
                <a16:creationId xmlns:a16="http://schemas.microsoft.com/office/drawing/2014/main" id="{61DDCC7D-3B6E-9D6E-9F90-E26C040983FF}"/>
              </a:ext>
            </a:extLst>
          </p:cNvPr>
          <p:cNvSpPr txBox="1">
            <a:spLocks noChangeArrowheads="1"/>
          </p:cNvSpPr>
          <p:nvPr/>
        </p:nvSpPr>
        <p:spPr bwMode="auto">
          <a:xfrm>
            <a:off x="723900" y="6019800"/>
            <a:ext cx="8610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latin typeface="Arial" panose="020B0604020202020204" pitchFamily="34" charset="0"/>
              </a:rPr>
              <a:t>This presentation is to be informative and not to promote specific products, services companies, etc. Illinois ASBO Sponsored Programs are permitted to promote products and services in accordance with the Service Associate Ethics Policy and Code of Conduct.</a:t>
            </a:r>
          </a:p>
          <a:p>
            <a:pPr eaLnBrk="1" hangingPunct="1">
              <a:spcBef>
                <a:spcPct val="0"/>
              </a:spcBef>
              <a:buFontTx/>
              <a:buNone/>
            </a:pPr>
            <a:endParaRPr lang="en-US" altLang="en-US" sz="16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Box 3">
            <a:extLst>
              <a:ext uri="{FF2B5EF4-FFF2-40B4-BE49-F238E27FC236}">
                <a16:creationId xmlns:a16="http://schemas.microsoft.com/office/drawing/2014/main" id="{F02FA02B-6C20-93AA-0FC4-B66D15240ED6}"/>
              </a:ext>
            </a:extLst>
          </p:cNvPr>
          <p:cNvSpPr txBox="1">
            <a:spLocks noChangeArrowheads="1"/>
          </p:cNvSpPr>
          <p:nvPr/>
        </p:nvSpPr>
        <p:spPr bwMode="auto">
          <a:xfrm>
            <a:off x="990600" y="1425575"/>
            <a:ext cx="8077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000" b="1">
                <a:solidFill>
                  <a:srgbClr val="000000"/>
                </a:solidFill>
                <a:latin typeface="Arial" panose="020B0604020202020204" pitchFamily="34" charset="0"/>
              </a:rPr>
              <a:t>Introductions</a:t>
            </a:r>
          </a:p>
        </p:txBody>
      </p:sp>
      <p:sp>
        <p:nvSpPr>
          <p:cNvPr id="6146" name="TextBox 4">
            <a:extLst>
              <a:ext uri="{FF2B5EF4-FFF2-40B4-BE49-F238E27FC236}">
                <a16:creationId xmlns:a16="http://schemas.microsoft.com/office/drawing/2014/main" id="{79BDE8E2-2A77-A303-E8D9-5CF6144632E9}"/>
              </a:ext>
            </a:extLst>
          </p:cNvPr>
          <p:cNvSpPr txBox="1">
            <a:spLocks noChangeArrowheads="1"/>
          </p:cNvSpPr>
          <p:nvPr/>
        </p:nvSpPr>
        <p:spPr bwMode="auto">
          <a:xfrm>
            <a:off x="457200" y="2381250"/>
            <a:ext cx="67818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a:latin typeface="Arial" panose="020B0604020202020204" pitchFamily="34" charset="0"/>
              </a:rPr>
              <a:t>Name: First, Last, designation. Role: (Speaker, Moderator)</a:t>
            </a:r>
          </a:p>
          <a:p>
            <a:pPr eaLnBrk="1" hangingPunct="1">
              <a:spcBef>
                <a:spcPct val="0"/>
              </a:spcBef>
              <a:buFontTx/>
              <a:buNone/>
            </a:pPr>
            <a:r>
              <a:rPr lang="en-US" altLang="en-US" sz="2000" i="1">
                <a:latin typeface="Arial" panose="020B0604020202020204" pitchFamily="34" charset="0"/>
              </a:rPr>
              <a:t> - Job Title, School District, Business Name </a:t>
            </a:r>
          </a:p>
          <a:p>
            <a:pPr eaLnBrk="1" hangingPunct="1">
              <a:spcBef>
                <a:spcPct val="0"/>
              </a:spcBef>
              <a:buFontTx/>
              <a:buNone/>
            </a:pPr>
            <a:endParaRPr lang="en-US" altLang="en-US" sz="2000" i="1">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Name: First, Last, designation. Role: (Speaker, Moderator)</a:t>
            </a:r>
          </a:p>
          <a:p>
            <a:pPr eaLnBrk="1" hangingPunct="1">
              <a:spcBef>
                <a:spcPct val="0"/>
              </a:spcBef>
              <a:buFontTx/>
              <a:buNone/>
            </a:pPr>
            <a:r>
              <a:rPr lang="en-US" altLang="en-US" sz="2000" i="1">
                <a:latin typeface="Arial" panose="020B0604020202020204" pitchFamily="34" charset="0"/>
              </a:rPr>
              <a:t> - Job Title, School District, Business Name </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Name: First, Last, designation. Role: (Speaker, Moderator)</a:t>
            </a:r>
          </a:p>
          <a:p>
            <a:pPr eaLnBrk="1" hangingPunct="1">
              <a:spcBef>
                <a:spcPct val="0"/>
              </a:spcBef>
              <a:buFontTx/>
              <a:buNone/>
            </a:pPr>
            <a:r>
              <a:rPr lang="en-US" altLang="en-US" sz="2000" i="1">
                <a:latin typeface="Arial" panose="020B0604020202020204" pitchFamily="34" charset="0"/>
              </a:rPr>
              <a:t> - Job Title, School District, Business Name </a:t>
            </a: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endParaRPr lang="en-US" altLang="en-US" sz="2000">
              <a:latin typeface="Arial" panose="020B0604020202020204" pitchFamily="34" charset="0"/>
            </a:endParaRPr>
          </a:p>
          <a:p>
            <a:pPr eaLnBrk="1" hangingPunct="1">
              <a:spcBef>
                <a:spcPct val="0"/>
              </a:spcBef>
              <a:buFontTx/>
              <a:buNone/>
            </a:pPr>
            <a:r>
              <a:rPr lang="en-US" altLang="en-US" sz="2000">
                <a:latin typeface="Arial" panose="020B0604020202020204" pitchFamily="34" charset="0"/>
              </a:rPr>
              <a:t>Name: First, Last, designation. Role: (Speaker, Moderator)</a:t>
            </a:r>
          </a:p>
          <a:p>
            <a:pPr eaLnBrk="1" hangingPunct="1">
              <a:spcBef>
                <a:spcPct val="0"/>
              </a:spcBef>
              <a:buFontTx/>
              <a:buNone/>
            </a:pPr>
            <a:r>
              <a:rPr lang="en-US" altLang="en-US" sz="2000">
                <a:latin typeface="Arial" panose="020B0604020202020204" pitchFamily="34" charset="0"/>
              </a:rPr>
              <a:t> </a:t>
            </a:r>
            <a:r>
              <a:rPr lang="en-US" altLang="en-US" sz="2000" i="1">
                <a:latin typeface="Arial" panose="020B0604020202020204" pitchFamily="34" charset="0"/>
              </a:rPr>
              <a:t>- Job Title, School District, Business Name </a:t>
            </a:r>
          </a:p>
        </p:txBody>
      </p:sp>
      <p:pic>
        <p:nvPicPr>
          <p:cNvPr id="6147" name="Picture 6" descr="logo.jpg">
            <a:extLst>
              <a:ext uri="{FF2B5EF4-FFF2-40B4-BE49-F238E27FC236}">
                <a16:creationId xmlns:a16="http://schemas.microsoft.com/office/drawing/2014/main" id="{9FA631DE-A34D-6849-18B3-05C3A2E070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2133600"/>
            <a:ext cx="1981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7" descr="logo.jpg">
            <a:extLst>
              <a:ext uri="{FF2B5EF4-FFF2-40B4-BE49-F238E27FC236}">
                <a16:creationId xmlns:a16="http://schemas.microsoft.com/office/drawing/2014/main" id="{2C41B57F-8E43-7459-2AB5-5478D49C53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352800"/>
            <a:ext cx="1981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8" descr="logo.jpg">
            <a:extLst>
              <a:ext uri="{FF2B5EF4-FFF2-40B4-BE49-F238E27FC236}">
                <a16:creationId xmlns:a16="http://schemas.microsoft.com/office/drawing/2014/main" id="{CB8B2CE3-32DF-1E14-16BE-A490278ECEB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4648200"/>
            <a:ext cx="1981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9" descr="logo.jpg">
            <a:extLst>
              <a:ext uri="{FF2B5EF4-FFF2-40B4-BE49-F238E27FC236}">
                <a16:creationId xmlns:a16="http://schemas.microsoft.com/office/drawing/2014/main" id="{0BF02863-619B-125C-F3AD-33CB7023F47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867400"/>
            <a:ext cx="19812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Content Placeholder 2">
            <a:extLst>
              <a:ext uri="{FF2B5EF4-FFF2-40B4-BE49-F238E27FC236}">
                <a16:creationId xmlns:a16="http://schemas.microsoft.com/office/drawing/2014/main" id="{202C443D-F0AD-572C-C55A-B3BC58A68F4C}"/>
              </a:ext>
            </a:extLst>
          </p:cNvPr>
          <p:cNvSpPr>
            <a:spLocks noGrp="1"/>
          </p:cNvSpPr>
          <p:nvPr>
            <p:ph idx="1"/>
          </p:nvPr>
        </p:nvSpPr>
        <p:spPr>
          <a:xfrm>
            <a:off x="304800" y="2514600"/>
            <a:ext cx="9601200" cy="4276725"/>
          </a:xfrm>
        </p:spPr>
        <p:txBody>
          <a:bodyPr/>
          <a:lstStyle/>
          <a:p>
            <a:pPr marL="0" indent="0" algn="ctr">
              <a:buNone/>
            </a:pPr>
            <a:endParaRPr lang="en-US" sz="2800" b="1" i="0">
              <a:solidFill>
                <a:srgbClr val="FF0000"/>
              </a:solidFill>
              <a:effectLst/>
              <a:latin typeface="Calibri" panose="020F0502020204030204" pitchFamily="34" charset="0"/>
            </a:endParaRPr>
          </a:p>
          <a:p>
            <a:pPr marL="0" indent="0" algn="ctr">
              <a:buNone/>
            </a:pPr>
            <a:endParaRPr lang="en-US" sz="2800" b="1" i="0" dirty="0">
              <a:solidFill>
                <a:srgbClr val="FF0000"/>
              </a:solidFill>
              <a:effectLst/>
              <a:latin typeface="Calibri" panose="020F0502020204030204" pitchFamily="34" charset="0"/>
            </a:endParaRPr>
          </a:p>
          <a:p>
            <a:pPr marL="0" indent="0" algn="ctr">
              <a:buNone/>
            </a:pPr>
            <a:r>
              <a:rPr lang="en-US" sz="2800" b="1" i="0" dirty="0">
                <a:solidFill>
                  <a:srgbClr val="FF0000"/>
                </a:solidFill>
                <a:effectLst/>
                <a:latin typeface="Calibri" panose="020F0502020204030204" pitchFamily="34" charset="0"/>
              </a:rPr>
              <a:t>Once your presentation is complete, make sure to delete any slides that are not in your presentation!</a:t>
            </a:r>
            <a:endParaRPr lang="en-US" altLang="en-US" sz="2800" dirty="0">
              <a:solidFill>
                <a:srgbClr val="FF0000"/>
              </a:solidFill>
              <a:ea typeface="ＭＳ Ｐゴシック" panose="020B0600070205080204" pitchFamily="34" charset="-128"/>
            </a:endParaRPr>
          </a:p>
        </p:txBody>
      </p:sp>
      <p:sp>
        <p:nvSpPr>
          <p:cNvPr id="7170" name="TextBox 5">
            <a:extLst>
              <a:ext uri="{FF2B5EF4-FFF2-40B4-BE49-F238E27FC236}">
                <a16:creationId xmlns:a16="http://schemas.microsoft.com/office/drawing/2014/main" id="{808CCF6C-E3F5-CC3C-0A1F-355B792F5A72}"/>
              </a:ext>
            </a:extLst>
          </p:cNvPr>
          <p:cNvSpPr txBox="1">
            <a:spLocks noChangeArrowheads="1"/>
          </p:cNvSpPr>
          <p:nvPr/>
        </p:nvSpPr>
        <p:spPr bwMode="auto">
          <a:xfrm>
            <a:off x="990600" y="1600200"/>
            <a:ext cx="8077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000" b="1" dirty="0">
                <a:solidFill>
                  <a:srgbClr val="000000"/>
                </a:solidFill>
                <a:latin typeface="Arial" panose="020B0604020202020204" pitchFamily="34" charset="0"/>
              </a:rPr>
              <a:t>Fill in presentation here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Box 3">
            <a:extLst>
              <a:ext uri="{FF2B5EF4-FFF2-40B4-BE49-F238E27FC236}">
                <a16:creationId xmlns:a16="http://schemas.microsoft.com/office/drawing/2014/main" id="{C6A5A3AD-79A5-4024-FD6C-C01831039DCD}"/>
              </a:ext>
            </a:extLst>
          </p:cNvPr>
          <p:cNvSpPr txBox="1">
            <a:spLocks noChangeArrowheads="1"/>
          </p:cNvSpPr>
          <p:nvPr/>
        </p:nvSpPr>
        <p:spPr bwMode="auto">
          <a:xfrm>
            <a:off x="685800" y="2743200"/>
            <a:ext cx="8839200" cy="1508125"/>
          </a:xfrm>
          <a:prstGeom prst="rect">
            <a:avLst/>
          </a:prstGeom>
          <a:noFill/>
          <a:ln>
            <a:noFill/>
          </a:ln>
        </p:spPr>
        <p:txBody>
          <a:bodyPr>
            <a:spAutoFit/>
          </a:bodyPr>
          <a:lstStyle>
            <a:lvl1pPr eaLnBrk="0" hangingPunct="0">
              <a:defRPr sz="2000">
                <a:solidFill>
                  <a:schemeClr val="tx1"/>
                </a:solidFill>
                <a:latin typeface="Arial" charset="0"/>
                <a:ea typeface="ＭＳ Ｐゴシック" charset="0"/>
                <a:cs typeface="ＭＳ Ｐゴシック" charset="0"/>
              </a:defRPr>
            </a:lvl1pPr>
            <a:lvl2pPr marL="742950" indent="-285750" eaLnBrk="0" hangingPunct="0">
              <a:defRPr sz="2000">
                <a:solidFill>
                  <a:schemeClr val="tx1"/>
                </a:solidFill>
                <a:latin typeface="Arial" charset="0"/>
                <a:ea typeface="ＭＳ Ｐゴシック" charset="0"/>
              </a:defRPr>
            </a:lvl2pPr>
            <a:lvl3pPr marL="1143000" indent="-228600" eaLnBrk="0" hangingPunct="0">
              <a:defRPr sz="2000">
                <a:solidFill>
                  <a:schemeClr val="tx1"/>
                </a:solidFill>
                <a:latin typeface="Arial" charset="0"/>
                <a:ea typeface="ＭＳ Ｐゴシック" charset="0"/>
              </a:defRPr>
            </a:lvl3pPr>
            <a:lvl4pPr marL="1600200" indent="-228600" eaLnBrk="0" hangingPunct="0">
              <a:defRPr sz="2000">
                <a:solidFill>
                  <a:schemeClr val="tx1"/>
                </a:solidFill>
                <a:latin typeface="Arial" charset="0"/>
                <a:ea typeface="ＭＳ Ｐゴシック" charset="0"/>
              </a:defRPr>
            </a:lvl4pPr>
            <a:lvl5pPr marL="2057400" indent="-228600" eaLnBrk="0" hangingPunct="0">
              <a:defRPr sz="2000">
                <a:solidFill>
                  <a:schemeClr val="tx1"/>
                </a:solidFill>
                <a:latin typeface="Arial" charset="0"/>
                <a:ea typeface="ＭＳ Ｐゴシック" charset="0"/>
              </a:defRPr>
            </a:lvl5pPr>
            <a:lvl6pPr marL="2514600" indent="-228600" defTabSz="1017588" eaLnBrk="0" fontAlgn="base" hangingPunct="0">
              <a:spcBef>
                <a:spcPct val="0"/>
              </a:spcBef>
              <a:spcAft>
                <a:spcPct val="0"/>
              </a:spcAft>
              <a:defRPr sz="2000">
                <a:solidFill>
                  <a:schemeClr val="tx1"/>
                </a:solidFill>
                <a:latin typeface="Arial" charset="0"/>
                <a:ea typeface="ＭＳ Ｐゴシック" charset="0"/>
              </a:defRPr>
            </a:lvl6pPr>
            <a:lvl7pPr marL="2971800" indent="-228600" defTabSz="1017588" eaLnBrk="0" fontAlgn="base" hangingPunct="0">
              <a:spcBef>
                <a:spcPct val="0"/>
              </a:spcBef>
              <a:spcAft>
                <a:spcPct val="0"/>
              </a:spcAft>
              <a:defRPr sz="2000">
                <a:solidFill>
                  <a:schemeClr val="tx1"/>
                </a:solidFill>
                <a:latin typeface="Arial" charset="0"/>
                <a:ea typeface="ＭＳ Ｐゴシック" charset="0"/>
              </a:defRPr>
            </a:lvl7pPr>
            <a:lvl8pPr marL="3429000" indent="-228600" defTabSz="1017588" eaLnBrk="0" fontAlgn="base" hangingPunct="0">
              <a:spcBef>
                <a:spcPct val="0"/>
              </a:spcBef>
              <a:spcAft>
                <a:spcPct val="0"/>
              </a:spcAft>
              <a:defRPr sz="2000">
                <a:solidFill>
                  <a:schemeClr val="tx1"/>
                </a:solidFill>
                <a:latin typeface="Arial" charset="0"/>
                <a:ea typeface="ＭＳ Ｐゴシック" charset="0"/>
              </a:defRPr>
            </a:lvl8pPr>
            <a:lvl9pPr marL="3886200" indent="-228600" defTabSz="1017588" eaLnBrk="0" fontAlgn="base" hangingPunct="0">
              <a:spcBef>
                <a:spcPct val="0"/>
              </a:spcBef>
              <a:spcAft>
                <a:spcPct val="0"/>
              </a:spcAft>
              <a:defRPr sz="2000">
                <a:solidFill>
                  <a:schemeClr val="tx1"/>
                </a:solidFill>
                <a:latin typeface="Arial" charset="0"/>
                <a:ea typeface="ＭＳ Ｐゴシック" charset="0"/>
              </a:defRPr>
            </a:lvl9pPr>
          </a:lstStyle>
          <a:p>
            <a:pPr algn="ctr" eaLnBrk="1" hangingPunct="1">
              <a:defRPr/>
            </a:pPr>
            <a:r>
              <a:rPr lang="en-US" sz="6000" b="1" i="1" dirty="0">
                <a:solidFill>
                  <a:schemeClr val="accent6"/>
                </a:solidFill>
                <a:cs typeface="Arial" charset="0"/>
              </a:rPr>
              <a:t>Questions and Answers</a:t>
            </a:r>
          </a:p>
          <a:p>
            <a:pPr algn="ctr" eaLnBrk="1" hangingPunct="1">
              <a:defRPr/>
            </a:pPr>
            <a:r>
              <a:rPr lang="en-US" sz="3200" i="1" dirty="0"/>
              <a:t>We thank you for your time</a:t>
            </a:r>
            <a:r>
              <a:rPr lang="en-US" sz="3200" i="1" dirty="0">
                <a:solidFill>
                  <a:srgbClr val="004882"/>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Box 3">
            <a:extLst>
              <a:ext uri="{FF2B5EF4-FFF2-40B4-BE49-F238E27FC236}">
                <a16:creationId xmlns:a16="http://schemas.microsoft.com/office/drawing/2014/main" id="{85D11902-6099-98A4-71E0-5FC96DBD91D2}"/>
              </a:ext>
            </a:extLst>
          </p:cNvPr>
          <p:cNvSpPr txBox="1">
            <a:spLocks noChangeArrowheads="1"/>
          </p:cNvSpPr>
          <p:nvPr/>
        </p:nvSpPr>
        <p:spPr bwMode="auto">
          <a:xfrm>
            <a:off x="990600" y="1425575"/>
            <a:ext cx="8077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4000" b="1">
                <a:solidFill>
                  <a:srgbClr val="004882"/>
                </a:solidFill>
                <a:latin typeface="Arial" panose="020B0604020202020204" pitchFamily="34" charset="0"/>
              </a:rPr>
              <a:t>Presenters:</a:t>
            </a:r>
          </a:p>
        </p:txBody>
      </p:sp>
      <p:sp>
        <p:nvSpPr>
          <p:cNvPr id="9218" name="TextBox 4">
            <a:extLst>
              <a:ext uri="{FF2B5EF4-FFF2-40B4-BE49-F238E27FC236}">
                <a16:creationId xmlns:a16="http://schemas.microsoft.com/office/drawing/2014/main" id="{5F30ED33-CA7F-3915-BD56-2BDEA0F22C19}"/>
              </a:ext>
            </a:extLst>
          </p:cNvPr>
          <p:cNvSpPr txBox="1">
            <a:spLocks noChangeArrowheads="1"/>
          </p:cNvSpPr>
          <p:nvPr/>
        </p:nvSpPr>
        <p:spPr bwMode="auto">
          <a:xfrm>
            <a:off x="304800" y="2286000"/>
            <a:ext cx="9448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600">
                <a:solidFill>
                  <a:schemeClr val="tx1"/>
                </a:solidFill>
                <a:latin typeface="Calibri" panose="020F0502020204030204" pitchFamily="34" charset="0"/>
                <a:ea typeface="ＭＳ Ｐゴシック" panose="020B0600070205080204" pitchFamily="34" charset="-128"/>
              </a:defRPr>
            </a:lvl1pPr>
            <a:lvl2pPr>
              <a:spcBef>
                <a:spcPct val="20000"/>
              </a:spcBef>
              <a:buFont typeface="Arial" panose="020B0604020202020204" pitchFamily="34" charset="0"/>
              <a:buChar char="–"/>
              <a:defRPr sz="3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7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5pPr>
            <a:lvl6pPr marL="25146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6pPr>
            <a:lvl7pPr marL="29718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7pPr>
            <a:lvl8pPr marL="34290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8pPr>
            <a:lvl9pPr marL="3886200" indent="-228600" defTabSz="1017588" eaLnBrk="0" fontAlgn="base" hangingPunct="0">
              <a:spcBef>
                <a:spcPct val="20000"/>
              </a:spcBef>
              <a:spcAft>
                <a:spcPct val="0"/>
              </a:spcAft>
              <a:buFont typeface="Arial" panose="020B0604020202020204" pitchFamily="34" charset="0"/>
              <a:buChar char="»"/>
              <a:defRPr sz="22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800" b="1" u="sng">
                <a:solidFill>
                  <a:srgbClr val="000000"/>
                </a:solidFill>
                <a:latin typeface="Arial" panose="020B0604020202020204" pitchFamily="34" charset="0"/>
              </a:rPr>
              <a:t>MODERATOR INFO:</a:t>
            </a:r>
          </a:p>
          <a:p>
            <a:pPr algn="ctr" eaLnBrk="1" hangingPunct="1">
              <a:spcBef>
                <a:spcPct val="0"/>
              </a:spcBef>
              <a:buFontTx/>
              <a:buNone/>
            </a:pPr>
            <a:r>
              <a:rPr lang="en-US" altLang="en-US" sz="2000">
                <a:latin typeface="Arial" panose="020B0604020202020204" pitchFamily="34" charset="0"/>
              </a:rPr>
              <a:t>Name, Job Title; School District, Business</a:t>
            </a:r>
          </a:p>
          <a:p>
            <a:pPr lvl="1" algn="ctr" eaLnBrk="1" hangingPunct="1">
              <a:spcBef>
                <a:spcPct val="0"/>
              </a:spcBef>
              <a:buFontTx/>
              <a:buNone/>
            </a:pPr>
            <a:r>
              <a:rPr lang="en-US" altLang="en-US" sz="2000">
                <a:latin typeface="Arial" panose="020B0604020202020204" pitchFamily="34" charset="0"/>
              </a:rPr>
              <a:t>(123) 456-7890; email</a:t>
            </a:r>
          </a:p>
          <a:p>
            <a:pPr lvl="1" algn="ctr" eaLnBrk="1" hangingPunct="1">
              <a:spcBef>
                <a:spcPct val="0"/>
              </a:spcBef>
              <a:buFontTx/>
              <a:buNone/>
            </a:pPr>
            <a:endParaRPr lang="en-US" altLang="en-US" sz="2000" i="1">
              <a:solidFill>
                <a:srgbClr val="004882"/>
              </a:solidFill>
              <a:latin typeface="Arial" panose="020B0604020202020204" pitchFamily="34" charset="0"/>
            </a:endParaRPr>
          </a:p>
          <a:p>
            <a:pPr algn="ctr" eaLnBrk="1" hangingPunct="1">
              <a:spcBef>
                <a:spcPct val="0"/>
              </a:spcBef>
              <a:buFontTx/>
              <a:buNone/>
            </a:pPr>
            <a:r>
              <a:rPr lang="en-US" altLang="en-US" sz="2800" b="1" u="sng">
                <a:solidFill>
                  <a:srgbClr val="000000"/>
                </a:solidFill>
                <a:latin typeface="Arial" panose="020B0604020202020204" pitchFamily="34" charset="0"/>
              </a:rPr>
              <a:t>PANELISTS INFO:</a:t>
            </a:r>
          </a:p>
          <a:p>
            <a:pPr algn="ctr" eaLnBrk="1" hangingPunct="1">
              <a:spcBef>
                <a:spcPct val="0"/>
              </a:spcBef>
              <a:buFontTx/>
              <a:buNone/>
            </a:pPr>
            <a:r>
              <a:rPr lang="en-US" altLang="en-US" sz="2000">
                <a:latin typeface="Arial" panose="020B0604020202020204" pitchFamily="34" charset="0"/>
              </a:rPr>
              <a:t>Name, Job Title; School District, Business</a:t>
            </a:r>
          </a:p>
          <a:p>
            <a:pPr lvl="1" algn="ctr" eaLnBrk="1" hangingPunct="1">
              <a:spcBef>
                <a:spcPct val="0"/>
              </a:spcBef>
              <a:buFontTx/>
              <a:buNone/>
            </a:pPr>
            <a:r>
              <a:rPr lang="en-US" altLang="en-US" sz="2000">
                <a:latin typeface="Arial" panose="020B0604020202020204" pitchFamily="34" charset="0"/>
              </a:rPr>
              <a:t>(123) 456-7890; email</a:t>
            </a:r>
          </a:p>
          <a:p>
            <a:pPr lvl="1" algn="ctr" eaLnBrk="1" hangingPunct="1">
              <a:spcBef>
                <a:spcPct val="0"/>
              </a:spcBef>
              <a:buFontTx/>
              <a:buNone/>
            </a:pPr>
            <a:endParaRPr lang="en-US" altLang="en-US" sz="2000">
              <a:latin typeface="Arial" panose="020B0604020202020204" pitchFamily="34" charset="0"/>
            </a:endParaRPr>
          </a:p>
          <a:p>
            <a:pPr algn="ctr" eaLnBrk="1" hangingPunct="1">
              <a:spcBef>
                <a:spcPct val="0"/>
              </a:spcBef>
              <a:buFontTx/>
              <a:buNone/>
            </a:pPr>
            <a:r>
              <a:rPr lang="en-US" altLang="en-US" sz="2000">
                <a:latin typeface="Arial" panose="020B0604020202020204" pitchFamily="34" charset="0"/>
              </a:rPr>
              <a:t>Name, Job Title; School District, Business</a:t>
            </a:r>
          </a:p>
          <a:p>
            <a:pPr lvl="1" algn="ctr" eaLnBrk="1" hangingPunct="1">
              <a:spcBef>
                <a:spcPct val="0"/>
              </a:spcBef>
              <a:buFontTx/>
              <a:buNone/>
            </a:pPr>
            <a:r>
              <a:rPr lang="en-US" altLang="en-US" sz="2000">
                <a:latin typeface="Arial" panose="020B0604020202020204" pitchFamily="34" charset="0"/>
              </a:rPr>
              <a:t>(123) 456-7890; email</a:t>
            </a:r>
          </a:p>
          <a:p>
            <a:pPr algn="ctr" eaLnBrk="1" hangingPunct="1">
              <a:spcBef>
                <a:spcPct val="0"/>
              </a:spcBef>
              <a:buFontTx/>
              <a:buNone/>
            </a:pPr>
            <a:endParaRPr lang="en-US" altLang="en-US" sz="2000">
              <a:latin typeface="Arial" panose="020B0604020202020204" pitchFamily="34" charset="0"/>
            </a:endParaRPr>
          </a:p>
          <a:p>
            <a:pPr algn="ctr" eaLnBrk="1" hangingPunct="1">
              <a:spcBef>
                <a:spcPct val="0"/>
              </a:spcBef>
              <a:buFontTx/>
              <a:buNone/>
            </a:pPr>
            <a:r>
              <a:rPr lang="en-US" altLang="en-US" sz="2000">
                <a:latin typeface="Arial" panose="020B0604020202020204" pitchFamily="34" charset="0"/>
              </a:rPr>
              <a:t>Name, Job Title; School District, Business</a:t>
            </a:r>
          </a:p>
          <a:p>
            <a:pPr lvl="1" algn="ctr" eaLnBrk="1" hangingPunct="1">
              <a:spcBef>
                <a:spcPct val="0"/>
              </a:spcBef>
              <a:buFontTx/>
              <a:buNone/>
            </a:pPr>
            <a:r>
              <a:rPr lang="en-US" altLang="en-US" sz="2000">
                <a:latin typeface="Arial" panose="020B0604020202020204" pitchFamily="34" charset="0"/>
              </a:rPr>
              <a:t>(123) 456-7890; email</a:t>
            </a:r>
          </a:p>
          <a:p>
            <a:pPr algn="ctr" eaLnBrk="1" hangingPunct="1">
              <a:spcBef>
                <a:spcPct val="0"/>
              </a:spcBef>
              <a:buFontTx/>
              <a:buNone/>
            </a:pPr>
            <a:endParaRPr lang="en-US" altLang="en-US" sz="20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5306</TotalTime>
  <Words>247</Words>
  <Application>Microsoft Macintosh PowerPoint</Application>
  <PresentationFormat>Custom</PresentationFormat>
  <Paragraphs>38</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ＭＳ Ｐゴシック</vt: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Kevin Nelligan</cp:lastModifiedBy>
  <cp:revision>57</cp:revision>
  <dcterms:created xsi:type="dcterms:W3CDTF">2007-09-20T14:21:43Z</dcterms:created>
  <dcterms:modified xsi:type="dcterms:W3CDTF">2025-05-19T20:37:11Z</dcterms:modified>
</cp:coreProperties>
</file>