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handoutMasterIdLst>
    <p:handoutMasterId r:id="rId12"/>
  </p:handoutMasterIdLst>
  <p:sldIdLst>
    <p:sldId id="262" r:id="rId2"/>
    <p:sldId id="266" r:id="rId3"/>
    <p:sldId id="267" r:id="rId4"/>
    <p:sldId id="268" r:id="rId5"/>
    <p:sldId id="256" r:id="rId6"/>
    <p:sldId id="258" r:id="rId7"/>
    <p:sldId id="257" r:id="rId8"/>
    <p:sldId id="260" r:id="rId9"/>
    <p:sldId id="261" r:id="rId10"/>
  </p:sldIdLst>
  <p:sldSz cx="13817600" cy="7772400"/>
  <p:notesSz cx="9144000" cy="6858000"/>
  <p:defaultTextStyle>
    <a:defPPr>
      <a:defRPr lang="en-US"/>
    </a:defPPr>
    <a:lvl1pPr algn="l" defTabSz="1017588" rtl="0" fontAlgn="base">
      <a:spcBef>
        <a:spcPct val="0"/>
      </a:spcBef>
      <a:spcAft>
        <a:spcPct val="0"/>
      </a:spcAft>
      <a:defRPr sz="2000" kern="1200">
        <a:solidFill>
          <a:schemeClr val="tx1"/>
        </a:solidFill>
        <a:latin typeface="Arial" charset="0"/>
        <a:ea typeface="ＭＳ Ｐゴシック" charset="0"/>
        <a:cs typeface="ＭＳ Ｐゴシック" charset="0"/>
      </a:defRPr>
    </a:lvl1pPr>
    <a:lvl2pPr marL="508000" indent="-50800" algn="l" defTabSz="1017588" rtl="0" fontAlgn="base">
      <a:spcBef>
        <a:spcPct val="0"/>
      </a:spcBef>
      <a:spcAft>
        <a:spcPct val="0"/>
      </a:spcAft>
      <a:defRPr sz="2000" kern="1200">
        <a:solidFill>
          <a:schemeClr val="tx1"/>
        </a:solidFill>
        <a:latin typeface="Arial" charset="0"/>
        <a:ea typeface="ＭＳ Ｐゴシック" charset="0"/>
        <a:cs typeface="ＭＳ Ｐゴシック" charset="0"/>
      </a:defRPr>
    </a:lvl2pPr>
    <a:lvl3pPr marL="1017588" indent="-103188" algn="l" defTabSz="1017588" rtl="0" fontAlgn="base">
      <a:spcBef>
        <a:spcPct val="0"/>
      </a:spcBef>
      <a:spcAft>
        <a:spcPct val="0"/>
      </a:spcAft>
      <a:defRPr sz="2000" kern="1200">
        <a:solidFill>
          <a:schemeClr val="tx1"/>
        </a:solidFill>
        <a:latin typeface="Arial" charset="0"/>
        <a:ea typeface="ＭＳ Ｐゴシック" charset="0"/>
        <a:cs typeface="ＭＳ Ｐゴシック" charset="0"/>
      </a:defRPr>
    </a:lvl3pPr>
    <a:lvl4pPr marL="1527175" indent="-155575" algn="l" defTabSz="1017588" rtl="0" fontAlgn="base">
      <a:spcBef>
        <a:spcPct val="0"/>
      </a:spcBef>
      <a:spcAft>
        <a:spcPct val="0"/>
      </a:spcAft>
      <a:defRPr sz="2000" kern="1200">
        <a:solidFill>
          <a:schemeClr val="tx1"/>
        </a:solidFill>
        <a:latin typeface="Arial" charset="0"/>
        <a:ea typeface="ＭＳ Ｐゴシック" charset="0"/>
        <a:cs typeface="ＭＳ Ｐゴシック" charset="0"/>
      </a:defRPr>
    </a:lvl4pPr>
    <a:lvl5pPr marL="2036763" indent="-207963" algn="l" defTabSz="1017588" rtl="0" fontAlgn="base">
      <a:spcBef>
        <a:spcPct val="0"/>
      </a:spcBef>
      <a:spcAft>
        <a:spcPct val="0"/>
      </a:spcAft>
      <a:defRPr sz="20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0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0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0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000"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448" userDrawn="1">
          <p15:clr>
            <a:srgbClr val="A4A3A4"/>
          </p15:clr>
        </p15:guide>
        <p15:guide id="2" pos="435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4882"/>
    <a:srgbClr val="F15B48"/>
    <a:srgbClr val="81BA48"/>
    <a:srgbClr val="000000"/>
    <a:srgbClr val="7CF430"/>
    <a:srgbClr val="1D1E1C"/>
    <a:srgbClr val="1A1A18"/>
    <a:srgbClr val="2C5D98"/>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567"/>
    <p:restoredTop sz="94762"/>
  </p:normalViewPr>
  <p:slideViewPr>
    <p:cSldViewPr>
      <p:cViewPr varScale="1">
        <p:scale>
          <a:sx n="94" d="100"/>
          <a:sy n="94" d="100"/>
        </p:scale>
        <p:origin x="1592" y="504"/>
      </p:cViewPr>
      <p:guideLst>
        <p:guide orient="horz" pos="2448"/>
        <p:guide pos="4352"/>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sz="quarter" idx="1"/>
          </p:nvPr>
        </p:nvSpPr>
        <p:spPr>
          <a:xfrm>
            <a:off x="5180013" y="0"/>
            <a:ext cx="3962400" cy="342900"/>
          </a:xfrm>
          <a:prstGeom prst="rect">
            <a:avLst/>
          </a:prstGeom>
        </p:spPr>
        <p:txBody>
          <a:bodyPr vert="horz" lIns="91440" tIns="45720" rIns="91440" bIns="45720" rtlCol="0"/>
          <a:lstStyle>
            <a:lvl1pPr algn="r">
              <a:defRPr sz="1200"/>
            </a:lvl1pPr>
          </a:lstStyle>
          <a:p>
            <a:pPr>
              <a:defRPr/>
            </a:pPr>
            <a:fld id="{5E67FA83-5BDC-AD46-9CFF-8CCB53B987FD}" type="datetimeFigureOut">
              <a:rPr lang="en-US"/>
              <a:pPr>
                <a:defRPr/>
              </a:pPr>
              <a:t>8/26/25</a:t>
            </a:fld>
            <a:endParaRPr lang="en-US"/>
          </a:p>
        </p:txBody>
      </p:sp>
      <p:sp>
        <p:nvSpPr>
          <p:cNvPr id="4" name="Footer Placeholder 3"/>
          <p:cNvSpPr>
            <a:spLocks noGrp="1"/>
          </p:cNvSpPr>
          <p:nvPr>
            <p:ph type="ftr" sz="quarter" idx="2"/>
          </p:nvPr>
        </p:nvSpPr>
        <p:spPr>
          <a:xfrm>
            <a:off x="0" y="6513513"/>
            <a:ext cx="3962400" cy="342900"/>
          </a:xfrm>
          <a:prstGeom prst="rect">
            <a:avLst/>
          </a:prstGeom>
        </p:spPr>
        <p:txBody>
          <a:bodyPr vert="horz" lIns="91440" tIns="45720" rIns="91440" bIns="45720"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5180013" y="6513513"/>
            <a:ext cx="3962400" cy="342900"/>
          </a:xfrm>
          <a:prstGeom prst="rect">
            <a:avLst/>
          </a:prstGeom>
        </p:spPr>
        <p:txBody>
          <a:bodyPr vert="horz" lIns="91440" tIns="45720" rIns="91440" bIns="45720" rtlCol="0" anchor="b"/>
          <a:lstStyle>
            <a:lvl1pPr algn="r">
              <a:defRPr sz="1200"/>
            </a:lvl1pPr>
          </a:lstStyle>
          <a:p>
            <a:pPr>
              <a:defRPr/>
            </a:pPr>
            <a:fld id="{6A7D4929-A53C-4043-A9DC-261AB967EC49}" type="slidenum">
              <a:rPr lang="en-US"/>
              <a:pPr>
                <a:defRPr/>
              </a:pPr>
              <a:t>‹#›</a:t>
            </a:fld>
            <a:endParaRPr lang="en-US"/>
          </a:p>
        </p:txBody>
      </p:sp>
    </p:spTree>
    <p:extLst>
      <p:ext uri="{BB962C8B-B14F-4D97-AF65-F5344CB8AC3E}">
        <p14:creationId xmlns:p14="http://schemas.microsoft.com/office/powerpoint/2010/main" val="12921347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atin typeface="Arial" charset="0"/>
                <a:ea typeface="ＭＳ Ｐゴシック" charset="0"/>
                <a:cs typeface="Arial" charset="0"/>
              </a:defRPr>
            </a:lvl1pPr>
          </a:lstStyle>
          <a:p>
            <a:pPr>
              <a:defRPr/>
            </a:pPr>
            <a:endParaRPr lang="en-US"/>
          </a:p>
        </p:txBody>
      </p:sp>
      <p:sp>
        <p:nvSpPr>
          <p:cNvPr id="3" name="Date Placeholder 2"/>
          <p:cNvSpPr>
            <a:spLocks noGrp="1"/>
          </p:cNvSpPr>
          <p:nvPr>
            <p:ph type="dt" idx="1"/>
          </p:nvPr>
        </p:nvSpPr>
        <p:spPr>
          <a:xfrm>
            <a:off x="5180013" y="0"/>
            <a:ext cx="3962400" cy="342900"/>
          </a:xfrm>
          <a:prstGeom prst="rect">
            <a:avLst/>
          </a:prstGeom>
        </p:spPr>
        <p:txBody>
          <a:bodyPr vert="horz" wrap="square" lIns="91440" tIns="45720" rIns="91440" bIns="45720" numCol="1" anchor="t" anchorCtr="0" compatLnSpc="1">
            <a:prstTxWarp prst="textNoShape">
              <a:avLst/>
            </a:prstTxWarp>
          </a:bodyPr>
          <a:lstStyle>
            <a:lvl1pPr algn="r">
              <a:defRPr sz="1200">
                <a:cs typeface="Arial" charset="0"/>
              </a:defRPr>
            </a:lvl1pPr>
          </a:lstStyle>
          <a:p>
            <a:pPr>
              <a:defRPr/>
            </a:pPr>
            <a:fld id="{467C6C06-0CCA-F240-A0E8-133370B69390}" type="datetimeFigureOut">
              <a:rPr lang="en-US"/>
              <a:pPr>
                <a:defRPr/>
              </a:pPr>
              <a:t>8/26/25</a:t>
            </a:fld>
            <a:endParaRPr lang="en-US"/>
          </a:p>
        </p:txBody>
      </p:sp>
      <p:sp>
        <p:nvSpPr>
          <p:cNvPr id="4" name="Slide Image Placeholder 3"/>
          <p:cNvSpPr>
            <a:spLocks noGrp="1" noRot="1" noChangeAspect="1"/>
          </p:cNvSpPr>
          <p:nvPr>
            <p:ph type="sldImg" idx="2"/>
          </p:nvPr>
        </p:nvSpPr>
        <p:spPr>
          <a:xfrm>
            <a:off x="2286000" y="514350"/>
            <a:ext cx="4572000" cy="257175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6513513"/>
            <a:ext cx="3962400" cy="342900"/>
          </a:xfrm>
          <a:prstGeom prst="rect">
            <a:avLst/>
          </a:prstGeom>
        </p:spPr>
        <p:txBody>
          <a:bodyPr vert="horz" lIns="91440" tIns="45720" rIns="91440" bIns="45720" rtlCol="0" anchor="b"/>
          <a:lstStyle>
            <a:lvl1pPr algn="l">
              <a:defRPr sz="1200">
                <a:latin typeface="Arial" charset="0"/>
                <a:ea typeface="ＭＳ Ｐゴシック" charset="0"/>
                <a:cs typeface="Arial" charset="0"/>
              </a:defRPr>
            </a:lvl1pPr>
          </a:lstStyle>
          <a:p>
            <a:pPr>
              <a:defRPr/>
            </a:pPr>
            <a:endParaRPr lang="en-US"/>
          </a:p>
        </p:txBody>
      </p:sp>
      <p:sp>
        <p:nvSpPr>
          <p:cNvPr id="7" name="Slide Number Placeholder 6"/>
          <p:cNvSpPr>
            <a:spLocks noGrp="1"/>
          </p:cNvSpPr>
          <p:nvPr>
            <p:ph type="sldNum" sz="quarter" idx="5"/>
          </p:nvPr>
        </p:nvSpPr>
        <p:spPr>
          <a:xfrm>
            <a:off x="5180013" y="6513513"/>
            <a:ext cx="3962400" cy="342900"/>
          </a:xfrm>
          <a:prstGeom prst="rect">
            <a:avLst/>
          </a:prstGeom>
        </p:spPr>
        <p:txBody>
          <a:bodyPr vert="horz" wrap="square" lIns="91440" tIns="45720" rIns="91440" bIns="45720" numCol="1" anchor="b" anchorCtr="0" compatLnSpc="1">
            <a:prstTxWarp prst="textNoShape">
              <a:avLst/>
            </a:prstTxWarp>
          </a:bodyPr>
          <a:lstStyle>
            <a:lvl1pPr algn="r">
              <a:defRPr sz="1200">
                <a:cs typeface="Arial" charset="0"/>
              </a:defRPr>
            </a:lvl1pPr>
          </a:lstStyle>
          <a:p>
            <a:pPr>
              <a:defRPr/>
            </a:pPr>
            <a:fld id="{771B8B8F-44F7-E34F-994C-70D8C2B9E0A5}" type="slidenum">
              <a:rPr lang="en-US"/>
              <a:pPr>
                <a:defRPr/>
              </a:pPr>
              <a:t>‹#›</a:t>
            </a:fld>
            <a:endParaRPr lang="en-US"/>
          </a:p>
        </p:txBody>
      </p:sp>
    </p:spTree>
    <p:extLst>
      <p:ext uri="{BB962C8B-B14F-4D97-AF65-F5344CB8AC3E}">
        <p14:creationId xmlns:p14="http://schemas.microsoft.com/office/powerpoint/2010/main" val="262863862"/>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Slide Image Placeholder 1"/>
          <p:cNvSpPr>
            <a:spLocks noGrp="1" noRot="1" noChangeAspect="1" noTextEdit="1"/>
          </p:cNvSpPr>
          <p:nvPr>
            <p:ph type="sldImg"/>
          </p:nvPr>
        </p:nvSpPr>
        <p:spPr bwMode="auto">
          <a:xfrm>
            <a:off x="2286000" y="514350"/>
            <a:ext cx="4572000" cy="257175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5122"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5123"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charset="0"/>
                <a:ea typeface="ＭＳ Ｐゴシック" charset="0"/>
                <a:cs typeface="ＭＳ Ｐゴシック" charset="0"/>
              </a:defRPr>
            </a:lvl1pPr>
            <a:lvl2pPr marL="742950" indent="-285750" eaLnBrk="0" hangingPunct="0">
              <a:defRPr sz="2000">
                <a:solidFill>
                  <a:schemeClr val="tx1"/>
                </a:solidFill>
                <a:latin typeface="Arial" charset="0"/>
                <a:ea typeface="ＭＳ Ｐゴシック" charset="0"/>
              </a:defRPr>
            </a:lvl2pPr>
            <a:lvl3pPr marL="1143000" indent="-228600" eaLnBrk="0" hangingPunct="0">
              <a:defRPr sz="2000">
                <a:solidFill>
                  <a:schemeClr val="tx1"/>
                </a:solidFill>
                <a:latin typeface="Arial" charset="0"/>
                <a:ea typeface="ＭＳ Ｐゴシック" charset="0"/>
              </a:defRPr>
            </a:lvl3pPr>
            <a:lvl4pPr marL="1600200" indent="-228600" eaLnBrk="0" hangingPunct="0">
              <a:defRPr sz="2000">
                <a:solidFill>
                  <a:schemeClr val="tx1"/>
                </a:solidFill>
                <a:latin typeface="Arial" charset="0"/>
                <a:ea typeface="ＭＳ Ｐゴシック" charset="0"/>
              </a:defRPr>
            </a:lvl4pPr>
            <a:lvl5pPr marL="2057400" indent="-228600" eaLnBrk="0" hangingPunct="0">
              <a:defRPr sz="2000">
                <a:solidFill>
                  <a:schemeClr val="tx1"/>
                </a:solidFill>
                <a:latin typeface="Arial" charset="0"/>
                <a:ea typeface="ＭＳ Ｐゴシック" charset="0"/>
              </a:defRPr>
            </a:lvl5pPr>
            <a:lvl6pPr marL="2514600" indent="-228600" defTabSz="1017588" eaLnBrk="0" fontAlgn="base" hangingPunct="0">
              <a:spcBef>
                <a:spcPct val="0"/>
              </a:spcBef>
              <a:spcAft>
                <a:spcPct val="0"/>
              </a:spcAft>
              <a:defRPr sz="2000">
                <a:solidFill>
                  <a:schemeClr val="tx1"/>
                </a:solidFill>
                <a:latin typeface="Arial" charset="0"/>
                <a:ea typeface="ＭＳ Ｐゴシック" charset="0"/>
              </a:defRPr>
            </a:lvl6pPr>
            <a:lvl7pPr marL="2971800" indent="-228600" defTabSz="1017588" eaLnBrk="0" fontAlgn="base" hangingPunct="0">
              <a:spcBef>
                <a:spcPct val="0"/>
              </a:spcBef>
              <a:spcAft>
                <a:spcPct val="0"/>
              </a:spcAft>
              <a:defRPr sz="2000">
                <a:solidFill>
                  <a:schemeClr val="tx1"/>
                </a:solidFill>
                <a:latin typeface="Arial" charset="0"/>
                <a:ea typeface="ＭＳ Ｐゴシック" charset="0"/>
              </a:defRPr>
            </a:lvl7pPr>
            <a:lvl8pPr marL="3429000" indent="-228600" defTabSz="1017588" eaLnBrk="0" fontAlgn="base" hangingPunct="0">
              <a:spcBef>
                <a:spcPct val="0"/>
              </a:spcBef>
              <a:spcAft>
                <a:spcPct val="0"/>
              </a:spcAft>
              <a:defRPr sz="2000">
                <a:solidFill>
                  <a:schemeClr val="tx1"/>
                </a:solidFill>
                <a:latin typeface="Arial" charset="0"/>
                <a:ea typeface="ＭＳ Ｐゴシック" charset="0"/>
              </a:defRPr>
            </a:lvl8pPr>
            <a:lvl9pPr marL="3886200" indent="-228600" defTabSz="1017588" eaLnBrk="0" fontAlgn="base" hangingPunct="0">
              <a:spcBef>
                <a:spcPct val="0"/>
              </a:spcBef>
              <a:spcAft>
                <a:spcPct val="0"/>
              </a:spcAft>
              <a:defRPr sz="2000">
                <a:solidFill>
                  <a:schemeClr val="tx1"/>
                </a:solidFill>
                <a:latin typeface="Arial" charset="0"/>
                <a:ea typeface="ＭＳ Ｐゴシック" charset="0"/>
              </a:defRPr>
            </a:lvl9pPr>
          </a:lstStyle>
          <a:p>
            <a:pPr eaLnBrk="1" hangingPunct="1"/>
            <a:fld id="{034EAC06-99F9-5E4A-823C-0F78EA4748F6}" type="slidenum">
              <a:rPr lang="en-US" sz="1200">
                <a:cs typeface="Arial" charset="0"/>
              </a:rPr>
              <a:pPr eaLnBrk="1" hangingPunct="1"/>
              <a:t>5</a:t>
            </a:fld>
            <a:endParaRPr lang="en-US" sz="1200">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70182" y="2362200"/>
            <a:ext cx="11200630" cy="1666028"/>
          </a:xfrm>
          <a:prstGeom prst="rect">
            <a:avLst/>
          </a:prstGeom>
        </p:spPr>
        <p:txBody>
          <a:bodyPr/>
          <a:lstStyle/>
          <a:p>
            <a:r>
              <a:rPr lang="en-US" dirty="0"/>
              <a:t>Click to edit Master title style</a:t>
            </a:r>
          </a:p>
        </p:txBody>
      </p:sp>
      <p:sp>
        <p:nvSpPr>
          <p:cNvPr id="3" name="Subtitle 2"/>
          <p:cNvSpPr>
            <a:spLocks noGrp="1"/>
          </p:cNvSpPr>
          <p:nvPr>
            <p:ph type="subTitle" idx="1"/>
          </p:nvPr>
        </p:nvSpPr>
        <p:spPr>
          <a:xfrm>
            <a:off x="2512291" y="4352078"/>
            <a:ext cx="9316412" cy="1986280"/>
          </a:xfrm>
          <a:prstGeom prst="rect">
            <a:avLst/>
          </a:prstGeom>
        </p:spPr>
        <p:txBody>
          <a:bodyPr/>
          <a:lstStyle>
            <a:lvl1pPr marL="0" indent="0" algn="ctr">
              <a:buNone/>
              <a:defRPr>
                <a:solidFill>
                  <a:schemeClr val="tx1">
                    <a:tint val="75000"/>
                  </a:schemeClr>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27396004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256146" y="1371600"/>
            <a:ext cx="11724024" cy="12954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628073" y="2819400"/>
            <a:ext cx="12980170" cy="3886200"/>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622247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17760" y="1600200"/>
            <a:ext cx="3108960" cy="5257801"/>
          </a:xfrm>
          <a:prstGeom prst="rect">
            <a:avLst/>
          </a:prstGeo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690880" y="1600200"/>
            <a:ext cx="9096587" cy="5257801"/>
          </a:xfrm>
          <a:prstGeom prst="rect">
            <a:avLst/>
          </a:prstGeo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677695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42110" y="1371600"/>
            <a:ext cx="12434968" cy="1295400"/>
          </a:xfrm>
          <a:prstGeom prst="rect">
            <a:avLst/>
          </a:prstGeom>
        </p:spPr>
        <p:txBody>
          <a:bodyPr/>
          <a:lstStyle/>
          <a:p>
            <a:r>
              <a:rPr lang="en-US" dirty="0"/>
              <a:t>Click to edit Master title style</a:t>
            </a:r>
          </a:p>
        </p:txBody>
      </p:sp>
      <p:sp>
        <p:nvSpPr>
          <p:cNvPr id="3" name="Content Placeholder 2"/>
          <p:cNvSpPr>
            <a:spLocks noGrp="1"/>
          </p:cNvSpPr>
          <p:nvPr>
            <p:ph idx="1"/>
          </p:nvPr>
        </p:nvSpPr>
        <p:spPr>
          <a:xfrm>
            <a:off x="418715" y="2667000"/>
            <a:ext cx="13189527" cy="4276724"/>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110666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1467" y="4976813"/>
            <a:ext cx="11828703" cy="1543685"/>
          </a:xfrm>
          <a:prstGeom prst="rect">
            <a:avLst/>
          </a:prstGeom>
        </p:spPr>
        <p:txBody>
          <a:bodyPr anchor="t"/>
          <a:lstStyle>
            <a:lvl1pPr algn="l">
              <a:defRPr sz="4500" b="1" cap="all"/>
            </a:lvl1pPr>
          </a:lstStyle>
          <a:p>
            <a:r>
              <a:rPr lang="en-US"/>
              <a:t>Click to edit Master title style</a:t>
            </a:r>
          </a:p>
        </p:txBody>
      </p:sp>
      <p:sp>
        <p:nvSpPr>
          <p:cNvPr id="3" name="Text Placeholder 2"/>
          <p:cNvSpPr>
            <a:spLocks noGrp="1"/>
          </p:cNvSpPr>
          <p:nvPr>
            <p:ph type="body" idx="1"/>
          </p:nvPr>
        </p:nvSpPr>
        <p:spPr>
          <a:xfrm>
            <a:off x="1151467" y="3276600"/>
            <a:ext cx="11828703" cy="1700212"/>
          </a:xfrm>
          <a:prstGeom prst="rect">
            <a:avLst/>
          </a:prstGeo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4241803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7431" y="1371600"/>
            <a:ext cx="12330289" cy="1295400"/>
          </a:xfrm>
          <a:prstGeom prst="rect">
            <a:avLst/>
          </a:prstGeom>
        </p:spPr>
        <p:txBody>
          <a:bodyPr/>
          <a:lstStyle/>
          <a:p>
            <a:r>
              <a:rPr lang="en-US" dirty="0"/>
              <a:t>Click to edit Master title style</a:t>
            </a:r>
          </a:p>
        </p:txBody>
      </p:sp>
      <p:sp>
        <p:nvSpPr>
          <p:cNvPr id="3" name="Content Placeholder 2"/>
          <p:cNvSpPr>
            <a:spLocks noGrp="1"/>
          </p:cNvSpPr>
          <p:nvPr>
            <p:ph sz="half" idx="1"/>
          </p:nvPr>
        </p:nvSpPr>
        <p:spPr>
          <a:xfrm>
            <a:off x="837430" y="2895601"/>
            <a:ext cx="5956223" cy="3886200"/>
          </a:xfrm>
          <a:prstGeom prst="rect">
            <a:avLst/>
          </a:prstGeo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7327515" y="2895601"/>
            <a:ext cx="5862012" cy="3886200"/>
          </a:xfrm>
          <a:prstGeom prst="rect">
            <a:avLst/>
          </a:prstGeo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936483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42110" y="1295400"/>
            <a:ext cx="12434968" cy="914400"/>
          </a:xfrm>
          <a:prstGeom prst="rect">
            <a:avLst/>
          </a:prstGeom>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628074" y="2209800"/>
            <a:ext cx="6523888" cy="725064"/>
          </a:xfrm>
          <a:prstGeom prst="rect">
            <a:avLst/>
          </a:prstGeo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dirty="0"/>
              <a:t>Click to edit Master text styles</a:t>
            </a:r>
          </a:p>
        </p:txBody>
      </p:sp>
      <p:sp>
        <p:nvSpPr>
          <p:cNvPr id="4" name="Content Placeholder 3"/>
          <p:cNvSpPr>
            <a:spLocks noGrp="1"/>
          </p:cNvSpPr>
          <p:nvPr>
            <p:ph sz="half" idx="2"/>
          </p:nvPr>
        </p:nvSpPr>
        <p:spPr>
          <a:xfrm>
            <a:off x="628073" y="2971800"/>
            <a:ext cx="6733246" cy="3733800"/>
          </a:xfrm>
          <a:prstGeom prst="rect">
            <a:avLst/>
          </a:prstGeo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7327515" y="2209800"/>
            <a:ext cx="6280727" cy="725064"/>
          </a:xfrm>
          <a:prstGeom prst="rect">
            <a:avLst/>
          </a:prstGeo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6" name="Content Placeholder 5"/>
          <p:cNvSpPr>
            <a:spLocks noGrp="1"/>
          </p:cNvSpPr>
          <p:nvPr>
            <p:ph sz="quarter" idx="4"/>
          </p:nvPr>
        </p:nvSpPr>
        <p:spPr>
          <a:xfrm>
            <a:off x="7222836" y="2971800"/>
            <a:ext cx="6385406" cy="3733801"/>
          </a:xfrm>
          <a:prstGeom prst="rect">
            <a:avLst/>
          </a:prstGeo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521002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256146" y="1524000"/>
            <a:ext cx="11724024" cy="12954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38279062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57197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4862" y="1219201"/>
            <a:ext cx="4291830" cy="1169247"/>
          </a:xfrm>
          <a:prstGeom prst="rect">
            <a:avLst/>
          </a:prstGeom>
        </p:spPr>
        <p:txBody>
          <a:bodyPr anchor="b"/>
          <a:lstStyle>
            <a:lvl1pPr algn="l">
              <a:defRPr sz="2200" b="1"/>
            </a:lvl1pPr>
          </a:lstStyle>
          <a:p>
            <a:r>
              <a:rPr lang="en-US" dirty="0"/>
              <a:t>Click to edit Master title style</a:t>
            </a:r>
          </a:p>
        </p:txBody>
      </p:sp>
      <p:sp>
        <p:nvSpPr>
          <p:cNvPr id="3" name="Content Placeholder 2"/>
          <p:cNvSpPr>
            <a:spLocks noGrp="1"/>
          </p:cNvSpPr>
          <p:nvPr>
            <p:ph idx="1"/>
          </p:nvPr>
        </p:nvSpPr>
        <p:spPr>
          <a:xfrm>
            <a:off x="5966691" y="990600"/>
            <a:ext cx="7160029" cy="5952385"/>
          </a:xfrm>
          <a:prstGeom prst="rect">
            <a:avLst/>
          </a:prstGeo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1674860" y="2362200"/>
            <a:ext cx="4187153" cy="4580785"/>
          </a:xfrm>
          <a:prstGeom prst="rect">
            <a:avLst/>
          </a:prstGeo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Tree>
    <p:extLst>
      <p:ext uri="{BB962C8B-B14F-4D97-AF65-F5344CB8AC3E}">
        <p14:creationId xmlns:p14="http://schemas.microsoft.com/office/powerpoint/2010/main" val="4695973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708347" y="5440681"/>
            <a:ext cx="8290560" cy="642303"/>
          </a:xfrm>
          <a:prstGeom prst="rect">
            <a:avLst/>
          </a:prstGeom>
        </p:spPr>
        <p:txBody>
          <a:bodyPr anchor="b"/>
          <a:lstStyle>
            <a:lvl1pPr algn="l">
              <a:defRPr sz="2200" b="1"/>
            </a:lvl1pPr>
          </a:lstStyle>
          <a:p>
            <a:r>
              <a:rPr lang="en-US"/>
              <a:t>Click to edit Master title style</a:t>
            </a:r>
          </a:p>
        </p:txBody>
      </p:sp>
      <p:sp>
        <p:nvSpPr>
          <p:cNvPr id="3" name="Picture Placeholder 2"/>
          <p:cNvSpPr>
            <a:spLocks noGrp="1"/>
          </p:cNvSpPr>
          <p:nvPr>
            <p:ph type="pic" idx="1"/>
          </p:nvPr>
        </p:nvSpPr>
        <p:spPr>
          <a:xfrm>
            <a:off x="2708347" y="1600200"/>
            <a:ext cx="8290560" cy="3757718"/>
          </a:xfrm>
          <a:prstGeom prst="rect">
            <a:avLst/>
          </a:prstGeom>
        </p:spPr>
        <p:txBody>
          <a:bodyPr rtlCol="0">
            <a:normAutofit/>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pPr lvl="0"/>
            <a:endParaRPr lang="en-US" noProof="0"/>
          </a:p>
        </p:txBody>
      </p:sp>
      <p:sp>
        <p:nvSpPr>
          <p:cNvPr id="4" name="Text Placeholder 3"/>
          <p:cNvSpPr>
            <a:spLocks noGrp="1"/>
          </p:cNvSpPr>
          <p:nvPr>
            <p:ph type="body" sz="half" idx="2"/>
          </p:nvPr>
        </p:nvSpPr>
        <p:spPr>
          <a:xfrm>
            <a:off x="2708347" y="6082984"/>
            <a:ext cx="8290560" cy="775017"/>
          </a:xfrm>
          <a:prstGeom prst="rect">
            <a:avLst/>
          </a:prstGeo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Tree>
    <p:extLst>
      <p:ext uri="{BB962C8B-B14F-4D97-AF65-F5344CB8AC3E}">
        <p14:creationId xmlns:p14="http://schemas.microsoft.com/office/powerpoint/2010/main" val="15691409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78C98CA-181C-310B-6EB0-8AD15A977AB9}"/>
              </a:ext>
            </a:extLst>
          </p:cNvPr>
          <p:cNvSpPr txBox="1">
            <a:spLocks noChangeArrowheads="1"/>
          </p:cNvSpPr>
          <p:nvPr userDrawn="1"/>
        </p:nvSpPr>
        <p:spPr bwMode="auto">
          <a:xfrm>
            <a:off x="660400" y="7086600"/>
            <a:ext cx="4495800"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charset="0"/>
                <a:ea typeface="ＭＳ Ｐゴシック" charset="0"/>
                <a:cs typeface="ＭＳ Ｐゴシック" charset="0"/>
              </a:defRPr>
            </a:lvl1pPr>
            <a:lvl2pPr marL="742950" indent="-285750" eaLnBrk="0" hangingPunct="0">
              <a:defRPr sz="2000">
                <a:solidFill>
                  <a:schemeClr val="tx1"/>
                </a:solidFill>
                <a:latin typeface="Arial" charset="0"/>
                <a:ea typeface="ＭＳ Ｐゴシック" charset="0"/>
              </a:defRPr>
            </a:lvl2pPr>
            <a:lvl3pPr marL="1143000" indent="-228600" eaLnBrk="0" hangingPunct="0">
              <a:defRPr sz="2000">
                <a:solidFill>
                  <a:schemeClr val="tx1"/>
                </a:solidFill>
                <a:latin typeface="Arial" charset="0"/>
                <a:ea typeface="ＭＳ Ｐゴシック" charset="0"/>
              </a:defRPr>
            </a:lvl3pPr>
            <a:lvl4pPr marL="1600200" indent="-228600" eaLnBrk="0" hangingPunct="0">
              <a:defRPr sz="2000">
                <a:solidFill>
                  <a:schemeClr val="tx1"/>
                </a:solidFill>
                <a:latin typeface="Arial" charset="0"/>
                <a:ea typeface="ＭＳ Ｐゴシック" charset="0"/>
              </a:defRPr>
            </a:lvl4pPr>
            <a:lvl5pPr marL="2057400" indent="-228600" eaLnBrk="0" hangingPunct="0">
              <a:defRPr sz="2000">
                <a:solidFill>
                  <a:schemeClr val="tx1"/>
                </a:solidFill>
                <a:latin typeface="Arial" charset="0"/>
                <a:ea typeface="ＭＳ Ｐゴシック" charset="0"/>
              </a:defRPr>
            </a:lvl5pPr>
            <a:lvl6pPr marL="2514600" indent="-228600" defTabSz="1017588" eaLnBrk="0" fontAlgn="base" hangingPunct="0">
              <a:spcBef>
                <a:spcPct val="0"/>
              </a:spcBef>
              <a:spcAft>
                <a:spcPct val="0"/>
              </a:spcAft>
              <a:defRPr sz="2000">
                <a:solidFill>
                  <a:schemeClr val="tx1"/>
                </a:solidFill>
                <a:latin typeface="Arial" charset="0"/>
                <a:ea typeface="ＭＳ Ｐゴシック" charset="0"/>
              </a:defRPr>
            </a:lvl6pPr>
            <a:lvl7pPr marL="2971800" indent="-228600" defTabSz="1017588" eaLnBrk="0" fontAlgn="base" hangingPunct="0">
              <a:spcBef>
                <a:spcPct val="0"/>
              </a:spcBef>
              <a:spcAft>
                <a:spcPct val="0"/>
              </a:spcAft>
              <a:defRPr sz="2000">
                <a:solidFill>
                  <a:schemeClr val="tx1"/>
                </a:solidFill>
                <a:latin typeface="Arial" charset="0"/>
                <a:ea typeface="ＭＳ Ｐゴシック" charset="0"/>
              </a:defRPr>
            </a:lvl7pPr>
            <a:lvl8pPr marL="3429000" indent="-228600" defTabSz="1017588" eaLnBrk="0" fontAlgn="base" hangingPunct="0">
              <a:spcBef>
                <a:spcPct val="0"/>
              </a:spcBef>
              <a:spcAft>
                <a:spcPct val="0"/>
              </a:spcAft>
              <a:defRPr sz="2000">
                <a:solidFill>
                  <a:schemeClr val="tx1"/>
                </a:solidFill>
                <a:latin typeface="Arial" charset="0"/>
                <a:ea typeface="ＭＳ Ｐゴシック" charset="0"/>
              </a:defRPr>
            </a:lvl8pPr>
            <a:lvl9pPr marL="3886200" indent="-228600" defTabSz="1017588" eaLnBrk="0" fontAlgn="base" hangingPunct="0">
              <a:spcBef>
                <a:spcPct val="0"/>
              </a:spcBef>
              <a:spcAft>
                <a:spcPct val="0"/>
              </a:spcAft>
              <a:defRPr sz="2000">
                <a:solidFill>
                  <a:schemeClr val="tx1"/>
                </a:solidFill>
                <a:latin typeface="Arial" charset="0"/>
                <a:ea typeface="ＭＳ Ｐゴシック" charset="0"/>
              </a:defRPr>
            </a:lvl9pPr>
          </a:lstStyle>
          <a:p>
            <a:pPr eaLnBrk="1" hangingPunct="1"/>
            <a:r>
              <a:rPr lang="en-US" sz="1600" dirty="0">
                <a:latin typeface="Avenir Next Medium" panose="020B0503020202020204" pitchFamily="34" charset="0"/>
              </a:rPr>
              <a:t>March 13, 2026 • Rolling Meadows </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17588" rtl="0" eaLnBrk="0" fontAlgn="base" hangingPunct="0">
        <a:spcBef>
          <a:spcPct val="0"/>
        </a:spcBef>
        <a:spcAft>
          <a:spcPct val="0"/>
        </a:spcAft>
        <a:defRPr sz="4900" kern="1200">
          <a:solidFill>
            <a:schemeClr val="tx1"/>
          </a:solidFill>
          <a:latin typeface="+mj-lt"/>
          <a:ea typeface="ＭＳ Ｐゴシック" charset="0"/>
          <a:cs typeface="ＭＳ Ｐゴシック" charset="0"/>
        </a:defRPr>
      </a:lvl1pPr>
      <a:lvl2pPr algn="ctr" defTabSz="1017588" rtl="0" eaLnBrk="0" fontAlgn="base" hangingPunct="0">
        <a:spcBef>
          <a:spcPct val="0"/>
        </a:spcBef>
        <a:spcAft>
          <a:spcPct val="0"/>
        </a:spcAft>
        <a:defRPr sz="4900">
          <a:solidFill>
            <a:schemeClr val="tx1"/>
          </a:solidFill>
          <a:latin typeface="Calibri" charset="0"/>
          <a:ea typeface="ＭＳ Ｐゴシック" charset="0"/>
          <a:cs typeface="ＭＳ Ｐゴシック" charset="0"/>
        </a:defRPr>
      </a:lvl2pPr>
      <a:lvl3pPr algn="ctr" defTabSz="1017588" rtl="0" eaLnBrk="0" fontAlgn="base" hangingPunct="0">
        <a:spcBef>
          <a:spcPct val="0"/>
        </a:spcBef>
        <a:spcAft>
          <a:spcPct val="0"/>
        </a:spcAft>
        <a:defRPr sz="4900">
          <a:solidFill>
            <a:schemeClr val="tx1"/>
          </a:solidFill>
          <a:latin typeface="Calibri" charset="0"/>
          <a:ea typeface="ＭＳ Ｐゴシック" charset="0"/>
          <a:cs typeface="ＭＳ Ｐゴシック" charset="0"/>
        </a:defRPr>
      </a:lvl3pPr>
      <a:lvl4pPr algn="ctr" defTabSz="1017588" rtl="0" eaLnBrk="0" fontAlgn="base" hangingPunct="0">
        <a:spcBef>
          <a:spcPct val="0"/>
        </a:spcBef>
        <a:spcAft>
          <a:spcPct val="0"/>
        </a:spcAft>
        <a:defRPr sz="4900">
          <a:solidFill>
            <a:schemeClr val="tx1"/>
          </a:solidFill>
          <a:latin typeface="Calibri" charset="0"/>
          <a:ea typeface="ＭＳ Ｐゴシック" charset="0"/>
          <a:cs typeface="ＭＳ Ｐゴシック" charset="0"/>
        </a:defRPr>
      </a:lvl4pPr>
      <a:lvl5pPr algn="ctr" defTabSz="1017588" rtl="0" eaLnBrk="0" fontAlgn="base" hangingPunct="0">
        <a:spcBef>
          <a:spcPct val="0"/>
        </a:spcBef>
        <a:spcAft>
          <a:spcPct val="0"/>
        </a:spcAft>
        <a:defRPr sz="4900">
          <a:solidFill>
            <a:schemeClr val="tx1"/>
          </a:solidFill>
          <a:latin typeface="Calibri" charset="0"/>
          <a:ea typeface="ＭＳ Ｐゴシック" charset="0"/>
          <a:cs typeface="ＭＳ Ｐゴシック" charset="0"/>
        </a:defRPr>
      </a:lvl5pPr>
      <a:lvl6pPr marL="457200" algn="ctr" defTabSz="1017588" rtl="0" fontAlgn="base">
        <a:spcBef>
          <a:spcPct val="0"/>
        </a:spcBef>
        <a:spcAft>
          <a:spcPct val="0"/>
        </a:spcAft>
        <a:defRPr sz="4900">
          <a:solidFill>
            <a:schemeClr val="tx1"/>
          </a:solidFill>
          <a:latin typeface="Calibri" charset="0"/>
          <a:ea typeface="ＭＳ Ｐゴシック" charset="0"/>
        </a:defRPr>
      </a:lvl6pPr>
      <a:lvl7pPr marL="914400" algn="ctr" defTabSz="1017588" rtl="0" fontAlgn="base">
        <a:spcBef>
          <a:spcPct val="0"/>
        </a:spcBef>
        <a:spcAft>
          <a:spcPct val="0"/>
        </a:spcAft>
        <a:defRPr sz="4900">
          <a:solidFill>
            <a:schemeClr val="tx1"/>
          </a:solidFill>
          <a:latin typeface="Calibri" charset="0"/>
          <a:ea typeface="ＭＳ Ｐゴシック" charset="0"/>
        </a:defRPr>
      </a:lvl7pPr>
      <a:lvl8pPr marL="1371600" algn="ctr" defTabSz="1017588" rtl="0" fontAlgn="base">
        <a:spcBef>
          <a:spcPct val="0"/>
        </a:spcBef>
        <a:spcAft>
          <a:spcPct val="0"/>
        </a:spcAft>
        <a:defRPr sz="4900">
          <a:solidFill>
            <a:schemeClr val="tx1"/>
          </a:solidFill>
          <a:latin typeface="Calibri" charset="0"/>
          <a:ea typeface="ＭＳ Ｐゴシック" charset="0"/>
        </a:defRPr>
      </a:lvl8pPr>
      <a:lvl9pPr marL="1828800" algn="ctr" defTabSz="1017588" rtl="0" fontAlgn="base">
        <a:spcBef>
          <a:spcPct val="0"/>
        </a:spcBef>
        <a:spcAft>
          <a:spcPct val="0"/>
        </a:spcAft>
        <a:defRPr sz="4900">
          <a:solidFill>
            <a:schemeClr val="tx1"/>
          </a:solidFill>
          <a:latin typeface="Calibri" charset="0"/>
          <a:ea typeface="ＭＳ Ｐゴシック" charset="0"/>
        </a:defRPr>
      </a:lvl9pPr>
    </p:titleStyle>
    <p:bodyStyle>
      <a:lvl1pPr marL="381000" indent="-381000" algn="l" defTabSz="1017588" rtl="0" eaLnBrk="0" fontAlgn="base" hangingPunct="0">
        <a:spcBef>
          <a:spcPct val="20000"/>
        </a:spcBef>
        <a:spcAft>
          <a:spcPct val="0"/>
        </a:spcAft>
        <a:buFont typeface="Arial" charset="0"/>
        <a:buChar char="•"/>
        <a:defRPr sz="3600" kern="1200">
          <a:solidFill>
            <a:schemeClr val="tx1"/>
          </a:solidFill>
          <a:latin typeface="+mn-lt"/>
          <a:ea typeface="ＭＳ Ｐゴシック" charset="0"/>
          <a:cs typeface="ＭＳ Ｐゴシック" charset="0"/>
        </a:defRPr>
      </a:lvl1pPr>
      <a:lvl2pPr marL="827088" indent="-317500" algn="l" defTabSz="1017588" rtl="0" eaLnBrk="0" fontAlgn="base" hangingPunct="0">
        <a:spcBef>
          <a:spcPct val="20000"/>
        </a:spcBef>
        <a:spcAft>
          <a:spcPct val="0"/>
        </a:spcAft>
        <a:buFont typeface="Arial" charset="0"/>
        <a:buChar char="–"/>
        <a:defRPr sz="3100" kern="1200">
          <a:solidFill>
            <a:schemeClr val="tx1"/>
          </a:solidFill>
          <a:latin typeface="+mn-lt"/>
          <a:ea typeface="ＭＳ Ｐゴシック" charset="0"/>
          <a:cs typeface="+mn-cs"/>
        </a:defRPr>
      </a:lvl2pPr>
      <a:lvl3pPr marL="1273175" indent="-254000" algn="l" defTabSz="1017588" rtl="0" eaLnBrk="0" fontAlgn="base" hangingPunct="0">
        <a:spcBef>
          <a:spcPct val="20000"/>
        </a:spcBef>
        <a:spcAft>
          <a:spcPct val="0"/>
        </a:spcAft>
        <a:buFont typeface="Arial" charset="0"/>
        <a:buChar char="•"/>
        <a:defRPr sz="2700" kern="1200">
          <a:solidFill>
            <a:schemeClr val="tx1"/>
          </a:solidFill>
          <a:latin typeface="+mn-lt"/>
          <a:ea typeface="ＭＳ Ｐゴシック" charset="0"/>
          <a:cs typeface="+mn-cs"/>
        </a:defRPr>
      </a:lvl3pPr>
      <a:lvl4pPr marL="1782763" indent="-254000" algn="l" defTabSz="1017588" rtl="0" eaLnBrk="0" fontAlgn="base" hangingPunct="0">
        <a:spcBef>
          <a:spcPct val="20000"/>
        </a:spcBef>
        <a:spcAft>
          <a:spcPct val="0"/>
        </a:spcAft>
        <a:buFont typeface="Arial" charset="0"/>
        <a:buChar char="–"/>
        <a:defRPr sz="2200" kern="1200">
          <a:solidFill>
            <a:schemeClr val="tx1"/>
          </a:solidFill>
          <a:latin typeface="+mn-lt"/>
          <a:ea typeface="ＭＳ Ｐゴシック" charset="0"/>
          <a:cs typeface="+mn-cs"/>
        </a:defRPr>
      </a:lvl4pPr>
      <a:lvl5pPr marL="2292350" indent="-254000" algn="l" defTabSz="1017588" rtl="0" eaLnBrk="0" fontAlgn="base" hangingPunct="0">
        <a:spcBef>
          <a:spcPct val="20000"/>
        </a:spcBef>
        <a:spcAft>
          <a:spcPct val="0"/>
        </a:spcAft>
        <a:buFont typeface="Arial" charset="0"/>
        <a:buChar char="»"/>
        <a:defRPr sz="2200" kern="1200">
          <a:solidFill>
            <a:schemeClr val="tx1"/>
          </a:solidFill>
          <a:latin typeface="+mn-lt"/>
          <a:ea typeface="ＭＳ Ｐゴシック" charset="0"/>
          <a:cs typeface="+mn-cs"/>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blue and white camera&#10;&#10;AI-generated content may be incorrect.">
            <a:extLst>
              <a:ext uri="{FF2B5EF4-FFF2-40B4-BE49-F238E27FC236}">
                <a16:creationId xmlns:a16="http://schemas.microsoft.com/office/drawing/2014/main" id="{D032AE20-BDC7-DFED-89DF-B9B65BDD60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8131"/>
            <a:ext cx="13817600" cy="7736137"/>
          </a:xfrm>
          <a:prstGeom prst="rect">
            <a:avLst/>
          </a:prstGeom>
        </p:spPr>
      </p:pic>
      <p:sp>
        <p:nvSpPr>
          <p:cNvPr id="4" name="TextBox 1">
            <a:extLst>
              <a:ext uri="{FF2B5EF4-FFF2-40B4-BE49-F238E27FC236}">
                <a16:creationId xmlns:a16="http://schemas.microsoft.com/office/drawing/2014/main" id="{01BD5E76-85E1-1FEC-AF3D-D989FC950BB7}"/>
              </a:ext>
            </a:extLst>
          </p:cNvPr>
          <p:cNvSpPr txBox="1">
            <a:spLocks noChangeArrowheads="1"/>
          </p:cNvSpPr>
          <p:nvPr/>
        </p:nvSpPr>
        <p:spPr bwMode="auto">
          <a:xfrm>
            <a:off x="660400" y="7086600"/>
            <a:ext cx="4495800"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charset="0"/>
                <a:ea typeface="ＭＳ Ｐゴシック" charset="0"/>
                <a:cs typeface="ＭＳ Ｐゴシック" charset="0"/>
              </a:defRPr>
            </a:lvl1pPr>
            <a:lvl2pPr marL="742950" indent="-285750" eaLnBrk="0" hangingPunct="0">
              <a:defRPr sz="2000">
                <a:solidFill>
                  <a:schemeClr val="tx1"/>
                </a:solidFill>
                <a:latin typeface="Arial" charset="0"/>
                <a:ea typeface="ＭＳ Ｐゴシック" charset="0"/>
              </a:defRPr>
            </a:lvl2pPr>
            <a:lvl3pPr marL="1143000" indent="-228600" eaLnBrk="0" hangingPunct="0">
              <a:defRPr sz="2000">
                <a:solidFill>
                  <a:schemeClr val="tx1"/>
                </a:solidFill>
                <a:latin typeface="Arial" charset="0"/>
                <a:ea typeface="ＭＳ Ｐゴシック" charset="0"/>
              </a:defRPr>
            </a:lvl3pPr>
            <a:lvl4pPr marL="1600200" indent="-228600" eaLnBrk="0" hangingPunct="0">
              <a:defRPr sz="2000">
                <a:solidFill>
                  <a:schemeClr val="tx1"/>
                </a:solidFill>
                <a:latin typeface="Arial" charset="0"/>
                <a:ea typeface="ＭＳ Ｐゴシック" charset="0"/>
              </a:defRPr>
            </a:lvl4pPr>
            <a:lvl5pPr marL="2057400" indent="-228600" eaLnBrk="0" hangingPunct="0">
              <a:defRPr sz="2000">
                <a:solidFill>
                  <a:schemeClr val="tx1"/>
                </a:solidFill>
                <a:latin typeface="Arial" charset="0"/>
                <a:ea typeface="ＭＳ Ｐゴシック" charset="0"/>
              </a:defRPr>
            </a:lvl5pPr>
            <a:lvl6pPr marL="2514600" indent="-228600" defTabSz="1017588" eaLnBrk="0" fontAlgn="base" hangingPunct="0">
              <a:spcBef>
                <a:spcPct val="0"/>
              </a:spcBef>
              <a:spcAft>
                <a:spcPct val="0"/>
              </a:spcAft>
              <a:defRPr sz="2000">
                <a:solidFill>
                  <a:schemeClr val="tx1"/>
                </a:solidFill>
                <a:latin typeface="Arial" charset="0"/>
                <a:ea typeface="ＭＳ Ｐゴシック" charset="0"/>
              </a:defRPr>
            </a:lvl6pPr>
            <a:lvl7pPr marL="2971800" indent="-228600" defTabSz="1017588" eaLnBrk="0" fontAlgn="base" hangingPunct="0">
              <a:spcBef>
                <a:spcPct val="0"/>
              </a:spcBef>
              <a:spcAft>
                <a:spcPct val="0"/>
              </a:spcAft>
              <a:defRPr sz="2000">
                <a:solidFill>
                  <a:schemeClr val="tx1"/>
                </a:solidFill>
                <a:latin typeface="Arial" charset="0"/>
                <a:ea typeface="ＭＳ Ｐゴシック" charset="0"/>
              </a:defRPr>
            </a:lvl7pPr>
            <a:lvl8pPr marL="3429000" indent="-228600" defTabSz="1017588" eaLnBrk="0" fontAlgn="base" hangingPunct="0">
              <a:spcBef>
                <a:spcPct val="0"/>
              </a:spcBef>
              <a:spcAft>
                <a:spcPct val="0"/>
              </a:spcAft>
              <a:defRPr sz="2000">
                <a:solidFill>
                  <a:schemeClr val="tx1"/>
                </a:solidFill>
                <a:latin typeface="Arial" charset="0"/>
                <a:ea typeface="ＭＳ Ｐゴシック" charset="0"/>
              </a:defRPr>
            </a:lvl8pPr>
            <a:lvl9pPr marL="3886200" indent="-228600" defTabSz="1017588" eaLnBrk="0" fontAlgn="base" hangingPunct="0">
              <a:spcBef>
                <a:spcPct val="0"/>
              </a:spcBef>
              <a:spcAft>
                <a:spcPct val="0"/>
              </a:spcAft>
              <a:defRPr sz="2000">
                <a:solidFill>
                  <a:schemeClr val="tx1"/>
                </a:solidFill>
                <a:latin typeface="Arial" charset="0"/>
                <a:ea typeface="ＭＳ Ｐゴシック" charset="0"/>
              </a:defRPr>
            </a:lvl9pPr>
          </a:lstStyle>
          <a:p>
            <a:pPr eaLnBrk="1" hangingPunct="1"/>
            <a:r>
              <a:rPr lang="en-US" sz="1600" dirty="0">
                <a:latin typeface="Avenir Next Medium" panose="020B0503020202020204" pitchFamily="34" charset="0"/>
              </a:rPr>
              <a:t>March 13, 2026 • Rolling Meadows </a:t>
            </a:r>
          </a:p>
        </p:txBody>
      </p:sp>
    </p:spTree>
    <p:extLst>
      <p:ext uri="{BB962C8B-B14F-4D97-AF65-F5344CB8AC3E}">
        <p14:creationId xmlns:p14="http://schemas.microsoft.com/office/powerpoint/2010/main" val="15747780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blue and grey key with text&#10;&#10;AI-generated content may be incorrect.">
            <a:extLst>
              <a:ext uri="{FF2B5EF4-FFF2-40B4-BE49-F238E27FC236}">
                <a16:creationId xmlns:a16="http://schemas.microsoft.com/office/drawing/2014/main" id="{FEBF9A00-641E-099D-0AB8-5DAB8396A82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094"/>
            <a:ext cx="13817600" cy="7752212"/>
          </a:xfrm>
          <a:prstGeom prst="rect">
            <a:avLst/>
          </a:prstGeom>
        </p:spPr>
      </p:pic>
      <p:sp>
        <p:nvSpPr>
          <p:cNvPr id="4" name="TextBox 1">
            <a:extLst>
              <a:ext uri="{FF2B5EF4-FFF2-40B4-BE49-F238E27FC236}">
                <a16:creationId xmlns:a16="http://schemas.microsoft.com/office/drawing/2014/main" id="{42DD5834-ABBA-1EAC-EAB1-F91AACFB8340}"/>
              </a:ext>
            </a:extLst>
          </p:cNvPr>
          <p:cNvSpPr txBox="1">
            <a:spLocks noChangeArrowheads="1"/>
          </p:cNvSpPr>
          <p:nvPr/>
        </p:nvSpPr>
        <p:spPr bwMode="auto">
          <a:xfrm>
            <a:off x="660400" y="7086600"/>
            <a:ext cx="4495800"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charset="0"/>
                <a:ea typeface="ＭＳ Ｐゴシック" charset="0"/>
                <a:cs typeface="ＭＳ Ｐゴシック" charset="0"/>
              </a:defRPr>
            </a:lvl1pPr>
            <a:lvl2pPr marL="742950" indent="-285750" eaLnBrk="0" hangingPunct="0">
              <a:defRPr sz="2000">
                <a:solidFill>
                  <a:schemeClr val="tx1"/>
                </a:solidFill>
                <a:latin typeface="Arial" charset="0"/>
                <a:ea typeface="ＭＳ Ｐゴシック" charset="0"/>
              </a:defRPr>
            </a:lvl2pPr>
            <a:lvl3pPr marL="1143000" indent="-228600" eaLnBrk="0" hangingPunct="0">
              <a:defRPr sz="2000">
                <a:solidFill>
                  <a:schemeClr val="tx1"/>
                </a:solidFill>
                <a:latin typeface="Arial" charset="0"/>
                <a:ea typeface="ＭＳ Ｐゴシック" charset="0"/>
              </a:defRPr>
            </a:lvl3pPr>
            <a:lvl4pPr marL="1600200" indent="-228600" eaLnBrk="0" hangingPunct="0">
              <a:defRPr sz="2000">
                <a:solidFill>
                  <a:schemeClr val="tx1"/>
                </a:solidFill>
                <a:latin typeface="Arial" charset="0"/>
                <a:ea typeface="ＭＳ Ｐゴシック" charset="0"/>
              </a:defRPr>
            </a:lvl4pPr>
            <a:lvl5pPr marL="2057400" indent="-228600" eaLnBrk="0" hangingPunct="0">
              <a:defRPr sz="2000">
                <a:solidFill>
                  <a:schemeClr val="tx1"/>
                </a:solidFill>
                <a:latin typeface="Arial" charset="0"/>
                <a:ea typeface="ＭＳ Ｐゴシック" charset="0"/>
              </a:defRPr>
            </a:lvl5pPr>
            <a:lvl6pPr marL="2514600" indent="-228600" defTabSz="1017588" eaLnBrk="0" fontAlgn="base" hangingPunct="0">
              <a:spcBef>
                <a:spcPct val="0"/>
              </a:spcBef>
              <a:spcAft>
                <a:spcPct val="0"/>
              </a:spcAft>
              <a:defRPr sz="2000">
                <a:solidFill>
                  <a:schemeClr val="tx1"/>
                </a:solidFill>
                <a:latin typeface="Arial" charset="0"/>
                <a:ea typeface="ＭＳ Ｐゴシック" charset="0"/>
              </a:defRPr>
            </a:lvl6pPr>
            <a:lvl7pPr marL="2971800" indent="-228600" defTabSz="1017588" eaLnBrk="0" fontAlgn="base" hangingPunct="0">
              <a:spcBef>
                <a:spcPct val="0"/>
              </a:spcBef>
              <a:spcAft>
                <a:spcPct val="0"/>
              </a:spcAft>
              <a:defRPr sz="2000">
                <a:solidFill>
                  <a:schemeClr val="tx1"/>
                </a:solidFill>
                <a:latin typeface="Arial" charset="0"/>
                <a:ea typeface="ＭＳ Ｐゴシック" charset="0"/>
              </a:defRPr>
            </a:lvl7pPr>
            <a:lvl8pPr marL="3429000" indent="-228600" defTabSz="1017588" eaLnBrk="0" fontAlgn="base" hangingPunct="0">
              <a:spcBef>
                <a:spcPct val="0"/>
              </a:spcBef>
              <a:spcAft>
                <a:spcPct val="0"/>
              </a:spcAft>
              <a:defRPr sz="2000">
                <a:solidFill>
                  <a:schemeClr val="tx1"/>
                </a:solidFill>
                <a:latin typeface="Arial" charset="0"/>
                <a:ea typeface="ＭＳ Ｐゴシック" charset="0"/>
              </a:defRPr>
            </a:lvl8pPr>
            <a:lvl9pPr marL="3886200" indent="-228600" defTabSz="1017588" eaLnBrk="0" fontAlgn="base" hangingPunct="0">
              <a:spcBef>
                <a:spcPct val="0"/>
              </a:spcBef>
              <a:spcAft>
                <a:spcPct val="0"/>
              </a:spcAft>
              <a:defRPr sz="2000">
                <a:solidFill>
                  <a:schemeClr val="tx1"/>
                </a:solidFill>
                <a:latin typeface="Arial" charset="0"/>
                <a:ea typeface="ＭＳ Ｐゴシック" charset="0"/>
              </a:defRPr>
            </a:lvl9pPr>
          </a:lstStyle>
          <a:p>
            <a:pPr eaLnBrk="1" hangingPunct="1"/>
            <a:r>
              <a:rPr lang="en-US" sz="1600" dirty="0">
                <a:latin typeface="Avenir Next Medium" panose="020B0503020202020204" pitchFamily="34" charset="0"/>
              </a:rPr>
              <a:t>March 13, 2026 • Rolling Meadows </a:t>
            </a:r>
          </a:p>
        </p:txBody>
      </p:sp>
    </p:spTree>
    <p:extLst>
      <p:ext uri="{BB962C8B-B14F-4D97-AF65-F5344CB8AC3E}">
        <p14:creationId xmlns:p14="http://schemas.microsoft.com/office/powerpoint/2010/main" val="16424578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up of a white background&#10;&#10;AI-generated content may be incorrect.">
            <a:extLst>
              <a:ext uri="{FF2B5EF4-FFF2-40B4-BE49-F238E27FC236}">
                <a16:creationId xmlns:a16="http://schemas.microsoft.com/office/drawing/2014/main" id="{166BF4E5-DE2A-E799-1B89-DE86313AC2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4117"/>
            <a:ext cx="13817600" cy="7744165"/>
          </a:xfrm>
          <a:prstGeom prst="rect">
            <a:avLst/>
          </a:prstGeom>
        </p:spPr>
      </p:pic>
      <p:sp>
        <p:nvSpPr>
          <p:cNvPr id="4" name="TextBox 1">
            <a:extLst>
              <a:ext uri="{FF2B5EF4-FFF2-40B4-BE49-F238E27FC236}">
                <a16:creationId xmlns:a16="http://schemas.microsoft.com/office/drawing/2014/main" id="{2E66BF54-41E0-69BC-CC12-E68A1EBA63EF}"/>
              </a:ext>
            </a:extLst>
          </p:cNvPr>
          <p:cNvSpPr txBox="1">
            <a:spLocks noChangeArrowheads="1"/>
          </p:cNvSpPr>
          <p:nvPr/>
        </p:nvSpPr>
        <p:spPr bwMode="auto">
          <a:xfrm>
            <a:off x="660400" y="7086600"/>
            <a:ext cx="4495800"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charset="0"/>
                <a:ea typeface="ＭＳ Ｐゴシック" charset="0"/>
                <a:cs typeface="ＭＳ Ｐゴシック" charset="0"/>
              </a:defRPr>
            </a:lvl1pPr>
            <a:lvl2pPr marL="742950" indent="-285750" eaLnBrk="0" hangingPunct="0">
              <a:defRPr sz="2000">
                <a:solidFill>
                  <a:schemeClr val="tx1"/>
                </a:solidFill>
                <a:latin typeface="Arial" charset="0"/>
                <a:ea typeface="ＭＳ Ｐゴシック" charset="0"/>
              </a:defRPr>
            </a:lvl2pPr>
            <a:lvl3pPr marL="1143000" indent="-228600" eaLnBrk="0" hangingPunct="0">
              <a:defRPr sz="2000">
                <a:solidFill>
                  <a:schemeClr val="tx1"/>
                </a:solidFill>
                <a:latin typeface="Arial" charset="0"/>
                <a:ea typeface="ＭＳ Ｐゴシック" charset="0"/>
              </a:defRPr>
            </a:lvl3pPr>
            <a:lvl4pPr marL="1600200" indent="-228600" eaLnBrk="0" hangingPunct="0">
              <a:defRPr sz="2000">
                <a:solidFill>
                  <a:schemeClr val="tx1"/>
                </a:solidFill>
                <a:latin typeface="Arial" charset="0"/>
                <a:ea typeface="ＭＳ Ｐゴシック" charset="0"/>
              </a:defRPr>
            </a:lvl4pPr>
            <a:lvl5pPr marL="2057400" indent="-228600" eaLnBrk="0" hangingPunct="0">
              <a:defRPr sz="2000">
                <a:solidFill>
                  <a:schemeClr val="tx1"/>
                </a:solidFill>
                <a:latin typeface="Arial" charset="0"/>
                <a:ea typeface="ＭＳ Ｐゴシック" charset="0"/>
              </a:defRPr>
            </a:lvl5pPr>
            <a:lvl6pPr marL="2514600" indent="-228600" defTabSz="1017588" eaLnBrk="0" fontAlgn="base" hangingPunct="0">
              <a:spcBef>
                <a:spcPct val="0"/>
              </a:spcBef>
              <a:spcAft>
                <a:spcPct val="0"/>
              </a:spcAft>
              <a:defRPr sz="2000">
                <a:solidFill>
                  <a:schemeClr val="tx1"/>
                </a:solidFill>
                <a:latin typeface="Arial" charset="0"/>
                <a:ea typeface="ＭＳ Ｐゴシック" charset="0"/>
              </a:defRPr>
            </a:lvl6pPr>
            <a:lvl7pPr marL="2971800" indent="-228600" defTabSz="1017588" eaLnBrk="0" fontAlgn="base" hangingPunct="0">
              <a:spcBef>
                <a:spcPct val="0"/>
              </a:spcBef>
              <a:spcAft>
                <a:spcPct val="0"/>
              </a:spcAft>
              <a:defRPr sz="2000">
                <a:solidFill>
                  <a:schemeClr val="tx1"/>
                </a:solidFill>
                <a:latin typeface="Arial" charset="0"/>
                <a:ea typeface="ＭＳ Ｐゴシック" charset="0"/>
              </a:defRPr>
            </a:lvl7pPr>
            <a:lvl8pPr marL="3429000" indent="-228600" defTabSz="1017588" eaLnBrk="0" fontAlgn="base" hangingPunct="0">
              <a:spcBef>
                <a:spcPct val="0"/>
              </a:spcBef>
              <a:spcAft>
                <a:spcPct val="0"/>
              </a:spcAft>
              <a:defRPr sz="2000">
                <a:solidFill>
                  <a:schemeClr val="tx1"/>
                </a:solidFill>
                <a:latin typeface="Arial" charset="0"/>
                <a:ea typeface="ＭＳ Ｐゴシック" charset="0"/>
              </a:defRPr>
            </a:lvl8pPr>
            <a:lvl9pPr marL="3886200" indent="-228600" defTabSz="1017588" eaLnBrk="0" fontAlgn="base" hangingPunct="0">
              <a:spcBef>
                <a:spcPct val="0"/>
              </a:spcBef>
              <a:spcAft>
                <a:spcPct val="0"/>
              </a:spcAft>
              <a:defRPr sz="2000">
                <a:solidFill>
                  <a:schemeClr val="tx1"/>
                </a:solidFill>
                <a:latin typeface="Arial" charset="0"/>
                <a:ea typeface="ＭＳ Ｐゴシック" charset="0"/>
              </a:defRPr>
            </a:lvl9pPr>
          </a:lstStyle>
          <a:p>
            <a:pPr eaLnBrk="1" hangingPunct="1"/>
            <a:r>
              <a:rPr lang="en-US" sz="1600" dirty="0">
                <a:latin typeface="Avenir Next Medium" panose="020B0503020202020204" pitchFamily="34" charset="0"/>
              </a:rPr>
              <a:t>March 13, 2026 • Rolling Meadows </a:t>
            </a:r>
          </a:p>
        </p:txBody>
      </p:sp>
    </p:spTree>
    <p:extLst>
      <p:ext uri="{BB962C8B-B14F-4D97-AF65-F5344CB8AC3E}">
        <p14:creationId xmlns:p14="http://schemas.microsoft.com/office/powerpoint/2010/main" val="36079610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blue building with a flag on it&#10;&#10;AI-generated content may be incorrect.">
            <a:extLst>
              <a:ext uri="{FF2B5EF4-FFF2-40B4-BE49-F238E27FC236}">
                <a16:creationId xmlns:a16="http://schemas.microsoft.com/office/drawing/2014/main" id="{6A05D42F-4EE0-2471-5A2A-1E5B5B106C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079"/>
            <a:ext cx="13817600" cy="7756240"/>
          </a:xfrm>
          <a:prstGeom prst="rect">
            <a:avLst/>
          </a:prstGeom>
        </p:spPr>
      </p:pic>
      <p:sp>
        <p:nvSpPr>
          <p:cNvPr id="4" name="TextBox 1">
            <a:extLst>
              <a:ext uri="{FF2B5EF4-FFF2-40B4-BE49-F238E27FC236}">
                <a16:creationId xmlns:a16="http://schemas.microsoft.com/office/drawing/2014/main" id="{E4162C07-C4BE-C0D5-0DBE-2321500C55D7}"/>
              </a:ext>
            </a:extLst>
          </p:cNvPr>
          <p:cNvSpPr txBox="1">
            <a:spLocks noChangeArrowheads="1"/>
          </p:cNvSpPr>
          <p:nvPr/>
        </p:nvSpPr>
        <p:spPr bwMode="auto">
          <a:xfrm>
            <a:off x="660400" y="7086600"/>
            <a:ext cx="4495800"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charset="0"/>
                <a:ea typeface="ＭＳ Ｐゴシック" charset="0"/>
                <a:cs typeface="ＭＳ Ｐゴシック" charset="0"/>
              </a:defRPr>
            </a:lvl1pPr>
            <a:lvl2pPr marL="742950" indent="-285750" eaLnBrk="0" hangingPunct="0">
              <a:defRPr sz="2000">
                <a:solidFill>
                  <a:schemeClr val="tx1"/>
                </a:solidFill>
                <a:latin typeface="Arial" charset="0"/>
                <a:ea typeface="ＭＳ Ｐゴシック" charset="0"/>
              </a:defRPr>
            </a:lvl2pPr>
            <a:lvl3pPr marL="1143000" indent="-228600" eaLnBrk="0" hangingPunct="0">
              <a:defRPr sz="2000">
                <a:solidFill>
                  <a:schemeClr val="tx1"/>
                </a:solidFill>
                <a:latin typeface="Arial" charset="0"/>
                <a:ea typeface="ＭＳ Ｐゴシック" charset="0"/>
              </a:defRPr>
            </a:lvl3pPr>
            <a:lvl4pPr marL="1600200" indent="-228600" eaLnBrk="0" hangingPunct="0">
              <a:defRPr sz="2000">
                <a:solidFill>
                  <a:schemeClr val="tx1"/>
                </a:solidFill>
                <a:latin typeface="Arial" charset="0"/>
                <a:ea typeface="ＭＳ Ｐゴシック" charset="0"/>
              </a:defRPr>
            </a:lvl4pPr>
            <a:lvl5pPr marL="2057400" indent="-228600" eaLnBrk="0" hangingPunct="0">
              <a:defRPr sz="2000">
                <a:solidFill>
                  <a:schemeClr val="tx1"/>
                </a:solidFill>
                <a:latin typeface="Arial" charset="0"/>
                <a:ea typeface="ＭＳ Ｐゴシック" charset="0"/>
              </a:defRPr>
            </a:lvl5pPr>
            <a:lvl6pPr marL="2514600" indent="-228600" defTabSz="1017588" eaLnBrk="0" fontAlgn="base" hangingPunct="0">
              <a:spcBef>
                <a:spcPct val="0"/>
              </a:spcBef>
              <a:spcAft>
                <a:spcPct val="0"/>
              </a:spcAft>
              <a:defRPr sz="2000">
                <a:solidFill>
                  <a:schemeClr val="tx1"/>
                </a:solidFill>
                <a:latin typeface="Arial" charset="0"/>
                <a:ea typeface="ＭＳ Ｐゴシック" charset="0"/>
              </a:defRPr>
            </a:lvl6pPr>
            <a:lvl7pPr marL="2971800" indent="-228600" defTabSz="1017588" eaLnBrk="0" fontAlgn="base" hangingPunct="0">
              <a:spcBef>
                <a:spcPct val="0"/>
              </a:spcBef>
              <a:spcAft>
                <a:spcPct val="0"/>
              </a:spcAft>
              <a:defRPr sz="2000">
                <a:solidFill>
                  <a:schemeClr val="tx1"/>
                </a:solidFill>
                <a:latin typeface="Arial" charset="0"/>
                <a:ea typeface="ＭＳ Ｐゴシック" charset="0"/>
              </a:defRPr>
            </a:lvl7pPr>
            <a:lvl8pPr marL="3429000" indent="-228600" defTabSz="1017588" eaLnBrk="0" fontAlgn="base" hangingPunct="0">
              <a:spcBef>
                <a:spcPct val="0"/>
              </a:spcBef>
              <a:spcAft>
                <a:spcPct val="0"/>
              </a:spcAft>
              <a:defRPr sz="2000">
                <a:solidFill>
                  <a:schemeClr val="tx1"/>
                </a:solidFill>
                <a:latin typeface="Arial" charset="0"/>
                <a:ea typeface="ＭＳ Ｐゴシック" charset="0"/>
              </a:defRPr>
            </a:lvl8pPr>
            <a:lvl9pPr marL="3886200" indent="-228600" defTabSz="1017588" eaLnBrk="0" fontAlgn="base" hangingPunct="0">
              <a:spcBef>
                <a:spcPct val="0"/>
              </a:spcBef>
              <a:spcAft>
                <a:spcPct val="0"/>
              </a:spcAft>
              <a:defRPr sz="2000">
                <a:solidFill>
                  <a:schemeClr val="tx1"/>
                </a:solidFill>
                <a:latin typeface="Arial" charset="0"/>
                <a:ea typeface="ＭＳ Ｐゴシック" charset="0"/>
              </a:defRPr>
            </a:lvl9pPr>
          </a:lstStyle>
          <a:p>
            <a:pPr eaLnBrk="1" hangingPunct="1"/>
            <a:r>
              <a:rPr lang="en-US" sz="1600" dirty="0">
                <a:latin typeface="Avenir Next Medium" panose="020B0503020202020204" pitchFamily="34" charset="0"/>
              </a:rPr>
              <a:t>March 13, 2026 • Rolling Meadows </a:t>
            </a:r>
          </a:p>
        </p:txBody>
      </p:sp>
    </p:spTree>
    <p:extLst>
      <p:ext uri="{BB962C8B-B14F-4D97-AF65-F5344CB8AC3E}">
        <p14:creationId xmlns:p14="http://schemas.microsoft.com/office/powerpoint/2010/main" val="41690364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Box 1"/>
          <p:cNvSpPr txBox="1">
            <a:spLocks noChangeArrowheads="1"/>
          </p:cNvSpPr>
          <p:nvPr/>
        </p:nvSpPr>
        <p:spPr bwMode="auto">
          <a:xfrm>
            <a:off x="2413000" y="5181600"/>
            <a:ext cx="8991600" cy="7381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charset="0"/>
                <a:ea typeface="ＭＳ Ｐゴシック" charset="0"/>
                <a:cs typeface="ＭＳ Ｐゴシック" charset="0"/>
              </a:defRPr>
            </a:lvl1pPr>
            <a:lvl2pPr marL="742950" indent="-285750" eaLnBrk="0" hangingPunct="0">
              <a:defRPr sz="2000">
                <a:solidFill>
                  <a:schemeClr val="tx1"/>
                </a:solidFill>
                <a:latin typeface="Arial" charset="0"/>
                <a:ea typeface="ＭＳ Ｐゴシック" charset="0"/>
              </a:defRPr>
            </a:lvl2pPr>
            <a:lvl3pPr marL="1143000" indent="-228600" eaLnBrk="0" hangingPunct="0">
              <a:defRPr sz="2000">
                <a:solidFill>
                  <a:schemeClr val="tx1"/>
                </a:solidFill>
                <a:latin typeface="Arial" charset="0"/>
                <a:ea typeface="ＭＳ Ｐゴシック" charset="0"/>
              </a:defRPr>
            </a:lvl3pPr>
            <a:lvl4pPr marL="1600200" indent="-228600" eaLnBrk="0" hangingPunct="0">
              <a:defRPr sz="2000">
                <a:solidFill>
                  <a:schemeClr val="tx1"/>
                </a:solidFill>
                <a:latin typeface="Arial" charset="0"/>
                <a:ea typeface="ＭＳ Ｐゴシック" charset="0"/>
              </a:defRPr>
            </a:lvl4pPr>
            <a:lvl5pPr marL="2057400" indent="-228600" eaLnBrk="0" hangingPunct="0">
              <a:defRPr sz="2000">
                <a:solidFill>
                  <a:schemeClr val="tx1"/>
                </a:solidFill>
                <a:latin typeface="Arial" charset="0"/>
                <a:ea typeface="ＭＳ Ｐゴシック" charset="0"/>
              </a:defRPr>
            </a:lvl5pPr>
            <a:lvl6pPr marL="2514600" indent="-228600" defTabSz="1017588" eaLnBrk="0" fontAlgn="base" hangingPunct="0">
              <a:spcBef>
                <a:spcPct val="0"/>
              </a:spcBef>
              <a:spcAft>
                <a:spcPct val="0"/>
              </a:spcAft>
              <a:defRPr sz="2000">
                <a:solidFill>
                  <a:schemeClr val="tx1"/>
                </a:solidFill>
                <a:latin typeface="Arial" charset="0"/>
                <a:ea typeface="ＭＳ Ｐゴシック" charset="0"/>
              </a:defRPr>
            </a:lvl6pPr>
            <a:lvl7pPr marL="2971800" indent="-228600" defTabSz="1017588" eaLnBrk="0" fontAlgn="base" hangingPunct="0">
              <a:spcBef>
                <a:spcPct val="0"/>
              </a:spcBef>
              <a:spcAft>
                <a:spcPct val="0"/>
              </a:spcAft>
              <a:defRPr sz="2000">
                <a:solidFill>
                  <a:schemeClr val="tx1"/>
                </a:solidFill>
                <a:latin typeface="Arial" charset="0"/>
                <a:ea typeface="ＭＳ Ｐゴシック" charset="0"/>
              </a:defRPr>
            </a:lvl7pPr>
            <a:lvl8pPr marL="3429000" indent="-228600" defTabSz="1017588" eaLnBrk="0" fontAlgn="base" hangingPunct="0">
              <a:spcBef>
                <a:spcPct val="0"/>
              </a:spcBef>
              <a:spcAft>
                <a:spcPct val="0"/>
              </a:spcAft>
              <a:defRPr sz="2000">
                <a:solidFill>
                  <a:schemeClr val="tx1"/>
                </a:solidFill>
                <a:latin typeface="Arial" charset="0"/>
                <a:ea typeface="ＭＳ Ｐゴシック" charset="0"/>
              </a:defRPr>
            </a:lvl8pPr>
            <a:lvl9pPr marL="3886200" indent="-228600" defTabSz="1017588" eaLnBrk="0" fontAlgn="base" hangingPunct="0">
              <a:spcBef>
                <a:spcPct val="0"/>
              </a:spcBef>
              <a:spcAft>
                <a:spcPct val="0"/>
              </a:spcAft>
              <a:defRPr sz="2000">
                <a:solidFill>
                  <a:schemeClr val="tx1"/>
                </a:solidFill>
                <a:latin typeface="Arial" charset="0"/>
                <a:ea typeface="ＭＳ Ｐゴシック" charset="0"/>
              </a:defRPr>
            </a:lvl9pPr>
          </a:lstStyle>
          <a:p>
            <a:pPr eaLnBrk="1" hangingPunct="1"/>
            <a:r>
              <a:rPr lang="en-US" sz="1400" dirty="0"/>
              <a:t>This presentation is to be informative and not to promote specific products, services companies, etc. Illinois ASBO Sponsored Programs are permitted to promote products and services in accordance with the Service Associate Ethics Policy and Code of Conduct.</a:t>
            </a:r>
          </a:p>
        </p:txBody>
      </p:sp>
      <p:sp>
        <p:nvSpPr>
          <p:cNvPr id="2" name="Title 1">
            <a:extLst>
              <a:ext uri="{FF2B5EF4-FFF2-40B4-BE49-F238E27FC236}">
                <a16:creationId xmlns:a16="http://schemas.microsoft.com/office/drawing/2014/main" id="{A471311B-D33B-892D-3E79-F769B7A4025B}"/>
              </a:ext>
            </a:extLst>
          </p:cNvPr>
          <p:cNvSpPr txBox="1">
            <a:spLocks/>
          </p:cNvSpPr>
          <p:nvPr/>
        </p:nvSpPr>
        <p:spPr>
          <a:xfrm>
            <a:off x="1117600" y="457200"/>
            <a:ext cx="11281719" cy="11430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5400" b="1" dirty="0">
                <a:solidFill>
                  <a:srgbClr val="234786"/>
                </a:solidFill>
                <a:latin typeface="Arial" panose="020B0604020202020204" pitchFamily="34" charset="0"/>
                <a:cs typeface="Arial" panose="020B0604020202020204" pitchFamily="34" charset="0"/>
              </a:rPr>
              <a:t>Fill in presentation here</a:t>
            </a:r>
          </a:p>
        </p:txBody>
      </p:sp>
      <p:sp>
        <p:nvSpPr>
          <p:cNvPr id="3" name="TextBox 2">
            <a:extLst>
              <a:ext uri="{FF2B5EF4-FFF2-40B4-BE49-F238E27FC236}">
                <a16:creationId xmlns:a16="http://schemas.microsoft.com/office/drawing/2014/main" id="{12ACCAFD-5EA7-00A8-7140-6DA16C2E2AA6}"/>
              </a:ext>
            </a:extLst>
          </p:cNvPr>
          <p:cNvSpPr txBox="1"/>
          <p:nvPr/>
        </p:nvSpPr>
        <p:spPr>
          <a:xfrm>
            <a:off x="1127898" y="1996556"/>
            <a:ext cx="11261124" cy="646331"/>
          </a:xfrm>
          <a:prstGeom prst="rect">
            <a:avLst/>
          </a:prstGeom>
          <a:noFill/>
        </p:spPr>
        <p:txBody>
          <a:bodyPr wrap="square" rtlCol="0">
            <a:spAutoFit/>
          </a:bodyPr>
          <a:lstStyle/>
          <a:p>
            <a:pPr algn="ctr" eaLnBrk="1" hangingPunct="1"/>
            <a:r>
              <a:rPr lang="en-US" sz="1800" b="1" dirty="0">
                <a:solidFill>
                  <a:srgbClr val="FF0000"/>
                </a:solidFill>
              </a:rPr>
              <a:t>Once your presentation is complete, make sure to delete </a:t>
            </a:r>
            <a:br>
              <a:rPr lang="en-US" sz="1800" b="1" dirty="0">
                <a:solidFill>
                  <a:srgbClr val="FF0000"/>
                </a:solidFill>
              </a:rPr>
            </a:br>
            <a:r>
              <a:rPr lang="en-US" sz="1800" b="1" dirty="0">
                <a:solidFill>
                  <a:srgbClr val="FF0000"/>
                </a:solidFill>
              </a:rPr>
              <a:t>any slides that are not in your presentation!</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TextBox 3"/>
          <p:cNvSpPr txBox="1">
            <a:spLocks noChangeArrowheads="1"/>
          </p:cNvSpPr>
          <p:nvPr/>
        </p:nvSpPr>
        <p:spPr bwMode="auto">
          <a:xfrm>
            <a:off x="2870200" y="434976"/>
            <a:ext cx="8077200" cy="708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charset="0"/>
                <a:ea typeface="ＭＳ Ｐゴシック" charset="0"/>
                <a:cs typeface="ＭＳ Ｐゴシック" charset="0"/>
              </a:defRPr>
            </a:lvl1pPr>
            <a:lvl2pPr marL="742950" indent="-285750" eaLnBrk="0" hangingPunct="0">
              <a:defRPr sz="2000">
                <a:solidFill>
                  <a:schemeClr val="tx1"/>
                </a:solidFill>
                <a:latin typeface="Arial" charset="0"/>
                <a:ea typeface="ＭＳ Ｐゴシック" charset="0"/>
              </a:defRPr>
            </a:lvl2pPr>
            <a:lvl3pPr marL="1143000" indent="-228600" eaLnBrk="0" hangingPunct="0">
              <a:defRPr sz="2000">
                <a:solidFill>
                  <a:schemeClr val="tx1"/>
                </a:solidFill>
                <a:latin typeface="Arial" charset="0"/>
                <a:ea typeface="ＭＳ Ｐゴシック" charset="0"/>
              </a:defRPr>
            </a:lvl3pPr>
            <a:lvl4pPr marL="1600200" indent="-228600" eaLnBrk="0" hangingPunct="0">
              <a:defRPr sz="2000">
                <a:solidFill>
                  <a:schemeClr val="tx1"/>
                </a:solidFill>
                <a:latin typeface="Arial" charset="0"/>
                <a:ea typeface="ＭＳ Ｐゴシック" charset="0"/>
              </a:defRPr>
            </a:lvl4pPr>
            <a:lvl5pPr marL="2057400" indent="-228600" eaLnBrk="0" hangingPunct="0">
              <a:defRPr sz="2000">
                <a:solidFill>
                  <a:schemeClr val="tx1"/>
                </a:solidFill>
                <a:latin typeface="Arial" charset="0"/>
                <a:ea typeface="ＭＳ Ｐゴシック" charset="0"/>
              </a:defRPr>
            </a:lvl5pPr>
            <a:lvl6pPr marL="2514600" indent="-228600" defTabSz="1017588" eaLnBrk="0" fontAlgn="base" hangingPunct="0">
              <a:spcBef>
                <a:spcPct val="0"/>
              </a:spcBef>
              <a:spcAft>
                <a:spcPct val="0"/>
              </a:spcAft>
              <a:defRPr sz="2000">
                <a:solidFill>
                  <a:schemeClr val="tx1"/>
                </a:solidFill>
                <a:latin typeface="Arial" charset="0"/>
                <a:ea typeface="ＭＳ Ｐゴシック" charset="0"/>
              </a:defRPr>
            </a:lvl6pPr>
            <a:lvl7pPr marL="2971800" indent="-228600" defTabSz="1017588" eaLnBrk="0" fontAlgn="base" hangingPunct="0">
              <a:spcBef>
                <a:spcPct val="0"/>
              </a:spcBef>
              <a:spcAft>
                <a:spcPct val="0"/>
              </a:spcAft>
              <a:defRPr sz="2000">
                <a:solidFill>
                  <a:schemeClr val="tx1"/>
                </a:solidFill>
                <a:latin typeface="Arial" charset="0"/>
                <a:ea typeface="ＭＳ Ｐゴシック" charset="0"/>
              </a:defRPr>
            </a:lvl7pPr>
            <a:lvl8pPr marL="3429000" indent="-228600" defTabSz="1017588" eaLnBrk="0" fontAlgn="base" hangingPunct="0">
              <a:spcBef>
                <a:spcPct val="0"/>
              </a:spcBef>
              <a:spcAft>
                <a:spcPct val="0"/>
              </a:spcAft>
              <a:defRPr sz="2000">
                <a:solidFill>
                  <a:schemeClr val="tx1"/>
                </a:solidFill>
                <a:latin typeface="Arial" charset="0"/>
                <a:ea typeface="ＭＳ Ｐゴシック" charset="0"/>
              </a:defRPr>
            </a:lvl8pPr>
            <a:lvl9pPr marL="3886200" indent="-228600" defTabSz="1017588" eaLnBrk="0" fontAlgn="base" hangingPunct="0">
              <a:spcBef>
                <a:spcPct val="0"/>
              </a:spcBef>
              <a:spcAft>
                <a:spcPct val="0"/>
              </a:spcAft>
              <a:defRPr sz="2000">
                <a:solidFill>
                  <a:schemeClr val="tx1"/>
                </a:solidFill>
                <a:latin typeface="Arial" charset="0"/>
                <a:ea typeface="ＭＳ Ｐゴシック" charset="0"/>
              </a:defRPr>
            </a:lvl9pPr>
          </a:lstStyle>
          <a:p>
            <a:pPr algn="ctr" eaLnBrk="1" hangingPunct="1"/>
            <a:r>
              <a:rPr lang="en-US" sz="4000" b="1">
                <a:solidFill>
                  <a:srgbClr val="004882"/>
                </a:solidFill>
              </a:rPr>
              <a:t>Introductions</a:t>
            </a:r>
          </a:p>
        </p:txBody>
      </p:sp>
      <p:sp>
        <p:nvSpPr>
          <p:cNvPr id="6146" name="TextBox 4"/>
          <p:cNvSpPr txBox="1">
            <a:spLocks noChangeArrowheads="1"/>
          </p:cNvSpPr>
          <p:nvPr/>
        </p:nvSpPr>
        <p:spPr bwMode="auto">
          <a:xfrm>
            <a:off x="2336800" y="1390650"/>
            <a:ext cx="6781800" cy="4400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charset="0"/>
                <a:ea typeface="ＭＳ Ｐゴシック" charset="0"/>
                <a:cs typeface="ＭＳ Ｐゴシック" charset="0"/>
              </a:defRPr>
            </a:lvl1pPr>
            <a:lvl2pPr marL="742950" indent="-285750" eaLnBrk="0" hangingPunct="0">
              <a:defRPr sz="2000">
                <a:solidFill>
                  <a:schemeClr val="tx1"/>
                </a:solidFill>
                <a:latin typeface="Arial" charset="0"/>
                <a:ea typeface="ＭＳ Ｐゴシック" charset="0"/>
              </a:defRPr>
            </a:lvl2pPr>
            <a:lvl3pPr marL="1143000" indent="-228600" eaLnBrk="0" hangingPunct="0">
              <a:defRPr sz="2000">
                <a:solidFill>
                  <a:schemeClr val="tx1"/>
                </a:solidFill>
                <a:latin typeface="Arial" charset="0"/>
                <a:ea typeface="ＭＳ Ｐゴシック" charset="0"/>
              </a:defRPr>
            </a:lvl3pPr>
            <a:lvl4pPr marL="1600200" indent="-228600" eaLnBrk="0" hangingPunct="0">
              <a:defRPr sz="2000">
                <a:solidFill>
                  <a:schemeClr val="tx1"/>
                </a:solidFill>
                <a:latin typeface="Arial" charset="0"/>
                <a:ea typeface="ＭＳ Ｐゴシック" charset="0"/>
              </a:defRPr>
            </a:lvl4pPr>
            <a:lvl5pPr marL="2057400" indent="-228600" eaLnBrk="0" hangingPunct="0">
              <a:defRPr sz="2000">
                <a:solidFill>
                  <a:schemeClr val="tx1"/>
                </a:solidFill>
                <a:latin typeface="Arial" charset="0"/>
                <a:ea typeface="ＭＳ Ｐゴシック" charset="0"/>
              </a:defRPr>
            </a:lvl5pPr>
            <a:lvl6pPr marL="2514600" indent="-228600" defTabSz="1017588" eaLnBrk="0" fontAlgn="base" hangingPunct="0">
              <a:spcBef>
                <a:spcPct val="0"/>
              </a:spcBef>
              <a:spcAft>
                <a:spcPct val="0"/>
              </a:spcAft>
              <a:defRPr sz="2000">
                <a:solidFill>
                  <a:schemeClr val="tx1"/>
                </a:solidFill>
                <a:latin typeface="Arial" charset="0"/>
                <a:ea typeface="ＭＳ Ｐゴシック" charset="0"/>
              </a:defRPr>
            </a:lvl6pPr>
            <a:lvl7pPr marL="2971800" indent="-228600" defTabSz="1017588" eaLnBrk="0" fontAlgn="base" hangingPunct="0">
              <a:spcBef>
                <a:spcPct val="0"/>
              </a:spcBef>
              <a:spcAft>
                <a:spcPct val="0"/>
              </a:spcAft>
              <a:defRPr sz="2000">
                <a:solidFill>
                  <a:schemeClr val="tx1"/>
                </a:solidFill>
                <a:latin typeface="Arial" charset="0"/>
                <a:ea typeface="ＭＳ Ｐゴシック" charset="0"/>
              </a:defRPr>
            </a:lvl7pPr>
            <a:lvl8pPr marL="3429000" indent="-228600" defTabSz="1017588" eaLnBrk="0" fontAlgn="base" hangingPunct="0">
              <a:spcBef>
                <a:spcPct val="0"/>
              </a:spcBef>
              <a:spcAft>
                <a:spcPct val="0"/>
              </a:spcAft>
              <a:defRPr sz="2000">
                <a:solidFill>
                  <a:schemeClr val="tx1"/>
                </a:solidFill>
                <a:latin typeface="Arial" charset="0"/>
                <a:ea typeface="ＭＳ Ｐゴシック" charset="0"/>
              </a:defRPr>
            </a:lvl8pPr>
            <a:lvl9pPr marL="3886200" indent="-228600" defTabSz="1017588" eaLnBrk="0" fontAlgn="base" hangingPunct="0">
              <a:spcBef>
                <a:spcPct val="0"/>
              </a:spcBef>
              <a:spcAft>
                <a:spcPct val="0"/>
              </a:spcAft>
              <a:defRPr sz="2000">
                <a:solidFill>
                  <a:schemeClr val="tx1"/>
                </a:solidFill>
                <a:latin typeface="Arial" charset="0"/>
                <a:ea typeface="ＭＳ Ｐゴシック" charset="0"/>
              </a:defRPr>
            </a:lvl9pPr>
          </a:lstStyle>
          <a:p>
            <a:pPr eaLnBrk="1" hangingPunct="1"/>
            <a:r>
              <a:rPr lang="en-US"/>
              <a:t>Name: First, Last, designation. Role: (Speaker, Moderator)</a:t>
            </a:r>
          </a:p>
          <a:p>
            <a:pPr eaLnBrk="1" hangingPunct="1"/>
            <a:r>
              <a:rPr lang="en-US" i="1"/>
              <a:t> - Job Title, School District, Business Name </a:t>
            </a:r>
          </a:p>
          <a:p>
            <a:pPr eaLnBrk="1" hangingPunct="1"/>
            <a:endParaRPr lang="en-US" i="1"/>
          </a:p>
          <a:p>
            <a:pPr eaLnBrk="1" hangingPunct="1"/>
            <a:endParaRPr lang="en-US"/>
          </a:p>
          <a:p>
            <a:pPr eaLnBrk="1" hangingPunct="1"/>
            <a:r>
              <a:rPr lang="en-US"/>
              <a:t>Name: First, Last, designation. Role: (Speaker, Moderator)</a:t>
            </a:r>
          </a:p>
          <a:p>
            <a:pPr eaLnBrk="1" hangingPunct="1"/>
            <a:r>
              <a:rPr lang="en-US" i="1"/>
              <a:t> - Job Title, School District, Business Name </a:t>
            </a:r>
          </a:p>
          <a:p>
            <a:pPr eaLnBrk="1" hangingPunct="1"/>
            <a:endParaRPr lang="en-US"/>
          </a:p>
          <a:p>
            <a:pPr eaLnBrk="1" hangingPunct="1"/>
            <a:endParaRPr lang="en-US"/>
          </a:p>
          <a:p>
            <a:pPr eaLnBrk="1" hangingPunct="1"/>
            <a:r>
              <a:rPr lang="en-US"/>
              <a:t>Name: First, Last, designation. Role: (Speaker, Moderator)</a:t>
            </a:r>
          </a:p>
          <a:p>
            <a:pPr eaLnBrk="1" hangingPunct="1"/>
            <a:r>
              <a:rPr lang="en-US" i="1"/>
              <a:t> - Job Title, School District, Business Name </a:t>
            </a:r>
          </a:p>
          <a:p>
            <a:pPr eaLnBrk="1" hangingPunct="1"/>
            <a:endParaRPr lang="en-US"/>
          </a:p>
          <a:p>
            <a:pPr eaLnBrk="1" hangingPunct="1"/>
            <a:endParaRPr lang="en-US"/>
          </a:p>
          <a:p>
            <a:pPr eaLnBrk="1" hangingPunct="1"/>
            <a:r>
              <a:rPr lang="en-US"/>
              <a:t>Name: First, Last, designation. Role: (Speaker, Moderator)</a:t>
            </a:r>
          </a:p>
          <a:p>
            <a:pPr eaLnBrk="1" hangingPunct="1"/>
            <a:r>
              <a:rPr lang="en-US"/>
              <a:t> </a:t>
            </a:r>
            <a:r>
              <a:rPr lang="en-US" i="1"/>
              <a:t>- Job Title, School District, Business Name </a:t>
            </a:r>
          </a:p>
        </p:txBody>
      </p:sp>
      <p:pic>
        <p:nvPicPr>
          <p:cNvPr id="6147" name="Picture 6" descr="logo.jpg"/>
          <p:cNvPicPr>
            <a:picLocks noChangeAspect="1"/>
          </p:cNvPicPr>
          <p:nvPr/>
        </p:nvPicPr>
        <p:blipFill>
          <a:blip cstate="email">
            <a:extLst>
              <a:ext uri="{28A0092B-C50C-407E-A947-70E740481C1C}">
                <a14:useLocalDpi xmlns:a14="http://schemas.microsoft.com/office/drawing/2010/main" val="0"/>
              </a:ext>
            </a:extLst>
          </a:blip>
          <a:srcRect/>
          <a:stretch>
            <a:fillRect/>
          </a:stretch>
        </p:blipFill>
        <p:spPr bwMode="auto">
          <a:xfrm>
            <a:off x="9575800" y="1143000"/>
            <a:ext cx="1981200" cy="990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148" name="Picture 7" descr="logo.jpg"/>
          <p:cNvPicPr>
            <a:picLocks noChangeAspect="1"/>
          </p:cNvPicPr>
          <p:nvPr/>
        </p:nvPicPr>
        <p:blipFill>
          <a:blip cstate="email">
            <a:extLst>
              <a:ext uri="{28A0092B-C50C-407E-A947-70E740481C1C}">
                <a14:useLocalDpi xmlns:a14="http://schemas.microsoft.com/office/drawing/2010/main" val="0"/>
              </a:ext>
            </a:extLst>
          </a:blip>
          <a:srcRect/>
          <a:stretch>
            <a:fillRect/>
          </a:stretch>
        </p:blipFill>
        <p:spPr bwMode="auto">
          <a:xfrm>
            <a:off x="9575800" y="2438400"/>
            <a:ext cx="1981200" cy="990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149" name="Picture 8" descr="logo.jpg"/>
          <p:cNvPicPr>
            <a:picLocks noChangeAspect="1"/>
          </p:cNvPicPr>
          <p:nvPr/>
        </p:nvPicPr>
        <p:blipFill>
          <a:blip cstate="email">
            <a:extLst>
              <a:ext uri="{28A0092B-C50C-407E-A947-70E740481C1C}">
                <a14:useLocalDpi xmlns:a14="http://schemas.microsoft.com/office/drawing/2010/main" val="0"/>
              </a:ext>
            </a:extLst>
          </a:blip>
          <a:srcRect/>
          <a:stretch>
            <a:fillRect/>
          </a:stretch>
        </p:blipFill>
        <p:spPr bwMode="auto">
          <a:xfrm>
            <a:off x="9575800" y="3733800"/>
            <a:ext cx="1981200" cy="990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150" name="Picture 9" descr="logo.jpg"/>
          <p:cNvPicPr>
            <a:picLocks noChangeAspect="1"/>
          </p:cNvPicPr>
          <p:nvPr/>
        </p:nvPicPr>
        <p:blipFill>
          <a:blip cstate="email">
            <a:extLst>
              <a:ext uri="{28A0092B-C50C-407E-A947-70E740481C1C}">
                <a14:useLocalDpi xmlns:a14="http://schemas.microsoft.com/office/drawing/2010/main" val="0"/>
              </a:ext>
            </a:extLst>
          </a:blip>
          <a:srcRect/>
          <a:stretch>
            <a:fillRect/>
          </a:stretch>
        </p:blipFill>
        <p:spPr bwMode="auto">
          <a:xfrm>
            <a:off x="9575800" y="5029200"/>
            <a:ext cx="1981200" cy="990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2794000" y="1752600"/>
            <a:ext cx="8229600" cy="4191000"/>
          </a:xfrm>
        </p:spPr>
        <p:txBody>
          <a:bodyPr>
            <a:normAutofit fontScale="62500" lnSpcReduction="20000"/>
          </a:bodyPr>
          <a:lstStyle/>
          <a:p>
            <a:pPr>
              <a:defRPr/>
            </a:pPr>
            <a:r>
              <a:rPr lang="en-US" dirty="0"/>
              <a:t>The Moderator will help ensure the Illinois ASBO Code of Ethics is adhered to throughout the presentation and ensuing audience discussion.</a:t>
            </a:r>
          </a:p>
          <a:p>
            <a:pPr>
              <a:defRPr/>
            </a:pPr>
            <a:r>
              <a:rPr lang="en-US" dirty="0"/>
              <a:t>Moderators are given the authority to ask any attendee to leave if they become combative with presenters.</a:t>
            </a:r>
          </a:p>
          <a:p>
            <a:pPr>
              <a:defRPr/>
            </a:pPr>
            <a:r>
              <a:rPr lang="en-US" dirty="0"/>
              <a:t>This presentation is to be informative and not to promote specific products, services, companies, etc.</a:t>
            </a:r>
          </a:p>
          <a:p>
            <a:pPr>
              <a:defRPr/>
            </a:pPr>
            <a:r>
              <a:rPr lang="en-US" dirty="0"/>
              <a:t>If a Service Associate is a presenter and uses the presentation as a platform to “sell” their product or services, the Moderator has the authority to stop the presentation if the presenter refuses to modify their content.</a:t>
            </a:r>
          </a:p>
          <a:p>
            <a:pPr>
              <a:defRPr/>
            </a:pPr>
            <a:r>
              <a:rPr lang="en-US" dirty="0"/>
              <a:t>Any </a:t>
            </a:r>
            <a:r>
              <a:rPr lang="en-US"/>
              <a:t>Service Associate </a:t>
            </a:r>
            <a:r>
              <a:rPr lang="en-US" dirty="0"/>
              <a:t>presenter who violates these regulations may be excluded from presenting at future presentations.</a:t>
            </a:r>
          </a:p>
        </p:txBody>
      </p:sp>
      <p:sp>
        <p:nvSpPr>
          <p:cNvPr id="7170" name="TextBox 1"/>
          <p:cNvSpPr txBox="1">
            <a:spLocks noChangeArrowheads="1"/>
          </p:cNvSpPr>
          <p:nvPr/>
        </p:nvSpPr>
        <p:spPr bwMode="auto">
          <a:xfrm>
            <a:off x="2832100" y="609600"/>
            <a:ext cx="8153400" cy="984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charset="0"/>
                <a:ea typeface="ＭＳ Ｐゴシック" charset="0"/>
                <a:cs typeface="ＭＳ Ｐゴシック" charset="0"/>
              </a:defRPr>
            </a:lvl1pPr>
            <a:lvl2pPr marL="742950" indent="-285750" eaLnBrk="0" hangingPunct="0">
              <a:defRPr sz="2000">
                <a:solidFill>
                  <a:schemeClr val="tx1"/>
                </a:solidFill>
                <a:latin typeface="Arial" charset="0"/>
                <a:ea typeface="ＭＳ Ｐゴシック" charset="0"/>
              </a:defRPr>
            </a:lvl2pPr>
            <a:lvl3pPr marL="1143000" indent="-228600" eaLnBrk="0" hangingPunct="0">
              <a:defRPr sz="2000">
                <a:solidFill>
                  <a:schemeClr val="tx1"/>
                </a:solidFill>
                <a:latin typeface="Arial" charset="0"/>
                <a:ea typeface="ＭＳ Ｐゴシック" charset="0"/>
              </a:defRPr>
            </a:lvl3pPr>
            <a:lvl4pPr marL="1600200" indent="-228600" eaLnBrk="0" hangingPunct="0">
              <a:defRPr sz="2000">
                <a:solidFill>
                  <a:schemeClr val="tx1"/>
                </a:solidFill>
                <a:latin typeface="Arial" charset="0"/>
                <a:ea typeface="ＭＳ Ｐゴシック" charset="0"/>
              </a:defRPr>
            </a:lvl4pPr>
            <a:lvl5pPr marL="2057400" indent="-228600" eaLnBrk="0" hangingPunct="0">
              <a:defRPr sz="2000">
                <a:solidFill>
                  <a:schemeClr val="tx1"/>
                </a:solidFill>
                <a:latin typeface="Arial" charset="0"/>
                <a:ea typeface="ＭＳ Ｐゴシック" charset="0"/>
              </a:defRPr>
            </a:lvl5pPr>
            <a:lvl6pPr marL="2514600" indent="-228600" defTabSz="1017588" eaLnBrk="0" fontAlgn="base" hangingPunct="0">
              <a:spcBef>
                <a:spcPct val="0"/>
              </a:spcBef>
              <a:spcAft>
                <a:spcPct val="0"/>
              </a:spcAft>
              <a:defRPr sz="2000">
                <a:solidFill>
                  <a:schemeClr val="tx1"/>
                </a:solidFill>
                <a:latin typeface="Arial" charset="0"/>
                <a:ea typeface="ＭＳ Ｐゴシック" charset="0"/>
              </a:defRPr>
            </a:lvl6pPr>
            <a:lvl7pPr marL="2971800" indent="-228600" defTabSz="1017588" eaLnBrk="0" fontAlgn="base" hangingPunct="0">
              <a:spcBef>
                <a:spcPct val="0"/>
              </a:spcBef>
              <a:spcAft>
                <a:spcPct val="0"/>
              </a:spcAft>
              <a:defRPr sz="2000">
                <a:solidFill>
                  <a:schemeClr val="tx1"/>
                </a:solidFill>
                <a:latin typeface="Arial" charset="0"/>
                <a:ea typeface="ＭＳ Ｐゴシック" charset="0"/>
              </a:defRPr>
            </a:lvl7pPr>
            <a:lvl8pPr marL="3429000" indent="-228600" defTabSz="1017588" eaLnBrk="0" fontAlgn="base" hangingPunct="0">
              <a:spcBef>
                <a:spcPct val="0"/>
              </a:spcBef>
              <a:spcAft>
                <a:spcPct val="0"/>
              </a:spcAft>
              <a:defRPr sz="2000">
                <a:solidFill>
                  <a:schemeClr val="tx1"/>
                </a:solidFill>
                <a:latin typeface="Arial" charset="0"/>
                <a:ea typeface="ＭＳ Ｐゴシック" charset="0"/>
              </a:defRPr>
            </a:lvl8pPr>
            <a:lvl9pPr marL="3886200" indent="-228600" defTabSz="1017588" eaLnBrk="0" fontAlgn="base" hangingPunct="0">
              <a:spcBef>
                <a:spcPct val="0"/>
              </a:spcBef>
              <a:spcAft>
                <a:spcPct val="0"/>
              </a:spcAft>
              <a:defRPr sz="2000">
                <a:solidFill>
                  <a:schemeClr val="tx1"/>
                </a:solidFill>
                <a:latin typeface="Arial" charset="0"/>
                <a:ea typeface="ＭＳ Ｐゴシック" charset="0"/>
              </a:defRPr>
            </a:lvl9pPr>
          </a:lstStyle>
          <a:p>
            <a:pPr algn="ctr" eaLnBrk="1" hangingPunct="1"/>
            <a:r>
              <a:rPr lang="en-US" sz="3200" b="1" u="sng">
                <a:solidFill>
                  <a:srgbClr val="004882"/>
                </a:solidFill>
                <a:cs typeface="Arial" charset="0"/>
              </a:rPr>
              <a:t>ILLINOIS ASBO ETHICS STATEMENT</a:t>
            </a:r>
          </a:p>
          <a:p>
            <a:pPr algn="ctr" eaLnBrk="1" hangingPunct="1"/>
            <a:r>
              <a:rPr lang="en-US" sz="1300" i="1"/>
              <a:t>This information is for the presenters only, please remove this slide before your presentation.</a:t>
            </a:r>
          </a:p>
          <a:p>
            <a:pPr algn="ctr" eaLnBrk="1" hangingPunct="1"/>
            <a:endParaRPr lang="en-US" sz="1300" i="1" u="sng"/>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TextBox 3"/>
          <p:cNvSpPr txBox="1">
            <a:spLocks noChangeArrowheads="1"/>
          </p:cNvSpPr>
          <p:nvPr/>
        </p:nvSpPr>
        <p:spPr bwMode="auto">
          <a:xfrm>
            <a:off x="2565400" y="2743201"/>
            <a:ext cx="8839200" cy="1508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charset="0"/>
                <a:ea typeface="ＭＳ Ｐゴシック" charset="0"/>
                <a:cs typeface="ＭＳ Ｐゴシック" charset="0"/>
              </a:defRPr>
            </a:lvl1pPr>
            <a:lvl2pPr marL="742950" indent="-285750" eaLnBrk="0" hangingPunct="0">
              <a:defRPr sz="2000">
                <a:solidFill>
                  <a:schemeClr val="tx1"/>
                </a:solidFill>
                <a:latin typeface="Arial" charset="0"/>
                <a:ea typeface="ＭＳ Ｐゴシック" charset="0"/>
              </a:defRPr>
            </a:lvl2pPr>
            <a:lvl3pPr marL="1143000" indent="-228600" eaLnBrk="0" hangingPunct="0">
              <a:defRPr sz="2000">
                <a:solidFill>
                  <a:schemeClr val="tx1"/>
                </a:solidFill>
                <a:latin typeface="Arial" charset="0"/>
                <a:ea typeface="ＭＳ Ｐゴシック" charset="0"/>
              </a:defRPr>
            </a:lvl3pPr>
            <a:lvl4pPr marL="1600200" indent="-228600" eaLnBrk="0" hangingPunct="0">
              <a:defRPr sz="2000">
                <a:solidFill>
                  <a:schemeClr val="tx1"/>
                </a:solidFill>
                <a:latin typeface="Arial" charset="0"/>
                <a:ea typeface="ＭＳ Ｐゴシック" charset="0"/>
              </a:defRPr>
            </a:lvl4pPr>
            <a:lvl5pPr marL="2057400" indent="-228600" eaLnBrk="0" hangingPunct="0">
              <a:defRPr sz="2000">
                <a:solidFill>
                  <a:schemeClr val="tx1"/>
                </a:solidFill>
                <a:latin typeface="Arial" charset="0"/>
                <a:ea typeface="ＭＳ Ｐゴシック" charset="0"/>
              </a:defRPr>
            </a:lvl5pPr>
            <a:lvl6pPr marL="2514600" indent="-228600" defTabSz="1017588" eaLnBrk="0" fontAlgn="base" hangingPunct="0">
              <a:spcBef>
                <a:spcPct val="0"/>
              </a:spcBef>
              <a:spcAft>
                <a:spcPct val="0"/>
              </a:spcAft>
              <a:defRPr sz="2000">
                <a:solidFill>
                  <a:schemeClr val="tx1"/>
                </a:solidFill>
                <a:latin typeface="Arial" charset="0"/>
                <a:ea typeface="ＭＳ Ｐゴシック" charset="0"/>
              </a:defRPr>
            </a:lvl6pPr>
            <a:lvl7pPr marL="2971800" indent="-228600" defTabSz="1017588" eaLnBrk="0" fontAlgn="base" hangingPunct="0">
              <a:spcBef>
                <a:spcPct val="0"/>
              </a:spcBef>
              <a:spcAft>
                <a:spcPct val="0"/>
              </a:spcAft>
              <a:defRPr sz="2000">
                <a:solidFill>
                  <a:schemeClr val="tx1"/>
                </a:solidFill>
                <a:latin typeface="Arial" charset="0"/>
                <a:ea typeface="ＭＳ Ｐゴシック" charset="0"/>
              </a:defRPr>
            </a:lvl7pPr>
            <a:lvl8pPr marL="3429000" indent="-228600" defTabSz="1017588" eaLnBrk="0" fontAlgn="base" hangingPunct="0">
              <a:spcBef>
                <a:spcPct val="0"/>
              </a:spcBef>
              <a:spcAft>
                <a:spcPct val="0"/>
              </a:spcAft>
              <a:defRPr sz="2000">
                <a:solidFill>
                  <a:schemeClr val="tx1"/>
                </a:solidFill>
                <a:latin typeface="Arial" charset="0"/>
                <a:ea typeface="ＭＳ Ｐゴシック" charset="0"/>
              </a:defRPr>
            </a:lvl8pPr>
            <a:lvl9pPr marL="3886200" indent="-228600" defTabSz="1017588" eaLnBrk="0" fontAlgn="base" hangingPunct="0">
              <a:spcBef>
                <a:spcPct val="0"/>
              </a:spcBef>
              <a:spcAft>
                <a:spcPct val="0"/>
              </a:spcAft>
              <a:defRPr sz="2000">
                <a:solidFill>
                  <a:schemeClr val="tx1"/>
                </a:solidFill>
                <a:latin typeface="Arial" charset="0"/>
                <a:ea typeface="ＭＳ Ｐゴシック" charset="0"/>
              </a:defRPr>
            </a:lvl9pPr>
          </a:lstStyle>
          <a:p>
            <a:pPr algn="ctr" eaLnBrk="1" hangingPunct="1"/>
            <a:r>
              <a:rPr lang="en-US" sz="6000" b="1" i="1">
                <a:solidFill>
                  <a:srgbClr val="004882"/>
                </a:solidFill>
                <a:cs typeface="Arial" charset="0"/>
              </a:rPr>
              <a:t>Questions and Answers</a:t>
            </a:r>
          </a:p>
          <a:p>
            <a:pPr algn="ctr" eaLnBrk="1" hangingPunct="1"/>
            <a:r>
              <a:rPr lang="en-US" sz="3200" i="1"/>
              <a:t>We thank you for your time</a:t>
            </a:r>
            <a:r>
              <a:rPr lang="en-US" sz="3200" i="1">
                <a:solidFill>
                  <a:srgbClr val="004882"/>
                </a:solidFill>
              </a:rPr>
              <a:t>!</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TextBox 3"/>
          <p:cNvSpPr txBox="1">
            <a:spLocks noChangeArrowheads="1"/>
          </p:cNvSpPr>
          <p:nvPr/>
        </p:nvSpPr>
        <p:spPr bwMode="auto">
          <a:xfrm>
            <a:off x="2870200" y="533401"/>
            <a:ext cx="8077200" cy="708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charset="0"/>
                <a:ea typeface="ＭＳ Ｐゴシック" charset="0"/>
                <a:cs typeface="ＭＳ Ｐゴシック" charset="0"/>
              </a:defRPr>
            </a:lvl1pPr>
            <a:lvl2pPr marL="742950" indent="-285750" eaLnBrk="0" hangingPunct="0">
              <a:defRPr sz="2000">
                <a:solidFill>
                  <a:schemeClr val="tx1"/>
                </a:solidFill>
                <a:latin typeface="Arial" charset="0"/>
                <a:ea typeface="ＭＳ Ｐゴシック" charset="0"/>
              </a:defRPr>
            </a:lvl2pPr>
            <a:lvl3pPr marL="1143000" indent="-228600" eaLnBrk="0" hangingPunct="0">
              <a:defRPr sz="2000">
                <a:solidFill>
                  <a:schemeClr val="tx1"/>
                </a:solidFill>
                <a:latin typeface="Arial" charset="0"/>
                <a:ea typeface="ＭＳ Ｐゴシック" charset="0"/>
              </a:defRPr>
            </a:lvl3pPr>
            <a:lvl4pPr marL="1600200" indent="-228600" eaLnBrk="0" hangingPunct="0">
              <a:defRPr sz="2000">
                <a:solidFill>
                  <a:schemeClr val="tx1"/>
                </a:solidFill>
                <a:latin typeface="Arial" charset="0"/>
                <a:ea typeface="ＭＳ Ｐゴシック" charset="0"/>
              </a:defRPr>
            </a:lvl4pPr>
            <a:lvl5pPr marL="2057400" indent="-228600" eaLnBrk="0" hangingPunct="0">
              <a:defRPr sz="2000">
                <a:solidFill>
                  <a:schemeClr val="tx1"/>
                </a:solidFill>
                <a:latin typeface="Arial" charset="0"/>
                <a:ea typeface="ＭＳ Ｐゴシック" charset="0"/>
              </a:defRPr>
            </a:lvl5pPr>
            <a:lvl6pPr marL="2514600" indent="-228600" defTabSz="1017588" eaLnBrk="0" fontAlgn="base" hangingPunct="0">
              <a:spcBef>
                <a:spcPct val="0"/>
              </a:spcBef>
              <a:spcAft>
                <a:spcPct val="0"/>
              </a:spcAft>
              <a:defRPr sz="2000">
                <a:solidFill>
                  <a:schemeClr val="tx1"/>
                </a:solidFill>
                <a:latin typeface="Arial" charset="0"/>
                <a:ea typeface="ＭＳ Ｐゴシック" charset="0"/>
              </a:defRPr>
            </a:lvl6pPr>
            <a:lvl7pPr marL="2971800" indent="-228600" defTabSz="1017588" eaLnBrk="0" fontAlgn="base" hangingPunct="0">
              <a:spcBef>
                <a:spcPct val="0"/>
              </a:spcBef>
              <a:spcAft>
                <a:spcPct val="0"/>
              </a:spcAft>
              <a:defRPr sz="2000">
                <a:solidFill>
                  <a:schemeClr val="tx1"/>
                </a:solidFill>
                <a:latin typeface="Arial" charset="0"/>
                <a:ea typeface="ＭＳ Ｐゴシック" charset="0"/>
              </a:defRPr>
            </a:lvl7pPr>
            <a:lvl8pPr marL="3429000" indent="-228600" defTabSz="1017588" eaLnBrk="0" fontAlgn="base" hangingPunct="0">
              <a:spcBef>
                <a:spcPct val="0"/>
              </a:spcBef>
              <a:spcAft>
                <a:spcPct val="0"/>
              </a:spcAft>
              <a:defRPr sz="2000">
                <a:solidFill>
                  <a:schemeClr val="tx1"/>
                </a:solidFill>
                <a:latin typeface="Arial" charset="0"/>
                <a:ea typeface="ＭＳ Ｐゴシック" charset="0"/>
              </a:defRPr>
            </a:lvl8pPr>
            <a:lvl9pPr marL="3886200" indent="-228600" defTabSz="1017588" eaLnBrk="0" fontAlgn="base" hangingPunct="0">
              <a:spcBef>
                <a:spcPct val="0"/>
              </a:spcBef>
              <a:spcAft>
                <a:spcPct val="0"/>
              </a:spcAft>
              <a:defRPr sz="2000">
                <a:solidFill>
                  <a:schemeClr val="tx1"/>
                </a:solidFill>
                <a:latin typeface="Arial" charset="0"/>
                <a:ea typeface="ＭＳ Ｐゴシック" charset="0"/>
              </a:defRPr>
            </a:lvl9pPr>
          </a:lstStyle>
          <a:p>
            <a:pPr algn="ctr" eaLnBrk="1" hangingPunct="1"/>
            <a:r>
              <a:rPr lang="en-US" sz="4000" b="1">
                <a:solidFill>
                  <a:srgbClr val="004882"/>
                </a:solidFill>
              </a:rPr>
              <a:t>Presenters:</a:t>
            </a:r>
          </a:p>
        </p:txBody>
      </p:sp>
      <p:sp>
        <p:nvSpPr>
          <p:cNvPr id="10242" name="TextBox 4"/>
          <p:cNvSpPr txBox="1">
            <a:spLocks noChangeArrowheads="1"/>
          </p:cNvSpPr>
          <p:nvPr/>
        </p:nvSpPr>
        <p:spPr bwMode="auto">
          <a:xfrm>
            <a:off x="2184400" y="1676400"/>
            <a:ext cx="9448800" cy="4648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charset="0"/>
                <a:ea typeface="ＭＳ Ｐゴシック" charset="0"/>
                <a:cs typeface="ＭＳ Ｐゴシック" charset="0"/>
              </a:defRPr>
            </a:lvl1pPr>
            <a:lvl2pPr eaLnBrk="0" hangingPunct="0">
              <a:defRPr sz="2000">
                <a:solidFill>
                  <a:schemeClr val="tx1"/>
                </a:solidFill>
                <a:latin typeface="Arial" charset="0"/>
                <a:ea typeface="ＭＳ Ｐゴシック" charset="0"/>
              </a:defRPr>
            </a:lvl2pPr>
            <a:lvl3pPr marL="1143000" indent="-228600" eaLnBrk="0" hangingPunct="0">
              <a:defRPr sz="2000">
                <a:solidFill>
                  <a:schemeClr val="tx1"/>
                </a:solidFill>
                <a:latin typeface="Arial" charset="0"/>
                <a:ea typeface="ＭＳ Ｐゴシック" charset="0"/>
              </a:defRPr>
            </a:lvl3pPr>
            <a:lvl4pPr marL="1600200" indent="-228600" eaLnBrk="0" hangingPunct="0">
              <a:defRPr sz="2000">
                <a:solidFill>
                  <a:schemeClr val="tx1"/>
                </a:solidFill>
                <a:latin typeface="Arial" charset="0"/>
                <a:ea typeface="ＭＳ Ｐゴシック" charset="0"/>
              </a:defRPr>
            </a:lvl4pPr>
            <a:lvl5pPr marL="2057400" indent="-228600" eaLnBrk="0" hangingPunct="0">
              <a:defRPr sz="2000">
                <a:solidFill>
                  <a:schemeClr val="tx1"/>
                </a:solidFill>
                <a:latin typeface="Arial" charset="0"/>
                <a:ea typeface="ＭＳ Ｐゴシック" charset="0"/>
              </a:defRPr>
            </a:lvl5pPr>
            <a:lvl6pPr marL="2514600" indent="-228600" defTabSz="1017588" eaLnBrk="0" fontAlgn="base" hangingPunct="0">
              <a:spcBef>
                <a:spcPct val="0"/>
              </a:spcBef>
              <a:spcAft>
                <a:spcPct val="0"/>
              </a:spcAft>
              <a:defRPr sz="2000">
                <a:solidFill>
                  <a:schemeClr val="tx1"/>
                </a:solidFill>
                <a:latin typeface="Arial" charset="0"/>
                <a:ea typeface="ＭＳ Ｐゴシック" charset="0"/>
              </a:defRPr>
            </a:lvl6pPr>
            <a:lvl7pPr marL="2971800" indent="-228600" defTabSz="1017588" eaLnBrk="0" fontAlgn="base" hangingPunct="0">
              <a:spcBef>
                <a:spcPct val="0"/>
              </a:spcBef>
              <a:spcAft>
                <a:spcPct val="0"/>
              </a:spcAft>
              <a:defRPr sz="2000">
                <a:solidFill>
                  <a:schemeClr val="tx1"/>
                </a:solidFill>
                <a:latin typeface="Arial" charset="0"/>
                <a:ea typeface="ＭＳ Ｐゴシック" charset="0"/>
              </a:defRPr>
            </a:lvl7pPr>
            <a:lvl8pPr marL="3429000" indent="-228600" defTabSz="1017588" eaLnBrk="0" fontAlgn="base" hangingPunct="0">
              <a:spcBef>
                <a:spcPct val="0"/>
              </a:spcBef>
              <a:spcAft>
                <a:spcPct val="0"/>
              </a:spcAft>
              <a:defRPr sz="2000">
                <a:solidFill>
                  <a:schemeClr val="tx1"/>
                </a:solidFill>
                <a:latin typeface="Arial" charset="0"/>
                <a:ea typeface="ＭＳ Ｐゴシック" charset="0"/>
              </a:defRPr>
            </a:lvl8pPr>
            <a:lvl9pPr marL="3886200" indent="-228600" defTabSz="1017588" eaLnBrk="0" fontAlgn="base" hangingPunct="0">
              <a:spcBef>
                <a:spcPct val="0"/>
              </a:spcBef>
              <a:spcAft>
                <a:spcPct val="0"/>
              </a:spcAft>
              <a:defRPr sz="2000">
                <a:solidFill>
                  <a:schemeClr val="tx1"/>
                </a:solidFill>
                <a:latin typeface="Arial" charset="0"/>
                <a:ea typeface="ＭＳ Ｐゴシック" charset="0"/>
              </a:defRPr>
            </a:lvl9pPr>
          </a:lstStyle>
          <a:p>
            <a:pPr algn="ctr" eaLnBrk="1" hangingPunct="1"/>
            <a:r>
              <a:rPr lang="en-US" sz="2800" b="1" u="sng">
                <a:solidFill>
                  <a:srgbClr val="004882"/>
                </a:solidFill>
              </a:rPr>
              <a:t>MODERATOR INFO:</a:t>
            </a:r>
          </a:p>
          <a:p>
            <a:pPr algn="ctr" eaLnBrk="1" hangingPunct="1"/>
            <a:r>
              <a:rPr lang="en-US"/>
              <a:t>Name, Job Title; School District, Business</a:t>
            </a:r>
          </a:p>
          <a:p>
            <a:pPr lvl="1" algn="ctr" eaLnBrk="1" hangingPunct="1"/>
            <a:r>
              <a:rPr lang="en-US"/>
              <a:t>(123) 456-7890; email</a:t>
            </a:r>
          </a:p>
          <a:p>
            <a:pPr lvl="1" algn="ctr" eaLnBrk="1" hangingPunct="1"/>
            <a:endParaRPr lang="en-US" i="1">
              <a:solidFill>
                <a:srgbClr val="004882"/>
              </a:solidFill>
            </a:endParaRPr>
          </a:p>
          <a:p>
            <a:pPr algn="ctr" eaLnBrk="1" hangingPunct="1"/>
            <a:r>
              <a:rPr lang="en-US" sz="2800" b="1" u="sng">
                <a:solidFill>
                  <a:srgbClr val="004882"/>
                </a:solidFill>
              </a:rPr>
              <a:t>PANELISTS INFO:</a:t>
            </a:r>
          </a:p>
          <a:p>
            <a:pPr algn="ctr" eaLnBrk="1" hangingPunct="1"/>
            <a:r>
              <a:rPr lang="en-US"/>
              <a:t>Name, Job Title; School District, Business</a:t>
            </a:r>
          </a:p>
          <a:p>
            <a:pPr lvl="1" algn="ctr" eaLnBrk="1" hangingPunct="1"/>
            <a:r>
              <a:rPr lang="en-US"/>
              <a:t>(123) 456-7890; email</a:t>
            </a:r>
          </a:p>
          <a:p>
            <a:pPr lvl="1" algn="ctr" eaLnBrk="1" hangingPunct="1"/>
            <a:endParaRPr lang="en-US"/>
          </a:p>
          <a:p>
            <a:pPr algn="ctr" eaLnBrk="1" hangingPunct="1"/>
            <a:r>
              <a:rPr lang="en-US"/>
              <a:t>Name, Job Title; School District, Business</a:t>
            </a:r>
          </a:p>
          <a:p>
            <a:pPr lvl="1" algn="ctr" eaLnBrk="1" hangingPunct="1"/>
            <a:r>
              <a:rPr lang="en-US"/>
              <a:t>(123) 456-7890; email</a:t>
            </a:r>
          </a:p>
          <a:p>
            <a:pPr algn="ctr" eaLnBrk="1" hangingPunct="1"/>
            <a:endParaRPr lang="en-US"/>
          </a:p>
          <a:p>
            <a:pPr algn="ctr" eaLnBrk="1" hangingPunct="1"/>
            <a:r>
              <a:rPr lang="en-US"/>
              <a:t>Name, Job Title; School District, Business</a:t>
            </a:r>
          </a:p>
          <a:p>
            <a:pPr lvl="1" algn="ctr" eaLnBrk="1" hangingPunct="1"/>
            <a:r>
              <a:rPr lang="en-US"/>
              <a:t>(123) 456-7890; email</a:t>
            </a:r>
          </a:p>
          <a:p>
            <a:pPr algn="ctr" eaLnBrk="1" hangingPunct="1"/>
            <a:endParaRPr lang="en-US"/>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836</TotalTime>
  <Words>411</Words>
  <Application>Microsoft Macintosh PowerPoint</Application>
  <PresentationFormat>Custom</PresentationFormat>
  <Paragraphs>46</Paragraphs>
  <Slides>9</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Avenir Next Medium</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c:creator>
  <cp:lastModifiedBy>Stacia Freeman</cp:lastModifiedBy>
  <cp:revision>62</cp:revision>
  <dcterms:created xsi:type="dcterms:W3CDTF">2007-09-20T14:21:43Z</dcterms:created>
  <dcterms:modified xsi:type="dcterms:W3CDTF">2025-08-26T19:44:43Z</dcterms:modified>
</cp:coreProperties>
</file>