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4"/>
    <p:sldMasterId id="2147483648" r:id="rId5"/>
    <p:sldMasterId id="2147483693" r:id="rId6"/>
    <p:sldMasterId id="2147483706" r:id="rId7"/>
  </p:sldMasterIdLst>
  <p:notesMasterIdLst>
    <p:notesMasterId r:id="rId17"/>
  </p:notesMasterIdLst>
  <p:handoutMasterIdLst>
    <p:handoutMasterId r:id="rId18"/>
  </p:handoutMasterIdLst>
  <p:sldIdLst>
    <p:sldId id="302" r:id="rId8"/>
    <p:sldId id="295" r:id="rId9"/>
    <p:sldId id="297" r:id="rId10"/>
    <p:sldId id="307" r:id="rId11"/>
    <p:sldId id="304" r:id="rId12"/>
    <p:sldId id="298" r:id="rId13"/>
    <p:sldId id="305" r:id="rId14"/>
    <p:sldId id="306" r:id="rId15"/>
    <p:sldId id="301" r:id="rId16"/>
  </p:sldIdLst>
  <p:sldSz cx="12192000" cy="6858000"/>
  <p:notesSz cx="7010400" cy="92964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la Elliott" initials="LE" lastIdx="1" clrIdx="0">
    <p:extLst>
      <p:ext uri="{19B8F6BF-5375-455C-9EA6-DF929625EA0E}">
        <p15:presenceInfo xmlns:p15="http://schemas.microsoft.com/office/powerpoint/2012/main" userId="S-1-12-1-4116792225-1107603692-3319714951-10744323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425"/>
    <a:srgbClr val="FF6600"/>
    <a:srgbClr val="63CFC9"/>
    <a:srgbClr val="3D4446"/>
    <a:srgbClr val="777779"/>
    <a:srgbClr val="EE8029"/>
    <a:srgbClr val="71787E"/>
    <a:srgbClr val="787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011680-838E-264A-98D5-8D62C0F68E13}" v="9" dt="2024-10-21T18:25:26.375"/>
    <p1510:client id="{4F183E16-2054-7290-F792-F9CA3C055587}" v="7" dt="2024-10-21T19:55:02.3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50" autoAdjust="0"/>
    <p:restoredTop sz="93086" autoAdjust="0"/>
  </p:normalViewPr>
  <p:slideViewPr>
    <p:cSldViewPr snapToGrid="0">
      <p:cViewPr varScale="1">
        <p:scale>
          <a:sx n="110" d="100"/>
          <a:sy n="110" d="100"/>
        </p:scale>
        <p:origin x="568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311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lary Chambers" userId="S::hchambers@higherlogic.com::fd4a9e54-e0a3-4634-b7d1-d663d90476fa" providerId="AD" clId="Web-{4F183E16-2054-7290-F792-F9CA3C055587}"/>
    <pc:docChg chg="modSld">
      <pc:chgData name="Hillary Chambers" userId="S::hchambers@higherlogic.com::fd4a9e54-e0a3-4634-b7d1-d663d90476fa" providerId="AD" clId="Web-{4F183E16-2054-7290-F792-F9CA3C055587}" dt="2024-10-21T19:55:02.393" v="6" actId="20577"/>
      <pc:docMkLst>
        <pc:docMk/>
      </pc:docMkLst>
      <pc:sldChg chg="modSp">
        <pc:chgData name="Hillary Chambers" userId="S::hchambers@higherlogic.com::fd4a9e54-e0a3-4634-b7d1-d663d90476fa" providerId="AD" clId="Web-{4F183E16-2054-7290-F792-F9CA3C055587}" dt="2024-10-21T19:55:02.393" v="6" actId="20577"/>
        <pc:sldMkLst>
          <pc:docMk/>
          <pc:sldMk cId="2338496812" sldId="307"/>
        </pc:sldMkLst>
        <pc:spChg chg="mod">
          <ac:chgData name="Hillary Chambers" userId="S::hchambers@higherlogic.com::fd4a9e54-e0a3-4634-b7d1-d663d90476fa" providerId="AD" clId="Web-{4F183E16-2054-7290-F792-F9CA3C055587}" dt="2024-10-21T19:55:02.393" v="6" actId="20577"/>
          <ac:spMkLst>
            <pc:docMk/>
            <pc:sldMk cId="2338496812" sldId="307"/>
            <ac:spMk id="5" creationId="{68C8E410-E955-23CA-A0F0-646E5498AD94}"/>
          </ac:spMkLst>
        </pc:spChg>
      </pc:sldChg>
    </pc:docChg>
  </pc:docChgLst>
  <pc:docChgLst>
    <pc:chgData name="Christina Ngo" userId="e251126b-44ec-4ff3-ba62-e0f15710c70e" providerId="ADAL" clId="{41011680-838E-264A-98D5-8D62C0F68E13}"/>
    <pc:docChg chg="undo custSel addSld modSld modMainMaster">
      <pc:chgData name="Christina Ngo" userId="e251126b-44ec-4ff3-ba62-e0f15710c70e" providerId="ADAL" clId="{41011680-838E-264A-98D5-8D62C0F68E13}" dt="2024-10-21T18:25:34.117" v="101" actId="1076"/>
      <pc:docMkLst>
        <pc:docMk/>
      </pc:docMkLst>
      <pc:sldChg chg="addSp delSp modSp add mod">
        <pc:chgData name="Christina Ngo" userId="e251126b-44ec-4ff3-ba62-e0f15710c70e" providerId="ADAL" clId="{41011680-838E-264A-98D5-8D62C0F68E13}" dt="2024-10-21T18:25:34.117" v="101" actId="1076"/>
        <pc:sldMkLst>
          <pc:docMk/>
          <pc:sldMk cId="2338496812" sldId="307"/>
        </pc:sldMkLst>
        <pc:spChg chg="mod">
          <ac:chgData name="Christina Ngo" userId="e251126b-44ec-4ff3-ba62-e0f15710c70e" providerId="ADAL" clId="{41011680-838E-264A-98D5-8D62C0F68E13}" dt="2024-10-21T18:24:14.488" v="81" actId="207"/>
          <ac:spMkLst>
            <pc:docMk/>
            <pc:sldMk cId="2338496812" sldId="307"/>
            <ac:spMk id="5" creationId="{68C8E410-E955-23CA-A0F0-646E5498AD94}"/>
          </ac:spMkLst>
        </pc:spChg>
        <pc:spChg chg="add del mod">
          <ac:chgData name="Christina Ngo" userId="e251126b-44ec-4ff3-ba62-e0f15710c70e" providerId="ADAL" clId="{41011680-838E-264A-98D5-8D62C0F68E13}" dt="2024-10-21T18:25:26.375" v="96"/>
          <ac:spMkLst>
            <pc:docMk/>
            <pc:sldMk cId="2338496812" sldId="307"/>
            <ac:spMk id="6" creationId="{2CE9E01E-2D44-D9F8-73DC-860383AF0B53}"/>
          </ac:spMkLst>
        </pc:spChg>
        <pc:picChg chg="add mod">
          <ac:chgData name="Christina Ngo" userId="e251126b-44ec-4ff3-ba62-e0f15710c70e" providerId="ADAL" clId="{41011680-838E-264A-98D5-8D62C0F68E13}" dt="2024-10-21T18:25:14.072" v="88"/>
          <ac:picMkLst>
            <pc:docMk/>
            <pc:sldMk cId="2338496812" sldId="307"/>
            <ac:picMk id="3" creationId="{A485DA8E-3EF5-68C9-4EB5-2789A67F4AF5}"/>
          </ac:picMkLst>
        </pc:picChg>
        <pc:picChg chg="add mod">
          <ac:chgData name="Christina Ngo" userId="e251126b-44ec-4ff3-ba62-e0f15710c70e" providerId="ADAL" clId="{41011680-838E-264A-98D5-8D62C0F68E13}" dt="2024-10-21T18:25:21.738" v="95"/>
          <ac:picMkLst>
            <pc:docMk/>
            <pc:sldMk cId="2338496812" sldId="307"/>
            <ac:picMk id="7" creationId="{C37DBABE-FAFB-A742-13C7-E48534435A13}"/>
          </ac:picMkLst>
        </pc:picChg>
        <pc:picChg chg="add mod">
          <ac:chgData name="Christina Ngo" userId="e251126b-44ec-4ff3-ba62-e0f15710c70e" providerId="ADAL" clId="{41011680-838E-264A-98D5-8D62C0F68E13}" dt="2024-10-21T18:25:34.117" v="101" actId="1076"/>
          <ac:picMkLst>
            <pc:docMk/>
            <pc:sldMk cId="2338496812" sldId="307"/>
            <ac:picMk id="9" creationId="{05791021-0C43-ABF2-A093-FE4899DF0BE5}"/>
          </ac:picMkLst>
        </pc:picChg>
      </pc:sldChg>
      <pc:sldMasterChg chg="modSldLayout">
        <pc:chgData name="Christina Ngo" userId="e251126b-44ec-4ff3-ba62-e0f15710c70e" providerId="ADAL" clId="{41011680-838E-264A-98D5-8D62C0F68E13}" dt="2024-10-21T18:24:35.280" v="83" actId="207"/>
        <pc:sldMasterMkLst>
          <pc:docMk/>
          <pc:sldMasterMk cId="1886872913" sldId="2147483648"/>
        </pc:sldMasterMkLst>
        <pc:sldLayoutChg chg="modSp">
          <pc:chgData name="Christina Ngo" userId="e251126b-44ec-4ff3-ba62-e0f15710c70e" providerId="ADAL" clId="{41011680-838E-264A-98D5-8D62C0F68E13}" dt="2024-10-21T18:24:31.518" v="82" actId="207"/>
          <pc:sldLayoutMkLst>
            <pc:docMk/>
            <pc:sldMasterMk cId="1886872913" sldId="2147483648"/>
            <pc:sldLayoutMk cId="983556434" sldId="2147483689"/>
          </pc:sldLayoutMkLst>
          <pc:spChg chg="mod">
            <ac:chgData name="Christina Ngo" userId="e251126b-44ec-4ff3-ba62-e0f15710c70e" providerId="ADAL" clId="{41011680-838E-264A-98D5-8D62C0F68E13}" dt="2024-10-21T18:24:31.518" v="82" actId="207"/>
            <ac:spMkLst>
              <pc:docMk/>
              <pc:sldMasterMk cId="1886872913" sldId="2147483648"/>
              <pc:sldLayoutMk cId="983556434" sldId="2147483689"/>
              <ac:spMk id="2" creationId="{00000000-0000-0000-0000-000000000000}"/>
            </ac:spMkLst>
          </pc:spChg>
        </pc:sldLayoutChg>
        <pc:sldLayoutChg chg="modSp">
          <pc:chgData name="Christina Ngo" userId="e251126b-44ec-4ff3-ba62-e0f15710c70e" providerId="ADAL" clId="{41011680-838E-264A-98D5-8D62C0F68E13}" dt="2024-10-21T18:24:35.280" v="83" actId="207"/>
          <pc:sldLayoutMkLst>
            <pc:docMk/>
            <pc:sldMasterMk cId="1886872913" sldId="2147483648"/>
            <pc:sldLayoutMk cId="2661731621" sldId="2147483690"/>
          </pc:sldLayoutMkLst>
          <pc:spChg chg="mod">
            <ac:chgData name="Christina Ngo" userId="e251126b-44ec-4ff3-ba62-e0f15710c70e" providerId="ADAL" clId="{41011680-838E-264A-98D5-8D62C0F68E13}" dt="2024-10-21T18:24:35.280" v="83" actId="207"/>
            <ac:spMkLst>
              <pc:docMk/>
              <pc:sldMasterMk cId="1886872913" sldId="2147483648"/>
              <pc:sldLayoutMk cId="2661731621" sldId="2147483690"/>
              <ac:spMk id="4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23DAA0-CC44-2E4E-8336-17BE1CDECC66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2C131E-5D50-2A41-BF1A-2475F4A1B8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814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C23443-4790-4E44-824A-D13465A9C0B7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8F3331B-7CC0-8F43-B86C-988BD99F8D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4507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1D1DA-53FA-B7CA-8F37-08E80D7A2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5658" y="1389302"/>
            <a:ext cx="7665929" cy="185143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5400" b="1" i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4484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3129D-C2DD-3B31-62AE-D6888ADAB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BC902-B255-06D4-BFDB-DA8BAB9C2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4E9EF-B85E-2915-8082-697975F8A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B5EF-EA53-1246-9FD7-18D6D68265F3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48565-6AD0-F989-9D2A-EEEE99ED1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EAE5-A630-32E5-63A3-B78F7B09E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89BB-B237-5E4C-8F9D-8FE342C8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53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0C5E4-4A99-439B-8A98-CAEB8563D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6F288-A25D-3195-1A67-194391BD7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24140-5B5B-5461-BB83-CB5AD32AB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9E044-E25E-91E2-ECC0-8EDF0BD62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B5EF-EA53-1246-9FD7-18D6D68265F3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E8D96-E426-A065-0DA7-975F35253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2ADD5-3DA9-492D-6C26-FC984D0BC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89BB-B237-5E4C-8F9D-8FE342C8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29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0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1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47795" y="4116753"/>
            <a:ext cx="6561053" cy="168131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000" baseline="0">
                <a:solidFill>
                  <a:srgbClr val="3D44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speaker(s) name</a:t>
            </a:r>
          </a:p>
        </p:txBody>
      </p:sp>
    </p:spTree>
    <p:extLst>
      <p:ext uri="{BB962C8B-B14F-4D97-AF65-F5344CB8AC3E}">
        <p14:creationId xmlns:p14="http://schemas.microsoft.com/office/powerpoint/2010/main" val="4271306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_0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2576" y="884062"/>
            <a:ext cx="10515600" cy="6455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0242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02576" y="1661302"/>
            <a:ext cx="5181600" cy="4033819"/>
          </a:xfrm>
          <a:prstGeom prst="rect">
            <a:avLst/>
          </a:prstGeom>
        </p:spPr>
        <p:txBody>
          <a:bodyPr/>
          <a:lstStyle>
            <a:lvl1pPr>
              <a:buClr>
                <a:srgbClr val="EE8029"/>
              </a:buClr>
              <a:defRPr sz="2400">
                <a:solidFill>
                  <a:srgbClr val="3D44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EE8029"/>
              </a:buClr>
              <a:defRPr sz="2400">
                <a:solidFill>
                  <a:srgbClr val="3D44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EE8029"/>
              </a:buClr>
              <a:defRPr sz="2000">
                <a:solidFill>
                  <a:srgbClr val="3D44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EE8029"/>
              </a:buClr>
              <a:defRPr sz="1800">
                <a:solidFill>
                  <a:srgbClr val="3D44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EE8029"/>
              </a:buClr>
              <a:defRPr sz="20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</a:lstStyle>
          <a:p>
            <a:pPr lvl="0"/>
            <a:r>
              <a:rPr lang="en-US" dirty="0"/>
              <a:t>Click to add bullet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6576" y="1661302"/>
            <a:ext cx="5181600" cy="4033820"/>
          </a:xfrm>
          <a:prstGeom prst="rect">
            <a:avLst/>
          </a:prstGeom>
        </p:spPr>
        <p:txBody>
          <a:bodyPr/>
          <a:lstStyle>
            <a:lvl1pPr>
              <a:buClr>
                <a:srgbClr val="EE8029"/>
              </a:buClr>
              <a:defRPr sz="2400">
                <a:solidFill>
                  <a:srgbClr val="3D4446"/>
                </a:solidFill>
                <a:latin typeface="Lato" panose="020F0502020204030203" pitchFamily="34" charset="0"/>
              </a:defRPr>
            </a:lvl1pPr>
            <a:lvl2pPr>
              <a:buClr>
                <a:srgbClr val="EE8029"/>
              </a:buClr>
              <a:defRPr sz="2400">
                <a:solidFill>
                  <a:srgbClr val="3D44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EE8029"/>
              </a:buClr>
              <a:defRPr sz="2000">
                <a:solidFill>
                  <a:srgbClr val="3D44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EE8029"/>
              </a:buClr>
              <a:defRPr sz="1800">
                <a:solidFill>
                  <a:srgbClr val="3D44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66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</a:lstStyle>
          <a:p>
            <a:pPr lvl="0"/>
            <a:r>
              <a:rPr lang="en-US" dirty="0"/>
              <a:t>Click to add bullet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355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0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2579" y="1661302"/>
            <a:ext cx="10515600" cy="4023880"/>
          </a:xfrm>
          <a:prstGeom prst="rect">
            <a:avLst/>
          </a:prstGeom>
        </p:spPr>
        <p:txBody>
          <a:bodyPr/>
          <a:lstStyle>
            <a:lvl1pPr>
              <a:buClr>
                <a:srgbClr val="EE8029"/>
              </a:buClr>
              <a:defRPr sz="2400">
                <a:solidFill>
                  <a:srgbClr val="3D44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EE8029"/>
              </a:buClr>
              <a:defRPr sz="2400">
                <a:solidFill>
                  <a:srgbClr val="3D44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EE8029"/>
              </a:buClr>
              <a:defRPr sz="2000">
                <a:solidFill>
                  <a:srgbClr val="3D44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EE8029"/>
              </a:buClr>
              <a:defRPr sz="1800">
                <a:solidFill>
                  <a:srgbClr val="3D44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66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>
              <a:buNone/>
              <a:defRPr sz="2000"/>
            </a:lvl6pPr>
          </a:lstStyle>
          <a:p>
            <a:pPr lvl="0"/>
            <a:r>
              <a:rPr lang="en-US" dirty="0"/>
              <a:t>Click to add bullet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02579" y="886414"/>
            <a:ext cx="10515600" cy="6455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0242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266173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455D-6DD8-4B70-852F-7ACD05275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669C1-4FD6-D69D-8F7F-4EB69CD14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62A9D-A16E-3B38-0889-BC4E09327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B5EF-EA53-1246-9FD7-18D6D68265F3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AEEA0-C0AF-9D43-8E96-967933C53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322AF-01EB-2189-C88C-BD0846A2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89BB-B237-5E4C-8F9D-8FE342C8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3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3129D-C2DD-3B31-62AE-D6888ADAB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BC902-B255-06D4-BFDB-DA8BAB9C2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4E9EF-B85E-2915-8082-697975F8A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B5EF-EA53-1246-9FD7-18D6D68265F3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48565-6AD0-F989-9D2A-EEEE99ED1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EAE5-A630-32E5-63A3-B78F7B09E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89BB-B237-5E4C-8F9D-8FE342C8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82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0C5E4-4A99-439B-8A98-CAEB8563D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6F288-A25D-3195-1A67-194391BD7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24140-5B5B-5461-BB83-CB5AD32AB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9E044-E25E-91E2-ECC0-8EDF0BD62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B5EF-EA53-1246-9FD7-18D6D68265F3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E8D96-E426-A065-0DA7-975F35253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2ADD5-3DA9-492D-6C26-FC984D0BC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89BB-B237-5E4C-8F9D-8FE342C8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7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455D-6DD8-4B70-852F-7ACD05275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669C1-4FD6-D69D-8F7F-4EB69CD14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62A9D-A16E-3B38-0889-BC4E09327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B5EF-EA53-1246-9FD7-18D6D68265F3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AEEA0-C0AF-9D43-8E96-967933C53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322AF-01EB-2189-C88C-BD0846A2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89BB-B237-5E4C-8F9D-8FE342C8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01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6.jp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B1F52-3286-3562-8F43-9FB11B4CC7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529A5-D89B-A940-A827-906EE9ABBE2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483E5-EDD6-4B82-950A-A643EF70F8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3496C-D8B3-883D-7456-3B41422BA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ADEDF-87B1-7345-9F7D-62F33ADD9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8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1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F4C6DE8-C181-44A2-0164-B33C2082B7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941" y="5373587"/>
            <a:ext cx="1298388" cy="125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7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690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776C8-8E87-57C7-51F6-280FBB1E9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8FEC1-9498-708F-AB72-529B1744B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98E08-B44A-A7F0-5DD8-DC31EF052E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FB5EF-EA53-1246-9FD7-18D6D68265F3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ACE4C-05AB-6C8C-8D5F-A27302114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BFDE5-9667-8DF8-5780-4F0DEC7B9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989BB-B237-5E4C-8F9D-8FE342C8642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4D53B13-44D3-0DE7-81FB-1BE04C51009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921" y="5369629"/>
            <a:ext cx="1298388" cy="125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2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bg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776C8-8E87-57C7-51F6-280FBB1E9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8FEC1-9498-708F-AB72-529B1744B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98E08-B44A-A7F0-5DD8-DC31EF052E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FB5EF-EA53-1246-9FD7-18D6D68265F3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ACE4C-05AB-6C8C-8D5F-A27302114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BFDE5-9667-8DF8-5780-4F0DEC7B9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989BB-B237-5E4C-8F9D-8FE342C8642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4B732B6-CB3D-2E42-563C-4750943B836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921" y="5369629"/>
            <a:ext cx="1298388" cy="125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bg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EA9A8-F11D-65E5-FA0F-ECB4B9C29F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8A337D2-DC5C-1FB2-3C75-F81574BE85F3}"/>
              </a:ext>
            </a:extLst>
          </p:cNvPr>
          <p:cNvSpPr txBox="1">
            <a:spLocks/>
          </p:cNvSpPr>
          <p:nvPr/>
        </p:nvSpPr>
        <p:spPr>
          <a:xfrm>
            <a:off x="3755657" y="3572208"/>
            <a:ext cx="7665929" cy="18514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 sz="3200" b="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Subheader</a:t>
            </a:r>
            <a:r>
              <a:rPr lang="en-US" sz="3200" b="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138935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412EC4D-68C4-4B3D-B34A-87B32E90F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1982" y="1543817"/>
            <a:ext cx="6655322" cy="130427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/>
              <a:t>Speaker Name</a:t>
            </a:r>
          </a:p>
          <a:p>
            <a:pPr>
              <a:lnSpc>
                <a:spcPct val="100000"/>
              </a:lnSpc>
            </a:pPr>
            <a:r>
              <a:rPr lang="en-US" sz="18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</a:t>
            </a:r>
          </a:p>
          <a:p>
            <a:pPr>
              <a:lnSpc>
                <a:spcPct val="100000"/>
              </a:lnSpc>
            </a:pPr>
            <a:r>
              <a:rPr lang="en-US" sz="1800" b="1" dirty="0"/>
              <a:t>Company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B0F0EA6-9FAD-41A2-A680-2203C5AE39D3}"/>
              </a:ext>
            </a:extLst>
          </p:cNvPr>
          <p:cNvSpPr/>
          <p:nvPr/>
        </p:nvSpPr>
        <p:spPr>
          <a:xfrm>
            <a:off x="1815773" y="1356968"/>
            <a:ext cx="1677972" cy="167797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0D28FA1-959B-844D-8DBA-295BF8987B62}"/>
              </a:ext>
            </a:extLst>
          </p:cNvPr>
          <p:cNvSpPr txBox="1">
            <a:spLocks/>
          </p:cNvSpPr>
          <p:nvPr/>
        </p:nvSpPr>
        <p:spPr>
          <a:xfrm>
            <a:off x="2921803" y="3632867"/>
            <a:ext cx="6655322" cy="168131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rgbClr val="3D44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E2C6699-229A-CA5E-888F-5DD1EDEF9F92}"/>
              </a:ext>
            </a:extLst>
          </p:cNvPr>
          <p:cNvSpPr txBox="1">
            <a:spLocks/>
          </p:cNvSpPr>
          <p:nvPr/>
        </p:nvSpPr>
        <p:spPr>
          <a:xfrm>
            <a:off x="3761982" y="3657625"/>
            <a:ext cx="6655322" cy="130427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rgbClr val="3D44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b="1"/>
              <a:t>Speaker Name</a:t>
            </a:r>
          </a:p>
          <a:p>
            <a:pPr>
              <a:lnSpc>
                <a:spcPct val="100000"/>
              </a:lnSpc>
            </a:pPr>
            <a:r>
              <a:rPr lang="en-US" sz="1800" i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</a:t>
            </a:r>
          </a:p>
          <a:p>
            <a:pPr>
              <a:lnSpc>
                <a:spcPct val="100000"/>
              </a:lnSpc>
            </a:pPr>
            <a:r>
              <a:rPr lang="en-US" sz="1800" b="1"/>
              <a:t>Company</a:t>
            </a:r>
            <a:endParaRPr lang="en-US" sz="1800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366E0A-6AFD-8B08-3C60-9CF5E8FDA2E0}"/>
              </a:ext>
            </a:extLst>
          </p:cNvPr>
          <p:cNvSpPr/>
          <p:nvPr/>
        </p:nvSpPr>
        <p:spPr>
          <a:xfrm>
            <a:off x="1815773" y="3470776"/>
            <a:ext cx="1677972" cy="167797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3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DDE51D-F93B-4504-81F3-ADC2D0E9B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579" y="1710467"/>
            <a:ext cx="10515600" cy="4389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0293D3A-0498-4AF2-B34D-3DF3FF7EA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66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A6ED0-9AC4-8E1C-8467-397BDF2DD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erson looking at a phone&#10;&#10;Description automatically generated">
            <a:extLst>
              <a:ext uri="{FF2B5EF4-FFF2-40B4-BE49-F238E27FC236}">
                <a16:creationId xmlns:a16="http://schemas.microsoft.com/office/drawing/2014/main" id="{05791021-0C43-ABF2-A093-FE4899DF0B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97" y="589698"/>
            <a:ext cx="8231330" cy="6268301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8C8E410-E955-23CA-A0F0-646E5498A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579" y="886414"/>
            <a:ext cx="5247750" cy="2227176"/>
          </a:xfrm>
        </p:spPr>
        <p:txBody>
          <a:bodyPr lIns="91440" tIns="45720" rIns="91440" bIns="45720" anchor="t"/>
          <a:lstStyle/>
          <a:p>
            <a:r>
              <a:rPr lang="en-US" dirty="0">
                <a:latin typeface="Open Sans Extrabold"/>
                <a:ea typeface="Open Sans Extrabold"/>
                <a:cs typeface="Open Sans Extrabold"/>
              </a:rPr>
              <a:t>Don’t forget to take the Super Forum Session Evaluation survey in the </a:t>
            </a:r>
            <a:r>
              <a:rPr lang="en-US" dirty="0">
                <a:solidFill>
                  <a:srgbClr val="FF6600"/>
                </a:solidFill>
                <a:latin typeface="Open Sans Extrabold"/>
                <a:ea typeface="Open Sans Extrabold"/>
                <a:cs typeface="Open Sans Extrabold"/>
              </a:rPr>
              <a:t>mobile app</a:t>
            </a:r>
            <a:r>
              <a:rPr lang="en-US" dirty="0">
                <a:latin typeface="Open Sans Extrabold"/>
                <a:ea typeface="Open Sans Extrabold"/>
                <a:cs typeface="Open Sans Extrabold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338496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5BC65A-220B-6CC2-4776-34FF856AEA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B550DC4-7AF3-A7F2-7C21-858B89467E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77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C9691D3-3205-3A46-B49A-07E3BC23C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344252"/>
              </p:ext>
            </p:extLst>
          </p:nvPr>
        </p:nvGraphicFramePr>
        <p:xfrm>
          <a:off x="1231173" y="1002631"/>
          <a:ext cx="10418784" cy="3067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696">
                  <a:extLst>
                    <a:ext uri="{9D8B030D-6E8A-4147-A177-3AD203B41FA5}">
                      <a16:colId xmlns:a16="http://schemas.microsoft.com/office/drawing/2014/main" val="924463293"/>
                    </a:ext>
                  </a:extLst>
                </a:gridCol>
                <a:gridCol w="2604696">
                  <a:extLst>
                    <a:ext uri="{9D8B030D-6E8A-4147-A177-3AD203B41FA5}">
                      <a16:colId xmlns:a16="http://schemas.microsoft.com/office/drawing/2014/main" val="526118839"/>
                    </a:ext>
                  </a:extLst>
                </a:gridCol>
                <a:gridCol w="2604696">
                  <a:extLst>
                    <a:ext uri="{9D8B030D-6E8A-4147-A177-3AD203B41FA5}">
                      <a16:colId xmlns:a16="http://schemas.microsoft.com/office/drawing/2014/main" val="3466059459"/>
                    </a:ext>
                  </a:extLst>
                </a:gridCol>
                <a:gridCol w="2604696">
                  <a:extLst>
                    <a:ext uri="{9D8B030D-6E8A-4147-A177-3AD203B41FA5}">
                      <a16:colId xmlns:a16="http://schemas.microsoft.com/office/drawing/2014/main" val="2652120449"/>
                    </a:ext>
                  </a:extLst>
                </a:gridCol>
              </a:tblGrid>
              <a:tr h="61340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202425"/>
                          </a:solidFill>
                        </a:rPr>
                        <a:t>Title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202425"/>
                          </a:solidFill>
                        </a:rPr>
                        <a:t>Title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202425"/>
                          </a:solidFill>
                        </a:rPr>
                        <a:t>Title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202425"/>
                          </a:solidFill>
                        </a:rPr>
                        <a:t>Title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645668"/>
                  </a:ext>
                </a:extLst>
              </a:tr>
              <a:tr h="61340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3D444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3D444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3D444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3D444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574738"/>
                  </a:ext>
                </a:extLst>
              </a:tr>
              <a:tr h="61340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3D444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3D444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3D444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3D444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994829"/>
                  </a:ext>
                </a:extLst>
              </a:tr>
              <a:tr h="61340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3D444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3D444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3D444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3D444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852194"/>
                  </a:ext>
                </a:extLst>
              </a:tr>
              <a:tr h="61340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3D444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3D444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3D444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3D444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177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013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D3B61C-808A-7343-4441-1B8928ECD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3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58EA08-727B-17AB-C7C1-8C9437000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3" y="1825625"/>
            <a:ext cx="10515600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8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9D3D44-2A7E-1EC5-36AB-7C60B140F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398DE9-FC64-3067-5F45-0D897755D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46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613A62-CC37-C84A-B613-FA9279E407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6600" b="1" dirty="0"/>
              <a:t>Thank you! </a:t>
            </a:r>
            <a:r>
              <a:rPr lang="en-US" sz="66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793613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CONNECT SLIDE" val="ZgOcYlHi"/>
  <p:tag name="ARTICULATE_DESIGN_ID_2_CONTENT SLIDES" val="fJs4UBTs"/>
  <p:tag name="ARTICULATE_DESIGN_ID_CONTENT SLIDES" val="LQS1z2F1"/>
  <p:tag name="ARTICULATE_DESIGN_ID_SCREEN CAPTURE SLIDE" val="vTS4Dsoc"/>
  <p:tag name="ARTICULATE_DESIGN_ID_SPINNER SLIDE" val="coh2kLbB"/>
  <p:tag name="ARTICULATE_DESIGN_ID_HI, START HERE!" val="rikHRZX1"/>
  <p:tag name="ARTICULATE_PROJECT_OPEN" val="0"/>
  <p:tag name="ARTICULATE_DESIGN_ID_1_CONTENT SLIDES" val="ban8rJGy"/>
  <p:tag name="ARTICULATE_SLIDE_COUNT" val="11"/>
</p:tagLst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i, Start Here!">
  <a:themeElements>
    <a:clrScheme name="Custom 1">
      <a:dk1>
        <a:srgbClr val="F58026"/>
      </a:dk1>
      <a:lt1>
        <a:sysClr val="window" lastClr="FFFFFF"/>
      </a:lt1>
      <a:dk2>
        <a:srgbClr val="F58026"/>
      </a:dk2>
      <a:lt2>
        <a:srgbClr val="FFFFFF"/>
      </a:lt2>
      <a:accent1>
        <a:srgbClr val="F15B27"/>
      </a:accent1>
      <a:accent2>
        <a:srgbClr val="F58026"/>
      </a:accent2>
      <a:accent3>
        <a:srgbClr val="1E5B61"/>
      </a:accent3>
      <a:accent4>
        <a:srgbClr val="6AA5A3"/>
      </a:accent4>
      <a:accent5>
        <a:srgbClr val="446831"/>
      </a:accent5>
      <a:accent6>
        <a:srgbClr val="ED2680"/>
      </a:accent6>
      <a:hlink>
        <a:srgbClr val="F15B27"/>
      </a:hlink>
      <a:folHlink>
        <a:srgbClr val="1E5B6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LSF16_PPT_Template_Widescreen (FINAL)" id="{13ABDD9C-7E89-479F-B93E-874243E0663C}" vid="{DE5E2309-AE1D-4812-A1F1-E4339373A3D1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71DF04811D1A44BAEBAAFA21048A11" ma:contentTypeVersion="20" ma:contentTypeDescription="Create a new document." ma:contentTypeScope="" ma:versionID="34acf8d4b7716ea1f9a75b2e77e44327">
  <xsd:schema xmlns:xsd="http://www.w3.org/2001/XMLSchema" xmlns:xs="http://www.w3.org/2001/XMLSchema" xmlns:p="http://schemas.microsoft.com/office/2006/metadata/properties" xmlns:ns1="http://schemas.microsoft.com/sharepoint/v3" xmlns:ns2="480968f1-4191-407e-aed2-b2e4156ad9f2" xmlns:ns3="ad81f59f-356b-430a-bfed-a898deb3a614" targetNamespace="http://schemas.microsoft.com/office/2006/metadata/properties" ma:root="true" ma:fieldsID="db3abd5f409d43ee0f7e75c526799565" ns1:_="" ns2:_="" ns3:_="">
    <xsd:import namespace="http://schemas.microsoft.com/sharepoint/v3"/>
    <xsd:import namespace="480968f1-4191-407e-aed2-b2e4156ad9f2"/>
    <xsd:import namespace="ad81f59f-356b-430a-bfed-a898deb3a6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0968f1-4191-407e-aed2-b2e4156ad9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fa13cd6-6290-4305-92c5-7f1e8c95f3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1f59f-356b-430a-bfed-a898deb3a6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c037eef6-ff02-4bba-9f62-94079176e031}" ma:internalName="TaxCatchAll" ma:showField="CatchAllData" ma:web="ad81f59f-356b-430a-bfed-a898deb3a6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ad81f59f-356b-430a-bfed-a898deb3a614" xsi:nil="true"/>
    <_ip_UnifiedCompliancePolicyProperties xmlns="http://schemas.microsoft.com/sharepoint/v3" xsi:nil="true"/>
    <lcf76f155ced4ddcb4097134ff3c332f xmlns="480968f1-4191-407e-aed2-b2e4156ad9f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D9A322-B41C-4486-9353-A29018A582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80968f1-4191-407e-aed2-b2e4156ad9f2"/>
    <ds:schemaRef ds:uri="ad81f59f-356b-430a-bfed-a898deb3a6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3B26B9-C488-4CAF-AEA1-E932724176A1}">
  <ds:schemaRefs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71098f17-eda3-4523-a43e-ae7ed5b58c09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9b7f8afd-3449-479b-8a80-03da2c9b4e25"/>
    <ds:schemaRef ds:uri="http://schemas.microsoft.com/office/2006/metadata/properties"/>
    <ds:schemaRef ds:uri="http://schemas.microsoft.com/sharepoint/v3"/>
    <ds:schemaRef ds:uri="ad81f59f-356b-430a-bfed-a898deb3a614"/>
    <ds:schemaRef ds:uri="480968f1-4191-407e-aed2-b2e4156ad9f2"/>
  </ds:schemaRefs>
</ds:datastoreItem>
</file>

<file path=customXml/itemProps3.xml><?xml version="1.0" encoding="utf-8"?>
<ds:datastoreItem xmlns:ds="http://schemas.openxmlformats.org/officeDocument/2006/customXml" ds:itemID="{72D84F6D-CEA2-443F-BD3C-9DAA279AA6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HLSF16_PPT_Template_Widescreen (FINAL FINAL)</Template>
  <TotalTime>12159</TotalTime>
  <Words>32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1_Custom Design</vt:lpstr>
      <vt:lpstr>Hi, Start Here!</vt:lpstr>
      <vt:lpstr>Custom Design</vt:lpstr>
      <vt:lpstr>4_Custom Design</vt:lpstr>
      <vt:lpstr>PowerPoint Presentation</vt:lpstr>
      <vt:lpstr>PowerPoint Presentation</vt:lpstr>
      <vt:lpstr>PowerPoint Presentation</vt:lpstr>
      <vt:lpstr>Don’t forget to take the Super Forum Session Evaluation survey in the mobile app! </vt:lpstr>
      <vt:lpstr>PowerPoint Presentation</vt:lpstr>
      <vt:lpstr>PowerPoint Presentation</vt:lpstr>
      <vt:lpstr>PowerPoint Presentation</vt:lpstr>
      <vt:lpstr>PowerPoint Presentation</vt:lpstr>
      <vt:lpstr>Thank you!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Deering</dc:creator>
  <cp:lastModifiedBy>Christina Ngo</cp:lastModifiedBy>
  <cp:revision>121</cp:revision>
  <cp:lastPrinted>2017-09-27T20:47:49Z</cp:lastPrinted>
  <dcterms:created xsi:type="dcterms:W3CDTF">2016-10-31T21:08:20Z</dcterms:created>
  <dcterms:modified xsi:type="dcterms:W3CDTF">2024-10-21T19:55:07Z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0x010100AB71DF04811D1A44BAEBAAFA21048A11</vt:lpwstr>
  </property>
  <property fmtid="{D5CDD505-2E9C-101B-9397-08002B2CF9AE}" pid="3" name="ArticulateGUID">
    <vt:lpwstr>635FDBE5-3F76-400F-BF61-8201F4A3D18D</vt:lpwstr>
  </property>
  <property fmtid="{D5CDD505-2E9C-101B-9397-08002B2CF9AE}" pid="4" name="ArticulatePath">
    <vt:lpwstr>HL_2017 Super Forum Speaker Slides_Template (1)</vt:lpwstr>
  </property>
  <property fmtid="{D5CDD505-2E9C-101B-9397-08002B2CF9AE}" pid="5" name="MediaServiceImageTags">
    <vt:lpwstr/>
  </property>
</Properties>
</file>