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29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 showGuides="1">
      <p:cViewPr>
        <p:scale>
          <a:sx n="79" d="100"/>
          <a:sy n="79" d="100"/>
        </p:scale>
        <p:origin x="164" y="-1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A0DDABD-A95F-2CED-DE6B-2C5697DE77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787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BDEE1-05FB-CDE7-4D85-CAC956240D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8B9F5B-9455-1198-9FD7-2EF8064D7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794261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EA9FD-0713-DB1C-769F-7069C04D3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1A1B1-A4C9-B5E2-9671-2E76DDC22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0457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9420F-AD77-ACB0-ACEA-D297FD20C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80217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4375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128D79C-81B5-FE8C-8559-F3578C5A7B83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23AC19-CED4-B2D0-BAC3-C373CA833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803F93-E7D4-E549-F3C4-4A2922BDF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301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49" r:id="rId2"/>
    <p:sldLayoutId id="2147483650" r:id="rId3"/>
    <p:sldLayoutId id="2147483654" r:id="rId4"/>
    <p:sldLayoutId id="214748365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1F299C"/>
          </a:solidFill>
          <a:latin typeface="Rockwell Nova" panose="020605030202050204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7338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0C295-9D91-21A1-615A-747A7E5703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520EA1-A3A0-34DB-5265-5773F3A411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225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EA2E2-3C6B-A002-FE25-AC22F42BA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974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8917C-9694-41B0-16FB-74DCC6ABD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418D0-982E-EF4D-0C18-F3967A2F3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46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9558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D3D4D976-B9C9-2C49-8DF2-CC6A4709B727}" vid="{3F3DDFE2-E9BE-6A42-80A1-86EDD77E1C1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2026 National Conference Creating-Harmony-2026-PPT</Template>
  <TotalTime>1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Rockwell Nova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Tiffany Moule</dc:creator>
  <cp:lastModifiedBy>Tiffany Moule</cp:lastModifiedBy>
  <cp:revision>1</cp:revision>
  <dcterms:created xsi:type="dcterms:W3CDTF">2026-04-21T13:15:03Z</dcterms:created>
  <dcterms:modified xsi:type="dcterms:W3CDTF">2026-04-21T13:16:09Z</dcterms:modified>
</cp:coreProperties>
</file>