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70" r:id="rId6"/>
    <p:sldId id="259" r:id="rId7"/>
    <p:sldId id="260" r:id="rId8"/>
    <p:sldId id="261" r:id="rId9"/>
    <p:sldId id="262" r:id="rId10"/>
    <p:sldId id="263" r:id="rId11"/>
    <p:sldId id="264" r:id="rId12"/>
    <p:sldId id="266" r:id="rId13"/>
    <p:sldId id="267" r:id="rId14"/>
    <p:sldId id="268"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A"/>
    <a:srgbClr val="000000"/>
    <a:srgbClr val="41A66A"/>
    <a:srgbClr val="CADC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660"/>
  </p:normalViewPr>
  <p:slideViewPr>
    <p:cSldViewPr snapToGrid="0">
      <p:cViewPr varScale="1">
        <p:scale>
          <a:sx n="67" d="100"/>
          <a:sy n="67" d="100"/>
        </p:scale>
        <p:origin x="568" y="5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25EFFF-8EDD-4A20-816F-92673FA1FE58}"/>
              </a:ext>
            </a:extLst>
          </p:cNvPr>
          <p:cNvSpPr/>
          <p:nvPr userDrawn="1"/>
        </p:nvSpPr>
        <p:spPr>
          <a:xfrm>
            <a:off x="0" y="5364148"/>
            <a:ext cx="12192000" cy="1493852"/>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FF2B5EF4-FFF2-40B4-BE49-F238E27FC236}">
                <a16:creationId xmlns:a16="http://schemas.microsoft.com/office/drawing/2014/main" id="{50E5DA47-D4ED-4331-BC51-A644390717F9}"/>
              </a:ext>
            </a:extLst>
          </p:cNvPr>
          <p:cNvSpPr>
            <a:spLocks noGrp="1"/>
          </p:cNvSpPr>
          <p:nvPr>
            <p:ph type="dt" sz="half" idx="10"/>
          </p:nvPr>
        </p:nvSpPr>
        <p:spPr>
          <a:xfrm>
            <a:off x="838200" y="6269368"/>
            <a:ext cx="2743200" cy="365125"/>
          </a:xfrm>
          <a:prstGeom prst="rect">
            <a:avLst/>
          </a:prstGeom>
        </p:spPr>
        <p:txBody>
          <a:bodyPr/>
          <a:lstStyle>
            <a:lvl1pPr>
              <a:defRPr sz="1000">
                <a:solidFill>
                  <a:schemeClr val="tx1"/>
                </a:solidFill>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5" name="Footer Placeholder 4">
            <a:extLst>
              <a:ext uri="{FF2B5EF4-FFF2-40B4-BE49-F238E27FC236}">
                <a16:creationId xmlns:a16="http://schemas.microsoft.com/office/drawing/2014/main" id="{E3DD3F55-A7C8-4133-A162-950D0AB7F632}"/>
              </a:ext>
            </a:extLst>
          </p:cNvPr>
          <p:cNvSpPr>
            <a:spLocks noGrp="1"/>
          </p:cNvSpPr>
          <p:nvPr>
            <p:ph type="ftr" sz="quarter" idx="11"/>
          </p:nvPr>
        </p:nvSpPr>
        <p:spPr>
          <a:xfrm>
            <a:off x="4038600" y="6284358"/>
            <a:ext cx="4114800" cy="365125"/>
          </a:xfrm>
          <a:prstGeom prst="rect">
            <a:avLst/>
          </a:prstGeom>
        </p:spPr>
        <p:txBody>
          <a:bodyPr/>
          <a:lstStyle>
            <a:lvl1pPr>
              <a:defRPr sz="1000">
                <a:latin typeface="Futura Std Book" panose="020B0502020204020303" pitchFamily="34" charset="0"/>
              </a:defRPr>
            </a:lvl1pPr>
          </a:lstStyle>
          <a:p>
            <a:endParaRPr lang="en-US" dirty="0"/>
          </a:p>
        </p:txBody>
      </p:sp>
      <p:sp>
        <p:nvSpPr>
          <p:cNvPr id="6" name="Slide Number Placeholder 5">
            <a:extLst>
              <a:ext uri="{FF2B5EF4-FFF2-40B4-BE49-F238E27FC236}">
                <a16:creationId xmlns:a16="http://schemas.microsoft.com/office/drawing/2014/main" id="{0D054CFC-CB2F-45A8-8B65-B816EAA9063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1D464091-97D0-48A0-AEE5-3F13AB82E51F}"/>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7A5F12-D456-4562-B142-9F324B9FD424}"/>
              </a:ext>
            </a:extLst>
          </p:cNvPr>
          <p:cNvSpPr>
            <a:spLocks noGrp="1"/>
          </p:cNvSpPr>
          <p:nvPr>
            <p:ph type="ctrTitle"/>
          </p:nvPr>
        </p:nvSpPr>
        <p:spPr>
          <a:xfrm>
            <a:off x="1524000" y="1993691"/>
            <a:ext cx="9144000" cy="1561242"/>
          </a:xfrm>
        </p:spPr>
        <p:txBody>
          <a:bodyPr anchor="b">
            <a:normAutofit/>
          </a:bodyPr>
          <a:lstStyle>
            <a:lvl1pPr algn="ctr">
              <a:defRPr sz="5400">
                <a:solidFill>
                  <a:srgbClr val="005DAA"/>
                </a:solidFill>
                <a:latin typeface="Futura Std Book" panose="020B05020202040203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8C1A1A6C-6DFA-4E47-BE72-3547BF8D77F5}"/>
              </a:ext>
            </a:extLst>
          </p:cNvPr>
          <p:cNvSpPr>
            <a:spLocks noGrp="1"/>
          </p:cNvSpPr>
          <p:nvPr>
            <p:ph type="subTitle" idx="1"/>
          </p:nvPr>
        </p:nvSpPr>
        <p:spPr>
          <a:xfrm>
            <a:off x="1524000" y="3810286"/>
            <a:ext cx="9144000" cy="1417533"/>
          </a:xfrm>
        </p:spPr>
        <p:txBody>
          <a:bodyPr/>
          <a:lstStyle>
            <a:lvl1pPr marL="0" indent="0" algn="ctr">
              <a:buNone/>
              <a:defRPr sz="2400">
                <a:solidFill>
                  <a:srgbClr val="005DAA"/>
                </a:solidFill>
                <a:latin typeface="Futura Std Book" panose="020B05020202040203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9" name="Picture 8">
            <a:extLst>
              <a:ext uri="{FF2B5EF4-FFF2-40B4-BE49-F238E27FC236}">
                <a16:creationId xmlns:a16="http://schemas.microsoft.com/office/drawing/2014/main" id="{08912EEE-A23D-4308-BB19-930241D332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32153" y="-250530"/>
            <a:ext cx="14656305" cy="2509159"/>
          </a:xfrm>
          <a:prstGeom prst="rect">
            <a:avLst/>
          </a:prstGeom>
        </p:spPr>
      </p:pic>
      <p:sp>
        <p:nvSpPr>
          <p:cNvPr id="12" name="Rectangle 11">
            <a:extLst>
              <a:ext uri="{FF2B5EF4-FFF2-40B4-BE49-F238E27FC236}">
                <a16:creationId xmlns:a16="http://schemas.microsoft.com/office/drawing/2014/main" id="{C88126E1-A458-43B9-B5ED-8458FDB2B66F}"/>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3997849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CB03C-6AC2-4DB7-A658-D5404DDDA72D}"/>
              </a:ext>
            </a:extLst>
          </p:cNvPr>
          <p:cNvSpPr>
            <a:spLocks noGrp="1"/>
          </p:cNvSpPr>
          <p:nvPr>
            <p:ph type="title"/>
          </p:nvPr>
        </p:nvSpPr>
        <p:spPr>
          <a:xfrm>
            <a:off x="839788" y="457200"/>
            <a:ext cx="3932237" cy="1600200"/>
          </a:xfrm>
        </p:spPr>
        <p:txBody>
          <a:bodyPr anchor="b"/>
          <a:lstStyle>
            <a:lvl1pPr>
              <a:defRPr sz="3200">
                <a:latin typeface="Futura Std Medium" panose="020B0502020204020303" pitchFamily="34"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708797C0-34C0-4691-AA09-7BB53CFC04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B5E572BB-3A31-422E-9A92-2DF6056D7700}"/>
              </a:ext>
            </a:extLst>
          </p:cNvPr>
          <p:cNvSpPr>
            <a:spLocks noGrp="1"/>
          </p:cNvSpPr>
          <p:nvPr>
            <p:ph type="body" sz="half" idx="2"/>
          </p:nvPr>
        </p:nvSpPr>
        <p:spPr>
          <a:xfrm>
            <a:off x="839788" y="2057400"/>
            <a:ext cx="3932237" cy="3811588"/>
          </a:xfrm>
        </p:spPr>
        <p:txBody>
          <a:bodyPr/>
          <a:lstStyle>
            <a:lvl1pPr marL="0" indent="0">
              <a:buNone/>
              <a:defRPr sz="1600">
                <a:latin typeface="Futura Std Medium" panose="020B05020202040203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06A430D9-2FA7-4831-BCB4-961352E7C619}"/>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C599D36-0711-46B6-8CF2-7181F0BEAF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0" name="Date Placeholder 3">
            <a:extLst>
              <a:ext uri="{FF2B5EF4-FFF2-40B4-BE49-F238E27FC236}">
                <a16:creationId xmlns:a16="http://schemas.microsoft.com/office/drawing/2014/main" id="{619F7AFF-A0EC-4349-BF11-151E6803047F}"/>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1" name="Slide Number Placeholder 5">
            <a:extLst>
              <a:ext uri="{FF2B5EF4-FFF2-40B4-BE49-F238E27FC236}">
                <a16:creationId xmlns:a16="http://schemas.microsoft.com/office/drawing/2014/main" id="{57BCD3B9-AB8B-4BDB-A194-A6E40B5CBA4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2" name="Rectangle 11">
            <a:extLst>
              <a:ext uri="{FF2B5EF4-FFF2-40B4-BE49-F238E27FC236}">
                <a16:creationId xmlns:a16="http://schemas.microsoft.com/office/drawing/2014/main" id="{CB8B89BD-74E3-407C-AC73-3134C6C1FDAF}"/>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FB473EC-385B-4175-99DD-B6E69831CB0B}"/>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3124288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90400-6E5E-4248-AF84-F740E7E6058F}"/>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C8EC9DE-87CD-4B57-BEED-4707342E6A13}"/>
              </a:ext>
            </a:extLst>
          </p:cNvPr>
          <p:cNvSpPr>
            <a:spLocks noGrp="1"/>
          </p:cNvSpPr>
          <p:nvPr>
            <p:ph type="body" orient="vert" idx="1"/>
          </p:nvPr>
        </p:nvSpPr>
        <p:spPr>
          <a:xfrm>
            <a:off x="838200" y="1825625"/>
            <a:ext cx="10515600" cy="4029835"/>
          </a:xfrm>
        </p:spPr>
        <p:txBody>
          <a:bodyPr vert="eaVert"/>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6222057D-2F0F-4581-A03C-C7B395E85EA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4142846-DFE0-4B39-A7E0-5E7B5BC886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856DF7D7-6C3B-47BD-B120-FA44F633BEB1}"/>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0" name="Slide Number Placeholder 5">
            <a:extLst>
              <a:ext uri="{FF2B5EF4-FFF2-40B4-BE49-F238E27FC236}">
                <a16:creationId xmlns:a16="http://schemas.microsoft.com/office/drawing/2014/main" id="{F4CA105D-4477-46C8-BE84-22C9C67B5ACD}"/>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FE48DFC6-4872-4DA3-955E-3456CFFF010D}"/>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9959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E2456A-AFA0-4AF7-BB00-BF814F4528D3}"/>
              </a:ext>
            </a:extLst>
          </p:cNvPr>
          <p:cNvSpPr>
            <a:spLocks noGrp="1"/>
          </p:cNvSpPr>
          <p:nvPr>
            <p:ph type="title" orient="vert"/>
          </p:nvPr>
        </p:nvSpPr>
        <p:spPr>
          <a:xfrm>
            <a:off x="8724900" y="365125"/>
            <a:ext cx="2628900" cy="5521634"/>
          </a:xfrm>
        </p:spPr>
        <p:txBody>
          <a:bodyPr vert="eaVert"/>
          <a:lstStyle>
            <a:lvl1pPr>
              <a:defRPr>
                <a:latin typeface="Futura Std Medium" panose="020B0502020204020303" pitchFamily="34"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0C9120C-732B-4E5B-90D9-9213CF26CD4D}"/>
              </a:ext>
            </a:extLst>
          </p:cNvPr>
          <p:cNvSpPr>
            <a:spLocks noGrp="1"/>
          </p:cNvSpPr>
          <p:nvPr>
            <p:ph type="body" orient="vert" idx="1"/>
          </p:nvPr>
        </p:nvSpPr>
        <p:spPr>
          <a:xfrm>
            <a:off x="838200" y="365125"/>
            <a:ext cx="7734300" cy="552163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FE19800-25F1-472B-9B02-86977791A2F0}"/>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3323DAD-85EC-4A78-A966-E8DE0007C0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D26F2826-0DA1-4B30-B383-A7391B172664}"/>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0" name="Slide Number Placeholder 5">
            <a:extLst>
              <a:ext uri="{FF2B5EF4-FFF2-40B4-BE49-F238E27FC236}">
                <a16:creationId xmlns:a16="http://schemas.microsoft.com/office/drawing/2014/main" id="{D5128D58-E847-42D0-B81F-E1184E522FCF}"/>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28E354F3-96EA-480E-8FA3-B3D9CE0C6533}"/>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B34E2F-F8D4-4365-8072-1EC65E1B521D}"/>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955638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67C15-C852-45A0-A9FF-5ABC967BCAAD}"/>
              </a:ext>
            </a:extLst>
          </p:cNvPr>
          <p:cNvSpPr>
            <a:spLocks noGrp="1"/>
          </p:cNvSpPr>
          <p:nvPr>
            <p:ph type="title"/>
          </p:nvPr>
        </p:nvSpPr>
        <p:spPr>
          <a:xfrm>
            <a:off x="838199" y="1937272"/>
            <a:ext cx="10515600" cy="1325563"/>
          </a:xfrm>
        </p:spPr>
        <p:txBody>
          <a:bodyPr/>
          <a:lstStyle>
            <a:lvl1pPr algn="ctr">
              <a:defRPr/>
            </a:lvl1pPr>
          </a:lstStyle>
          <a:p>
            <a:r>
              <a:rPr lang="en-US"/>
              <a:t>Click to edit Master title style</a:t>
            </a:r>
          </a:p>
        </p:txBody>
      </p:sp>
      <p:sp>
        <p:nvSpPr>
          <p:cNvPr id="3" name="Date Placeholder 2">
            <a:extLst>
              <a:ext uri="{FF2B5EF4-FFF2-40B4-BE49-F238E27FC236}">
                <a16:creationId xmlns:a16="http://schemas.microsoft.com/office/drawing/2014/main" id="{A4833654-53D4-42EB-9A5D-16E01A38D624}"/>
              </a:ext>
            </a:extLst>
          </p:cNvPr>
          <p:cNvSpPr>
            <a:spLocks noGrp="1"/>
          </p:cNvSpPr>
          <p:nvPr>
            <p:ph type="dt" sz="half" idx="10"/>
          </p:nvPr>
        </p:nvSpPr>
        <p:spPr/>
        <p:txBody>
          <a:bodyPr/>
          <a:lstStyle/>
          <a:p>
            <a:fld id="{951C6032-E40F-490E-8B39-07B93EDEFCAA}" type="datetimeFigureOut">
              <a:rPr lang="en-US" smtClean="0"/>
              <a:pPr/>
              <a:t>10/17/2019</a:t>
            </a:fld>
            <a:endParaRPr lang="en-US" dirty="0"/>
          </a:p>
        </p:txBody>
      </p:sp>
      <p:sp>
        <p:nvSpPr>
          <p:cNvPr id="4" name="Slide Number Placeholder 3">
            <a:extLst>
              <a:ext uri="{FF2B5EF4-FFF2-40B4-BE49-F238E27FC236}">
                <a16:creationId xmlns:a16="http://schemas.microsoft.com/office/drawing/2014/main" id="{1D85D51B-3EF0-40CF-984C-CAC0B98D9340}"/>
              </a:ext>
            </a:extLst>
          </p:cNvPr>
          <p:cNvSpPr>
            <a:spLocks noGrp="1"/>
          </p:cNvSpPr>
          <p:nvPr>
            <p:ph type="sldNum" sz="quarter" idx="11"/>
          </p:nvPr>
        </p:nvSpPr>
        <p:spPr/>
        <p:txBody>
          <a:bodyPr/>
          <a:lstStyle/>
          <a:p>
            <a:fld id="{66745279-73D8-4D0A-83BA-49EF95B7FEF1}" type="slidenum">
              <a:rPr lang="en-US" smtClean="0"/>
              <a:pPr/>
              <a:t>‹#›</a:t>
            </a:fld>
            <a:endParaRPr lang="en-US" dirty="0"/>
          </a:p>
        </p:txBody>
      </p:sp>
      <p:sp>
        <p:nvSpPr>
          <p:cNvPr id="6" name="Text Placeholder 5">
            <a:extLst>
              <a:ext uri="{FF2B5EF4-FFF2-40B4-BE49-F238E27FC236}">
                <a16:creationId xmlns:a16="http://schemas.microsoft.com/office/drawing/2014/main" id="{5039AB25-4225-4DE9-ADDB-08326D1FD809}"/>
              </a:ext>
            </a:extLst>
          </p:cNvPr>
          <p:cNvSpPr>
            <a:spLocks noGrp="1"/>
          </p:cNvSpPr>
          <p:nvPr>
            <p:ph type="body" sz="quarter" idx="12" hasCustomPrompt="1"/>
          </p:nvPr>
        </p:nvSpPr>
        <p:spPr>
          <a:xfrm>
            <a:off x="2330506" y="3591762"/>
            <a:ext cx="7530985" cy="1952625"/>
          </a:xfrm>
        </p:spPr>
        <p:txBody>
          <a:bodyPr/>
          <a:lstStyle>
            <a:lvl1pPr marL="0" indent="0" algn="ctr">
              <a:buNone/>
              <a:defRPr/>
            </a:lvl1pPr>
          </a:lstStyle>
          <a:p>
            <a:pPr lvl="0"/>
            <a:r>
              <a:rPr lang="en-US" dirty="0"/>
              <a:t>Click to edit Master subtitle style</a:t>
            </a:r>
          </a:p>
        </p:txBody>
      </p:sp>
    </p:spTree>
    <p:extLst>
      <p:ext uri="{BB962C8B-B14F-4D97-AF65-F5344CB8AC3E}">
        <p14:creationId xmlns:p14="http://schemas.microsoft.com/office/powerpoint/2010/main" val="1887017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featuring shield/other logos">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E85CC63-47A1-4FF3-A721-2AB9DF479A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38021" y="23765"/>
            <a:ext cx="9119406" cy="1561242"/>
          </a:xfrm>
          <a:prstGeom prst="rect">
            <a:avLst/>
          </a:prstGeom>
        </p:spPr>
      </p:pic>
      <p:sp>
        <p:nvSpPr>
          <p:cNvPr id="2" name="Title 1">
            <a:extLst>
              <a:ext uri="{FF2B5EF4-FFF2-40B4-BE49-F238E27FC236}">
                <a16:creationId xmlns:a16="http://schemas.microsoft.com/office/drawing/2014/main" id="{D5260AA2-D0AE-4E46-9793-81B6CF790087}"/>
              </a:ext>
            </a:extLst>
          </p:cNvPr>
          <p:cNvSpPr>
            <a:spLocks noGrp="1"/>
          </p:cNvSpPr>
          <p:nvPr>
            <p:ph type="title" hasCustomPrompt="1"/>
          </p:nvPr>
        </p:nvSpPr>
        <p:spPr>
          <a:xfrm>
            <a:off x="5746748" y="1044919"/>
            <a:ext cx="5664201" cy="427313"/>
          </a:xfrm>
        </p:spPr>
        <p:txBody>
          <a:bodyPr anchor="b">
            <a:normAutofit/>
          </a:bodyPr>
          <a:lstStyle>
            <a:lvl1pPr>
              <a:defRPr sz="1800">
                <a:solidFill>
                  <a:schemeClr val="tx1"/>
                </a:solidFill>
                <a:latin typeface="Futura Std Book" panose="020B0502020204020303" pitchFamily="34" charset="0"/>
              </a:defRPr>
            </a:lvl1pPr>
          </a:lstStyle>
          <a:p>
            <a:r>
              <a:rPr lang="en-US" dirty="0"/>
              <a:t>CLICK TO EDIT MASTER SUBHEADER STYLE</a:t>
            </a:r>
          </a:p>
        </p:txBody>
      </p:sp>
      <p:sp>
        <p:nvSpPr>
          <p:cNvPr id="3" name="Text Placeholder 2">
            <a:extLst>
              <a:ext uri="{FF2B5EF4-FFF2-40B4-BE49-F238E27FC236}">
                <a16:creationId xmlns:a16="http://schemas.microsoft.com/office/drawing/2014/main" id="{4EBC6AB7-125F-450F-B7DA-059299FA897D}"/>
              </a:ext>
            </a:extLst>
          </p:cNvPr>
          <p:cNvSpPr>
            <a:spLocks noGrp="1"/>
          </p:cNvSpPr>
          <p:nvPr>
            <p:ph type="body" idx="1"/>
          </p:nvPr>
        </p:nvSpPr>
        <p:spPr>
          <a:xfrm>
            <a:off x="1524000" y="2219310"/>
            <a:ext cx="9144000" cy="3438540"/>
          </a:xfrm>
        </p:spPr>
        <p:txBody>
          <a:bodyPr/>
          <a:lstStyle>
            <a:lvl1pPr marL="0" indent="0">
              <a:buNone/>
              <a:defRPr sz="2400">
                <a:solidFill>
                  <a:srgbClr val="005DAA"/>
                </a:solidFill>
                <a:latin typeface="Futura Std Medium" panose="020B0502020204020303"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a:extLst>
              <a:ext uri="{FF2B5EF4-FFF2-40B4-BE49-F238E27FC236}">
                <a16:creationId xmlns:a16="http://schemas.microsoft.com/office/drawing/2014/main" id="{2202086E-8EBD-44C8-A86D-409B79D032FA}"/>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ate Placeholder 3">
            <a:extLst>
              <a:ext uri="{FF2B5EF4-FFF2-40B4-BE49-F238E27FC236}">
                <a16:creationId xmlns:a16="http://schemas.microsoft.com/office/drawing/2014/main" id="{DF218A5A-77EB-4CA5-AD85-4FECF9DAB479}"/>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0" name="Slide Number Placeholder 5">
            <a:extLst>
              <a:ext uri="{FF2B5EF4-FFF2-40B4-BE49-F238E27FC236}">
                <a16:creationId xmlns:a16="http://schemas.microsoft.com/office/drawing/2014/main" id="{227258C9-E2DA-41CE-B942-4B7A68BDE296}"/>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0FBD7649-E8D4-4610-9270-96F0CD934D98}"/>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DF89A07-1FC5-4A33-89EB-74D56F995E7F}"/>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
        <p:nvSpPr>
          <p:cNvPr id="14" name="Rectangle 13">
            <a:extLst>
              <a:ext uri="{FF2B5EF4-FFF2-40B4-BE49-F238E27FC236}">
                <a16:creationId xmlns:a16="http://schemas.microsoft.com/office/drawing/2014/main" id="{9562CB4D-0694-46C2-87D1-914EAFB07614}"/>
              </a:ext>
            </a:extLst>
          </p:cNvPr>
          <p:cNvSpPr/>
          <p:nvPr userDrawn="1"/>
        </p:nvSpPr>
        <p:spPr>
          <a:xfrm>
            <a:off x="5591174" y="443570"/>
            <a:ext cx="62003" cy="10381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4">
            <a:extLst>
              <a:ext uri="{FF2B5EF4-FFF2-40B4-BE49-F238E27FC236}">
                <a16:creationId xmlns:a16="http://schemas.microsoft.com/office/drawing/2014/main" id="{E5F92C52-7111-4AE1-9B3B-A074FD8F8337}"/>
              </a:ext>
            </a:extLst>
          </p:cNvPr>
          <p:cNvSpPr>
            <a:spLocks noGrp="1"/>
          </p:cNvSpPr>
          <p:nvPr>
            <p:ph type="pic" sz="quarter" idx="14" hasCustomPrompt="1"/>
          </p:nvPr>
        </p:nvSpPr>
        <p:spPr>
          <a:xfrm>
            <a:off x="4238625" y="433388"/>
            <a:ext cx="1147672" cy="1038188"/>
          </a:xfrm>
        </p:spPr>
        <p:txBody>
          <a:bodyPr>
            <a:normAutofit/>
          </a:bodyPr>
          <a:lstStyle>
            <a:lvl1pPr marL="0" indent="0" algn="ctr">
              <a:buNone/>
              <a:defRPr sz="1400"/>
            </a:lvl1pPr>
          </a:lstStyle>
          <a:p>
            <a:r>
              <a:rPr lang="en-US" dirty="0"/>
              <a:t>Insert shield/logo</a:t>
            </a:r>
          </a:p>
        </p:txBody>
      </p:sp>
      <p:sp>
        <p:nvSpPr>
          <p:cNvPr id="17" name="Picture Placeholder 4">
            <a:extLst>
              <a:ext uri="{FF2B5EF4-FFF2-40B4-BE49-F238E27FC236}">
                <a16:creationId xmlns:a16="http://schemas.microsoft.com/office/drawing/2014/main" id="{11D13D0E-9893-4BDB-94F3-C77FEB664EC4}"/>
              </a:ext>
            </a:extLst>
          </p:cNvPr>
          <p:cNvSpPr>
            <a:spLocks noGrp="1"/>
          </p:cNvSpPr>
          <p:nvPr>
            <p:ph type="pic" sz="quarter" idx="15" hasCustomPrompt="1"/>
          </p:nvPr>
        </p:nvSpPr>
        <p:spPr>
          <a:xfrm>
            <a:off x="2863859" y="433388"/>
            <a:ext cx="1147672" cy="1038188"/>
          </a:xfrm>
        </p:spPr>
        <p:txBody>
          <a:bodyPr>
            <a:normAutofit/>
          </a:bodyPr>
          <a:lstStyle>
            <a:lvl1pPr marL="0" indent="0" algn="ctr">
              <a:buNone/>
              <a:defRPr sz="1400"/>
            </a:lvl1pPr>
          </a:lstStyle>
          <a:p>
            <a:r>
              <a:rPr lang="en-US" dirty="0"/>
              <a:t>Insert shield/logo</a:t>
            </a:r>
          </a:p>
        </p:txBody>
      </p:sp>
      <p:sp>
        <p:nvSpPr>
          <p:cNvPr id="18" name="Picture Placeholder 4">
            <a:extLst>
              <a:ext uri="{FF2B5EF4-FFF2-40B4-BE49-F238E27FC236}">
                <a16:creationId xmlns:a16="http://schemas.microsoft.com/office/drawing/2014/main" id="{AAD88FA1-2CCF-495A-B99D-F7F1AA20F3B9}"/>
              </a:ext>
            </a:extLst>
          </p:cNvPr>
          <p:cNvSpPr>
            <a:spLocks noGrp="1"/>
          </p:cNvSpPr>
          <p:nvPr>
            <p:ph type="pic" sz="quarter" idx="16" hasCustomPrompt="1"/>
          </p:nvPr>
        </p:nvSpPr>
        <p:spPr>
          <a:xfrm>
            <a:off x="1489093" y="433388"/>
            <a:ext cx="1147672" cy="1038188"/>
          </a:xfrm>
        </p:spPr>
        <p:txBody>
          <a:bodyPr>
            <a:normAutofit/>
          </a:bodyPr>
          <a:lstStyle>
            <a:lvl1pPr marL="0" indent="0" algn="ctr">
              <a:buNone/>
              <a:defRPr sz="1400"/>
            </a:lvl1pPr>
          </a:lstStyle>
          <a:p>
            <a:r>
              <a:rPr lang="en-US" dirty="0"/>
              <a:t>Insert shield/logo</a:t>
            </a:r>
          </a:p>
        </p:txBody>
      </p:sp>
    </p:spTree>
    <p:extLst>
      <p:ext uri="{BB962C8B-B14F-4D97-AF65-F5344CB8AC3E}">
        <p14:creationId xmlns:p14="http://schemas.microsoft.com/office/powerpoint/2010/main" val="456997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C81A4-1F4D-44FF-BE15-8D833FBCB15A}"/>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72E064E9-991D-43C1-842A-58A67F7DC66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1AED3ED-B4DB-45B6-8402-641864527F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8" name="Date Placeholder 3">
            <a:extLst>
              <a:ext uri="{FF2B5EF4-FFF2-40B4-BE49-F238E27FC236}">
                <a16:creationId xmlns:a16="http://schemas.microsoft.com/office/drawing/2014/main" id="{AC3B0D7F-B40B-4F5B-A385-F852364D4BFE}"/>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9" name="Slide Number Placeholder 5">
            <a:extLst>
              <a:ext uri="{FF2B5EF4-FFF2-40B4-BE49-F238E27FC236}">
                <a16:creationId xmlns:a16="http://schemas.microsoft.com/office/drawing/2014/main" id="{D1A32AC3-EDF0-4D1A-8EEE-334C48794763}"/>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0" name="Rectangle 9">
            <a:extLst>
              <a:ext uri="{FF2B5EF4-FFF2-40B4-BE49-F238E27FC236}">
                <a16:creationId xmlns:a16="http://schemas.microsoft.com/office/drawing/2014/main" id="{5A36B1AE-0D0B-4931-86A7-19E346DDC04C}"/>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B3B05E5-B691-476C-A190-83F2AB25304E}"/>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711681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C1C0E-F487-438F-92F4-69BD94304159}"/>
              </a:ext>
            </a:extLst>
          </p:cNvPr>
          <p:cNvSpPr>
            <a:spLocks noGrp="1"/>
          </p:cNvSpPr>
          <p:nvPr>
            <p:ph type="title"/>
          </p:nvPr>
        </p:nvSpPr>
        <p:spPr/>
        <p:txBody>
          <a:bodyPr/>
          <a:lstStyle>
            <a:lvl1pPr>
              <a:defRPr>
                <a:solidFill>
                  <a:srgbClr val="005DAA"/>
                </a:solidFill>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4C6EB4-4D51-4181-B6D0-6CAF882C3DAE}"/>
              </a:ext>
            </a:extLst>
          </p:cNvPr>
          <p:cNvSpPr>
            <a:spLocks noGrp="1"/>
          </p:cNvSpPr>
          <p:nvPr>
            <p:ph idx="1"/>
          </p:nvPr>
        </p:nvSpPr>
        <p:spPr/>
        <p:txBody>
          <a:bodyPr/>
          <a:lstStyle>
            <a:lvl1pPr>
              <a:defRPr>
                <a:solidFill>
                  <a:srgbClr val="005DAA"/>
                </a:solidFill>
                <a:latin typeface="Futura Std Medium" panose="020B0502020204020303" pitchFamily="34" charset="0"/>
              </a:defRPr>
            </a:lvl1pPr>
            <a:lvl2pPr>
              <a:defRPr>
                <a:solidFill>
                  <a:srgbClr val="005DAA"/>
                </a:solidFill>
                <a:latin typeface="Futura Std Medium" panose="020B0502020204020303" pitchFamily="34" charset="0"/>
              </a:defRPr>
            </a:lvl2pPr>
            <a:lvl3pPr>
              <a:defRPr>
                <a:solidFill>
                  <a:srgbClr val="005DAA"/>
                </a:solidFill>
                <a:latin typeface="Futura Std Medium" panose="020B0502020204020303" pitchFamily="34" charset="0"/>
              </a:defRPr>
            </a:lvl3pPr>
            <a:lvl4pPr>
              <a:defRPr>
                <a:solidFill>
                  <a:srgbClr val="005DAA"/>
                </a:solidFill>
                <a:latin typeface="Futura Std Medium" panose="020B0502020204020303" pitchFamily="34" charset="0"/>
              </a:defRPr>
            </a:lvl4pPr>
            <a:lvl5pPr>
              <a:defRPr>
                <a:solidFill>
                  <a:srgbClr val="005DAA"/>
                </a:solidFill>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Rectangle 15">
            <a:extLst>
              <a:ext uri="{FF2B5EF4-FFF2-40B4-BE49-F238E27FC236}">
                <a16:creationId xmlns:a16="http://schemas.microsoft.com/office/drawing/2014/main" id="{0425A9E6-46B1-40A5-AD1F-E74BBC46CD3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B1139E85-8A64-4663-A0D6-CC659D5AE4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2" name="Date Placeholder 3">
            <a:extLst>
              <a:ext uri="{FF2B5EF4-FFF2-40B4-BE49-F238E27FC236}">
                <a16:creationId xmlns:a16="http://schemas.microsoft.com/office/drawing/2014/main" id="{F0CA44B0-BBC4-4B87-9828-6CAFA8444A01}"/>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4" name="Slide Number Placeholder 5">
            <a:extLst>
              <a:ext uri="{FF2B5EF4-FFF2-40B4-BE49-F238E27FC236}">
                <a16:creationId xmlns:a16="http://schemas.microsoft.com/office/drawing/2014/main" id="{73A59F98-08C8-47C5-AB0C-A03F7FA2BBF5}"/>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5" name="Rectangle 14">
            <a:extLst>
              <a:ext uri="{FF2B5EF4-FFF2-40B4-BE49-F238E27FC236}">
                <a16:creationId xmlns:a16="http://schemas.microsoft.com/office/drawing/2014/main" id="{225AB50A-34A9-4920-8E88-16D00A633183}"/>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DAC3A0D-CB09-4AA1-93C3-52DD59E156A0}"/>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2886701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E512F52-5E4A-4D70-B56D-DEED2E300D5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BD397F8-3EA9-491D-BB45-505E29CBA3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5" name="Date Placeholder 3">
            <a:extLst>
              <a:ext uri="{FF2B5EF4-FFF2-40B4-BE49-F238E27FC236}">
                <a16:creationId xmlns:a16="http://schemas.microsoft.com/office/drawing/2014/main" id="{23ABDB7D-C655-4930-9C34-97456A987F82}"/>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6" name="Slide Number Placeholder 5">
            <a:extLst>
              <a:ext uri="{FF2B5EF4-FFF2-40B4-BE49-F238E27FC236}">
                <a16:creationId xmlns:a16="http://schemas.microsoft.com/office/drawing/2014/main" id="{DB4369C3-3EA0-4392-ACEF-9EE5DFB96746}"/>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7" name="Rectangle 16">
            <a:extLst>
              <a:ext uri="{FF2B5EF4-FFF2-40B4-BE49-F238E27FC236}">
                <a16:creationId xmlns:a16="http://schemas.microsoft.com/office/drawing/2014/main" id="{455C4368-224E-47A3-B6BA-603A039C5522}"/>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5CCD1F-0402-4FF2-9F56-F95D8A6961B9}"/>
              </a:ext>
            </a:extLst>
          </p:cNvPr>
          <p:cNvSpPr>
            <a:spLocks noGrp="1"/>
          </p:cNvSpPr>
          <p:nvPr>
            <p:ph type="title"/>
          </p:nvPr>
        </p:nvSpPr>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EAC5DB-85F9-4162-B34C-DFA6A3BAF6A6}"/>
              </a:ext>
            </a:extLst>
          </p:cNvPr>
          <p:cNvSpPr>
            <a:spLocks noGrp="1"/>
          </p:cNvSpPr>
          <p:nvPr>
            <p:ph sz="half" idx="1"/>
          </p:nvPr>
        </p:nvSpPr>
        <p:spPr>
          <a:xfrm>
            <a:off x="838200" y="1825625"/>
            <a:ext cx="5181600" cy="4061134"/>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A7BF849-607A-4BC7-8C13-766674173961}"/>
              </a:ext>
            </a:extLst>
          </p:cNvPr>
          <p:cNvSpPr>
            <a:spLocks noGrp="1"/>
          </p:cNvSpPr>
          <p:nvPr>
            <p:ph sz="half" idx="2"/>
          </p:nvPr>
        </p:nvSpPr>
        <p:spPr>
          <a:xfrm>
            <a:off x="6172200" y="1825625"/>
            <a:ext cx="5181600" cy="4032793"/>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a:extLst>
              <a:ext uri="{FF2B5EF4-FFF2-40B4-BE49-F238E27FC236}">
                <a16:creationId xmlns:a16="http://schemas.microsoft.com/office/drawing/2014/main" id="{B610E53A-2B45-4F25-AFB8-B28130387BB7}"/>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217089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9B1C3-637E-4257-B2BC-0BF3CE569350}"/>
              </a:ext>
            </a:extLst>
          </p:cNvPr>
          <p:cNvSpPr>
            <a:spLocks noGrp="1"/>
          </p:cNvSpPr>
          <p:nvPr>
            <p:ph type="title"/>
          </p:nvPr>
        </p:nvSpPr>
        <p:spPr>
          <a:xfrm>
            <a:off x="839788" y="365125"/>
            <a:ext cx="10515600" cy="1325563"/>
          </a:xfrm>
        </p:spPr>
        <p:txBody>
          <a:bodyPr/>
          <a:lstStyle>
            <a:lvl1pPr>
              <a:defRPr>
                <a:latin typeface="Futura Std Medium" panose="020B05020202040203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F52FB5-B11D-4014-8BD5-43D2B0D6D623}"/>
              </a:ext>
            </a:extLst>
          </p:cNvPr>
          <p:cNvSpPr>
            <a:spLocks noGrp="1"/>
          </p:cNvSpPr>
          <p:nvPr>
            <p:ph type="body" idx="1"/>
          </p:nvPr>
        </p:nvSpPr>
        <p:spPr>
          <a:xfrm>
            <a:off x="839788" y="1681163"/>
            <a:ext cx="5157787" cy="823912"/>
          </a:xfrm>
        </p:spPr>
        <p:txBody>
          <a:bodyPr anchor="b"/>
          <a:lstStyle>
            <a:lvl1pPr marL="0" indent="0">
              <a:buNone/>
              <a:defRPr sz="2400" b="1">
                <a:latin typeface="Futura Std Medium" panose="020B05020202040203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C1437C9-A6A8-48CF-AAD0-04BD2E104B70}"/>
              </a:ext>
            </a:extLst>
          </p:cNvPr>
          <p:cNvSpPr>
            <a:spLocks noGrp="1"/>
          </p:cNvSpPr>
          <p:nvPr>
            <p:ph sz="half" idx="2"/>
          </p:nvPr>
        </p:nvSpPr>
        <p:spPr>
          <a:xfrm>
            <a:off x="839788" y="2505075"/>
            <a:ext cx="5157787" cy="3684588"/>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D51D108-6E51-47ED-9326-945B55FF371B}"/>
              </a:ext>
            </a:extLst>
          </p:cNvPr>
          <p:cNvSpPr>
            <a:spLocks noGrp="1"/>
          </p:cNvSpPr>
          <p:nvPr>
            <p:ph type="body" sz="quarter" idx="3"/>
          </p:nvPr>
        </p:nvSpPr>
        <p:spPr>
          <a:xfrm>
            <a:off x="6172200" y="1681163"/>
            <a:ext cx="5183188" cy="823912"/>
          </a:xfrm>
        </p:spPr>
        <p:txBody>
          <a:bodyPr anchor="b"/>
          <a:lstStyle>
            <a:lvl1pPr marL="0" indent="0">
              <a:buNone/>
              <a:defRPr sz="2400" b="1">
                <a:latin typeface="Futura Std Medium" panose="020B05020202040203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1A6321F-5B68-4ED0-B3E7-6E899E51B030}"/>
              </a:ext>
            </a:extLst>
          </p:cNvPr>
          <p:cNvSpPr>
            <a:spLocks noGrp="1"/>
          </p:cNvSpPr>
          <p:nvPr>
            <p:ph sz="quarter" idx="4"/>
          </p:nvPr>
        </p:nvSpPr>
        <p:spPr>
          <a:xfrm>
            <a:off x="6172200" y="2505075"/>
            <a:ext cx="5183188" cy="3684588"/>
          </a:xfrm>
        </p:spPr>
        <p:txBody>
          <a:bodyPr/>
          <a:lstStyle>
            <a:lvl1pPr>
              <a:defRPr>
                <a:latin typeface="Futura Std Medium" panose="020B0502020204020303" pitchFamily="34" charset="0"/>
              </a:defRPr>
            </a:lvl1pPr>
            <a:lvl2pPr>
              <a:defRPr>
                <a:latin typeface="Futura Std Medium" panose="020B0502020204020303" pitchFamily="34" charset="0"/>
              </a:defRPr>
            </a:lvl2pPr>
            <a:lvl3pPr>
              <a:defRPr>
                <a:latin typeface="Futura Std Medium" panose="020B0502020204020303" pitchFamily="34" charset="0"/>
              </a:defRPr>
            </a:lvl3pPr>
            <a:lvl4pPr>
              <a:defRPr>
                <a:latin typeface="Futura Std Medium" panose="020B0502020204020303" pitchFamily="34" charset="0"/>
              </a:defRPr>
            </a:lvl4pPr>
            <a:lvl5pPr>
              <a:defRPr>
                <a:latin typeface="Futura Std Medium" panose="020B05020202040203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Rectangle 13">
            <a:extLst>
              <a:ext uri="{FF2B5EF4-FFF2-40B4-BE49-F238E27FC236}">
                <a16:creationId xmlns:a16="http://schemas.microsoft.com/office/drawing/2014/main" id="{08AC222C-FF55-441A-BF8F-1492B925828A}"/>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70004866-1FF3-48FE-9E3E-BA633760F8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1" name="Date Placeholder 3">
            <a:extLst>
              <a:ext uri="{FF2B5EF4-FFF2-40B4-BE49-F238E27FC236}">
                <a16:creationId xmlns:a16="http://schemas.microsoft.com/office/drawing/2014/main" id="{FFEB10E6-7960-4A93-8DBA-F7550B4D13F6}"/>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2" name="Slide Number Placeholder 5">
            <a:extLst>
              <a:ext uri="{FF2B5EF4-FFF2-40B4-BE49-F238E27FC236}">
                <a16:creationId xmlns:a16="http://schemas.microsoft.com/office/drawing/2014/main" id="{B1CF1ADE-FB25-4EFB-AC66-645181C1546E}"/>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3" name="Rectangle 12">
            <a:extLst>
              <a:ext uri="{FF2B5EF4-FFF2-40B4-BE49-F238E27FC236}">
                <a16:creationId xmlns:a16="http://schemas.microsoft.com/office/drawing/2014/main" id="{3ED06AD8-6164-4086-AD59-E7810695A369}"/>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DC97F9D-833E-46AD-A620-42EFC52C6E58}"/>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600011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71ADDC-BB63-428F-AC1F-2BEED1DABD41}"/>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93BB5EF-89FD-4EFA-9114-02A5181ACB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7" name="Date Placeholder 3">
            <a:extLst>
              <a:ext uri="{FF2B5EF4-FFF2-40B4-BE49-F238E27FC236}">
                <a16:creationId xmlns:a16="http://schemas.microsoft.com/office/drawing/2014/main" id="{BB96DF25-FFC3-46F6-8E4B-CFC6E918C457}"/>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8" name="Slide Number Placeholder 5">
            <a:extLst>
              <a:ext uri="{FF2B5EF4-FFF2-40B4-BE49-F238E27FC236}">
                <a16:creationId xmlns:a16="http://schemas.microsoft.com/office/drawing/2014/main" id="{7274195C-470F-4E61-8614-9CC4E0381B44}"/>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9" name="Rectangle 8">
            <a:extLst>
              <a:ext uri="{FF2B5EF4-FFF2-40B4-BE49-F238E27FC236}">
                <a16:creationId xmlns:a16="http://schemas.microsoft.com/office/drawing/2014/main" id="{04555A0D-E537-49C5-8ABB-EE3A7280905A}"/>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8D80B15-E147-479C-A13A-5DD55E452A28}"/>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592303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7E6A4-9957-4EC7-A85E-5735D27B4DCD}"/>
              </a:ext>
            </a:extLst>
          </p:cNvPr>
          <p:cNvSpPr>
            <a:spLocks noGrp="1"/>
          </p:cNvSpPr>
          <p:nvPr>
            <p:ph type="title"/>
          </p:nvPr>
        </p:nvSpPr>
        <p:spPr>
          <a:xfrm>
            <a:off x="839788" y="457200"/>
            <a:ext cx="3932237" cy="1600200"/>
          </a:xfrm>
        </p:spPr>
        <p:txBody>
          <a:bodyPr anchor="b"/>
          <a:lstStyle>
            <a:lvl1pPr>
              <a:defRPr sz="3200">
                <a:latin typeface="Futura Std Medium" panose="020B05020202040203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2D5D9FA-6151-4D66-B28A-88EBAD89D88B}"/>
              </a:ext>
            </a:extLst>
          </p:cNvPr>
          <p:cNvSpPr>
            <a:spLocks noGrp="1"/>
          </p:cNvSpPr>
          <p:nvPr>
            <p:ph idx="1"/>
          </p:nvPr>
        </p:nvSpPr>
        <p:spPr>
          <a:xfrm>
            <a:off x="5183188" y="987425"/>
            <a:ext cx="6172200" cy="4873625"/>
          </a:xfrm>
        </p:spPr>
        <p:txBody>
          <a:bodyPr/>
          <a:lstStyle>
            <a:lvl1pPr>
              <a:defRPr sz="3200">
                <a:latin typeface="Futura Std Medium" panose="020B0502020204020303" pitchFamily="34" charset="0"/>
              </a:defRPr>
            </a:lvl1pPr>
            <a:lvl2pPr>
              <a:defRPr sz="2800">
                <a:latin typeface="Futura Std Medium" panose="020B0502020204020303" pitchFamily="34" charset="0"/>
              </a:defRPr>
            </a:lvl2pPr>
            <a:lvl3pPr>
              <a:defRPr sz="2400">
                <a:latin typeface="Futura Std Medium" panose="020B0502020204020303" pitchFamily="34" charset="0"/>
              </a:defRPr>
            </a:lvl3pPr>
            <a:lvl4pPr>
              <a:defRPr sz="2000">
                <a:latin typeface="Futura Std Medium" panose="020B0502020204020303" pitchFamily="34" charset="0"/>
              </a:defRPr>
            </a:lvl4pPr>
            <a:lvl5pPr>
              <a:defRPr sz="2000">
                <a:latin typeface="Futura Std Medium" panose="020B0502020204020303"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7DBAD27F-89B9-4F43-A620-562358049E84}"/>
              </a:ext>
            </a:extLst>
          </p:cNvPr>
          <p:cNvSpPr>
            <a:spLocks noGrp="1"/>
          </p:cNvSpPr>
          <p:nvPr>
            <p:ph type="body" sz="half" idx="2"/>
          </p:nvPr>
        </p:nvSpPr>
        <p:spPr>
          <a:xfrm>
            <a:off x="839788" y="2057400"/>
            <a:ext cx="3932237" cy="3811588"/>
          </a:xfrm>
        </p:spPr>
        <p:txBody>
          <a:bodyPr/>
          <a:lstStyle>
            <a:lvl1pPr marL="0" indent="0">
              <a:buNone/>
              <a:defRPr sz="1600">
                <a:latin typeface="Futura Std Medium" panose="020B0502020204020303"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2F6107E4-01FA-4038-A960-6B79CE40D7D4}"/>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BF27C68A-F762-4AE6-8B86-4F4E24E87E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10" name="Date Placeholder 3">
            <a:extLst>
              <a:ext uri="{FF2B5EF4-FFF2-40B4-BE49-F238E27FC236}">
                <a16:creationId xmlns:a16="http://schemas.microsoft.com/office/drawing/2014/main" id="{D8A96BBC-2C6D-48DD-BC9F-21D471D6E09C}"/>
              </a:ext>
            </a:extLst>
          </p:cNvPr>
          <p:cNvSpPr>
            <a:spLocks noGrp="1"/>
          </p:cNvSpPr>
          <p:nvPr>
            <p:ph type="dt" sz="half" idx="10"/>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1" name="Slide Number Placeholder 5">
            <a:extLst>
              <a:ext uri="{FF2B5EF4-FFF2-40B4-BE49-F238E27FC236}">
                <a16:creationId xmlns:a16="http://schemas.microsoft.com/office/drawing/2014/main" id="{25BBF302-014A-4FB5-A2E5-D4A6A5AB5AFE}"/>
              </a:ext>
            </a:extLst>
          </p:cNvPr>
          <p:cNvSpPr>
            <a:spLocks noGrp="1"/>
          </p:cNvSpPr>
          <p:nvPr>
            <p:ph type="sldNum" sz="quarter" idx="12"/>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2" name="Rectangle 11">
            <a:extLst>
              <a:ext uri="{FF2B5EF4-FFF2-40B4-BE49-F238E27FC236}">
                <a16:creationId xmlns:a16="http://schemas.microsoft.com/office/drawing/2014/main" id="{3DCE6231-AED1-42AF-8C81-8A07644EB43E}"/>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FBAC7EF-BD04-4AB0-BFFF-B6A78D7BA859}"/>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591901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560F03-6BE7-4094-A9A3-5C7B10D8AD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445BBC1-4F59-4CF5-ACF7-4E66F29BE67A}"/>
              </a:ext>
            </a:extLst>
          </p:cNvPr>
          <p:cNvSpPr>
            <a:spLocks noGrp="1"/>
          </p:cNvSpPr>
          <p:nvPr>
            <p:ph type="body" idx="1"/>
          </p:nvPr>
        </p:nvSpPr>
        <p:spPr>
          <a:xfrm>
            <a:off x="838200" y="1825625"/>
            <a:ext cx="10515600" cy="406113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0D113BF5-2456-43C4-A10F-CB1780D470E8}"/>
              </a:ext>
            </a:extLst>
          </p:cNvPr>
          <p:cNvSpPr/>
          <p:nvPr userDrawn="1"/>
        </p:nvSpPr>
        <p:spPr>
          <a:xfrm>
            <a:off x="0" y="6026046"/>
            <a:ext cx="12192000" cy="831954"/>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C8F74E2-52C2-4B7D-8CD3-DCF6761C4EB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479131" y="5994747"/>
            <a:ext cx="5233737" cy="896016"/>
          </a:xfrm>
          <a:prstGeom prst="rect">
            <a:avLst/>
          </a:prstGeom>
        </p:spPr>
      </p:pic>
      <p:sp>
        <p:nvSpPr>
          <p:cNvPr id="9" name="Date Placeholder 3">
            <a:extLst>
              <a:ext uri="{FF2B5EF4-FFF2-40B4-BE49-F238E27FC236}">
                <a16:creationId xmlns:a16="http://schemas.microsoft.com/office/drawing/2014/main" id="{58D518E6-D89A-4B65-AB60-7C819AC56E53}"/>
              </a:ext>
            </a:extLst>
          </p:cNvPr>
          <p:cNvSpPr>
            <a:spLocks noGrp="1"/>
          </p:cNvSpPr>
          <p:nvPr>
            <p:ph type="dt" sz="half" idx="2"/>
          </p:nvPr>
        </p:nvSpPr>
        <p:spPr>
          <a:xfrm>
            <a:off x="838200" y="6269368"/>
            <a:ext cx="2743200" cy="365125"/>
          </a:xfrm>
          <a:prstGeom prst="rect">
            <a:avLst/>
          </a:prstGeom>
        </p:spPr>
        <p:txBody>
          <a:bodyPr/>
          <a:lstStyle>
            <a:lvl1pPr>
              <a:defRPr sz="1000">
                <a:latin typeface="Futura Std Book" panose="020B0502020204020303" pitchFamily="34" charset="0"/>
              </a:defRPr>
            </a:lvl1pPr>
          </a:lstStyle>
          <a:p>
            <a:fld id="{951C6032-E40F-490E-8B39-07B93EDEFCAA}" type="datetimeFigureOut">
              <a:rPr lang="en-US" smtClean="0"/>
              <a:pPr/>
              <a:t>10/17/2019</a:t>
            </a:fld>
            <a:endParaRPr lang="en-US" dirty="0"/>
          </a:p>
        </p:txBody>
      </p:sp>
      <p:sp>
        <p:nvSpPr>
          <p:cNvPr id="10" name="Slide Number Placeholder 5">
            <a:extLst>
              <a:ext uri="{FF2B5EF4-FFF2-40B4-BE49-F238E27FC236}">
                <a16:creationId xmlns:a16="http://schemas.microsoft.com/office/drawing/2014/main" id="{D1B528B9-45A3-49FF-8A99-607ED025779A}"/>
              </a:ext>
            </a:extLst>
          </p:cNvPr>
          <p:cNvSpPr>
            <a:spLocks noGrp="1"/>
          </p:cNvSpPr>
          <p:nvPr>
            <p:ph type="sldNum" sz="quarter" idx="4"/>
          </p:nvPr>
        </p:nvSpPr>
        <p:spPr>
          <a:xfrm>
            <a:off x="8610600" y="6272326"/>
            <a:ext cx="2743200" cy="365125"/>
          </a:xfrm>
          <a:prstGeom prst="rect">
            <a:avLst/>
          </a:prstGeom>
        </p:spPr>
        <p:txBody>
          <a:bodyPr/>
          <a:lstStyle>
            <a:lvl1pPr>
              <a:defRPr sz="1000">
                <a:latin typeface="Futura Std Book" panose="020B0502020204020303" pitchFamily="34" charset="0"/>
              </a:defRPr>
            </a:lvl1pPr>
          </a:lstStyle>
          <a:p>
            <a:fld id="{66745279-73D8-4D0A-83BA-49EF95B7FEF1}" type="slidenum">
              <a:rPr lang="en-US" smtClean="0"/>
              <a:pPr/>
              <a:t>‹#›</a:t>
            </a:fld>
            <a:endParaRPr lang="en-US" dirty="0"/>
          </a:p>
        </p:txBody>
      </p:sp>
      <p:sp>
        <p:nvSpPr>
          <p:cNvPr id="11" name="Rectangle 10">
            <a:extLst>
              <a:ext uri="{FF2B5EF4-FFF2-40B4-BE49-F238E27FC236}">
                <a16:creationId xmlns:a16="http://schemas.microsoft.com/office/drawing/2014/main" id="{E64269AE-926C-4083-9F09-6964938E8F5B}"/>
              </a:ext>
            </a:extLst>
          </p:cNvPr>
          <p:cNvSpPr/>
          <p:nvPr userDrawn="1"/>
        </p:nvSpPr>
        <p:spPr>
          <a:xfrm>
            <a:off x="0" y="6773780"/>
            <a:ext cx="12192000" cy="104036"/>
          </a:xfrm>
          <a:prstGeom prst="rect">
            <a:avLst/>
          </a:prstGeom>
          <a:solidFill>
            <a:srgbClr val="41A6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E4438F2-EE9C-4308-A604-998753C520B6}"/>
              </a:ext>
            </a:extLst>
          </p:cNvPr>
          <p:cNvSpPr/>
          <p:nvPr userDrawn="1"/>
        </p:nvSpPr>
        <p:spPr>
          <a:xfrm>
            <a:off x="0" y="0"/>
            <a:ext cx="12192000" cy="208517"/>
          </a:xfrm>
          <a:prstGeom prst="rect">
            <a:avLst/>
          </a:prstGeom>
          <a:solidFill>
            <a:srgbClr val="CAD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p:txBody>
      </p:sp>
    </p:spTree>
    <p:extLst>
      <p:ext uri="{BB962C8B-B14F-4D97-AF65-F5344CB8AC3E}">
        <p14:creationId xmlns:p14="http://schemas.microsoft.com/office/powerpoint/2010/main" val="186877163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4" r:id="rId4"/>
    <p:sldLayoutId id="2147483650" r:id="rId5"/>
    <p:sldLayoutId id="2147483652" r:id="rId6"/>
    <p:sldLayoutId id="2147483653"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005DAA"/>
          </a:solidFill>
          <a:latin typeface="Futura Medium"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5DAA"/>
          </a:solidFill>
          <a:latin typeface="Futura Std Medium" panose="020B05020202040203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5DAA"/>
          </a:solidFill>
          <a:latin typeface="Futura Std Medium" panose="020B05020202040203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5DAA"/>
          </a:solidFill>
          <a:latin typeface="Futura Std Medium" panose="020B05020202040203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5DAA"/>
          </a:solidFill>
          <a:latin typeface="Futura Std Medium" panose="020B05020202040203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5DAA"/>
          </a:solidFill>
          <a:latin typeface="Futura Std Medium" panose="020B05020202040203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collaborate.asce.org/get-started/new-user" TargetMode="Externa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hyperlink" Target="mailto:taustin@asce.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B50BD-481D-44E6-ACDA-8A80941A8972}"/>
              </a:ext>
            </a:extLst>
          </p:cNvPr>
          <p:cNvSpPr>
            <a:spLocks noGrp="1"/>
          </p:cNvSpPr>
          <p:nvPr>
            <p:ph type="ctrTitle"/>
          </p:nvPr>
        </p:nvSpPr>
        <p:spPr/>
        <p:txBody>
          <a:bodyPr>
            <a:normAutofit fontScale="90000"/>
          </a:bodyPr>
          <a:lstStyle/>
          <a:p>
            <a:r>
              <a:rPr lang="en-US" dirty="0"/>
              <a:t>The Committee’s Guide to Collaborate </a:t>
            </a:r>
          </a:p>
        </p:txBody>
      </p:sp>
      <p:sp>
        <p:nvSpPr>
          <p:cNvPr id="3" name="Subtitle 2">
            <a:extLst>
              <a:ext uri="{FF2B5EF4-FFF2-40B4-BE49-F238E27FC236}">
                <a16:creationId xmlns:a16="http://schemas.microsoft.com/office/drawing/2014/main" id="{0D227B19-D5FB-45C8-9D41-D6F50E95BFE4}"/>
              </a:ext>
            </a:extLst>
          </p:cNvPr>
          <p:cNvSpPr>
            <a:spLocks noGrp="1"/>
          </p:cNvSpPr>
          <p:nvPr>
            <p:ph type="subTitle" idx="1"/>
          </p:nvPr>
        </p:nvSpPr>
        <p:spPr/>
        <p:txBody>
          <a:bodyPr/>
          <a:lstStyle/>
          <a:p>
            <a:r>
              <a:rPr lang="en-US" dirty="0"/>
              <a:t>Tips, tricks, and helpful hints </a:t>
            </a:r>
          </a:p>
        </p:txBody>
      </p:sp>
    </p:spTree>
    <p:extLst>
      <p:ext uri="{BB962C8B-B14F-4D97-AF65-F5344CB8AC3E}">
        <p14:creationId xmlns:p14="http://schemas.microsoft.com/office/powerpoint/2010/main" val="1025431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76047-77DD-410B-B928-E84C0AF840CC}"/>
              </a:ext>
            </a:extLst>
          </p:cNvPr>
          <p:cNvSpPr>
            <a:spLocks noGrp="1"/>
          </p:cNvSpPr>
          <p:nvPr>
            <p:ph type="title"/>
          </p:nvPr>
        </p:nvSpPr>
        <p:spPr/>
        <p:txBody>
          <a:bodyPr/>
          <a:lstStyle/>
          <a:p>
            <a:r>
              <a:rPr lang="en-US" dirty="0"/>
              <a:t>Upload multiple files </a:t>
            </a:r>
          </a:p>
        </p:txBody>
      </p:sp>
      <p:sp>
        <p:nvSpPr>
          <p:cNvPr id="3" name="Rectangle 2">
            <a:extLst>
              <a:ext uri="{FF2B5EF4-FFF2-40B4-BE49-F238E27FC236}">
                <a16:creationId xmlns:a16="http://schemas.microsoft.com/office/drawing/2014/main" id="{E7C6C2B3-7B6F-4B8B-BAE1-2955A4084EF6}"/>
              </a:ext>
            </a:extLst>
          </p:cNvPr>
          <p:cNvSpPr/>
          <p:nvPr/>
        </p:nvSpPr>
        <p:spPr>
          <a:xfrm>
            <a:off x="1028368" y="1582340"/>
            <a:ext cx="6096000" cy="3970318"/>
          </a:xfrm>
          <a:prstGeom prst="rect">
            <a:avLst/>
          </a:prstGeom>
        </p:spPr>
        <p:txBody>
          <a:bodyPr>
            <a:spAutoFit/>
          </a:bodyPr>
          <a:lstStyle/>
          <a:p>
            <a:r>
              <a:rPr lang="en-US" dirty="0">
                <a:solidFill>
                  <a:schemeClr val="accent1">
                    <a:lumMod val="75000"/>
                  </a:schemeClr>
                </a:solidFill>
              </a:rPr>
              <a:t>You are able to upload multiple files into the same entry. This is recommended if you are loading documents for the same meeting or project so others can download the files at the same time.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the green “Choose and Upload” button.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the blue “Choose Files” button. </a:t>
            </a:r>
          </a:p>
          <a:p>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Choose and drag the files you would like to upload in the gray box.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the blue “Upload” button to upload your documents once they have been added to the screen. </a:t>
            </a:r>
          </a:p>
        </p:txBody>
      </p:sp>
      <p:pic>
        <p:nvPicPr>
          <p:cNvPr id="10" name="Picture 9">
            <a:extLst>
              <a:ext uri="{FF2B5EF4-FFF2-40B4-BE49-F238E27FC236}">
                <a16:creationId xmlns:a16="http://schemas.microsoft.com/office/drawing/2014/main" id="{CBF26BEC-E2CC-4C05-B50C-FFF228B80E97}"/>
              </a:ext>
            </a:extLst>
          </p:cNvPr>
          <p:cNvPicPr>
            <a:picLocks noChangeAspect="1"/>
          </p:cNvPicPr>
          <p:nvPr/>
        </p:nvPicPr>
        <p:blipFill>
          <a:blip r:embed="rId2"/>
          <a:stretch>
            <a:fillRect/>
          </a:stretch>
        </p:blipFill>
        <p:spPr>
          <a:xfrm>
            <a:off x="8371379" y="580369"/>
            <a:ext cx="3172589" cy="2003942"/>
          </a:xfrm>
          <a:prstGeom prst="rect">
            <a:avLst/>
          </a:prstGeom>
          <a:ln>
            <a:solidFill>
              <a:schemeClr val="tx1"/>
            </a:solidFill>
          </a:ln>
        </p:spPr>
      </p:pic>
      <p:sp>
        <p:nvSpPr>
          <p:cNvPr id="11" name="Oval 10">
            <a:extLst>
              <a:ext uri="{FF2B5EF4-FFF2-40B4-BE49-F238E27FC236}">
                <a16:creationId xmlns:a16="http://schemas.microsoft.com/office/drawing/2014/main" id="{47F9356F-C669-4378-9069-D8D3976CCC76}"/>
              </a:ext>
            </a:extLst>
          </p:cNvPr>
          <p:cNvSpPr/>
          <p:nvPr/>
        </p:nvSpPr>
        <p:spPr>
          <a:xfrm>
            <a:off x="8296531" y="964915"/>
            <a:ext cx="1661142" cy="5089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6671DE4-C881-4116-9960-7557957EC06A}"/>
              </a:ext>
            </a:extLst>
          </p:cNvPr>
          <p:cNvPicPr>
            <a:picLocks noChangeAspect="1"/>
          </p:cNvPicPr>
          <p:nvPr/>
        </p:nvPicPr>
        <p:blipFill>
          <a:blip r:embed="rId3"/>
          <a:stretch>
            <a:fillRect/>
          </a:stretch>
        </p:blipFill>
        <p:spPr>
          <a:xfrm>
            <a:off x="6697506" y="2169973"/>
            <a:ext cx="3347746" cy="2246514"/>
          </a:xfrm>
          <a:prstGeom prst="rect">
            <a:avLst/>
          </a:prstGeom>
          <a:ln>
            <a:solidFill>
              <a:schemeClr val="tx1"/>
            </a:solidFill>
          </a:ln>
        </p:spPr>
      </p:pic>
      <p:pic>
        <p:nvPicPr>
          <p:cNvPr id="7" name="Picture 6">
            <a:extLst>
              <a:ext uri="{FF2B5EF4-FFF2-40B4-BE49-F238E27FC236}">
                <a16:creationId xmlns:a16="http://schemas.microsoft.com/office/drawing/2014/main" id="{8A6BE467-A08D-49DB-B6CA-46C88A7FAF4A}"/>
              </a:ext>
            </a:extLst>
          </p:cNvPr>
          <p:cNvPicPr>
            <a:picLocks noChangeAspect="1"/>
          </p:cNvPicPr>
          <p:nvPr/>
        </p:nvPicPr>
        <p:blipFill>
          <a:blip r:embed="rId4"/>
          <a:stretch>
            <a:fillRect/>
          </a:stretch>
        </p:blipFill>
        <p:spPr>
          <a:xfrm>
            <a:off x="8780954" y="4123441"/>
            <a:ext cx="3172589" cy="1722263"/>
          </a:xfrm>
          <a:prstGeom prst="rect">
            <a:avLst/>
          </a:prstGeom>
          <a:ln>
            <a:solidFill>
              <a:schemeClr val="tx1"/>
            </a:solidFill>
          </a:ln>
        </p:spPr>
      </p:pic>
      <p:sp>
        <p:nvSpPr>
          <p:cNvPr id="13" name="Oval 12">
            <a:extLst>
              <a:ext uri="{FF2B5EF4-FFF2-40B4-BE49-F238E27FC236}">
                <a16:creationId xmlns:a16="http://schemas.microsoft.com/office/drawing/2014/main" id="{62263C4E-00AC-44BE-8CED-9540657BE039}"/>
              </a:ext>
            </a:extLst>
          </p:cNvPr>
          <p:cNvSpPr/>
          <p:nvPr/>
        </p:nvSpPr>
        <p:spPr>
          <a:xfrm>
            <a:off x="10563225" y="5048250"/>
            <a:ext cx="876300" cy="5044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1416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765B5-D906-42E6-9E3B-B084C391E9D6}"/>
              </a:ext>
            </a:extLst>
          </p:cNvPr>
          <p:cNvSpPr>
            <a:spLocks noGrp="1"/>
          </p:cNvSpPr>
          <p:nvPr>
            <p:ph type="title"/>
          </p:nvPr>
        </p:nvSpPr>
        <p:spPr>
          <a:xfrm>
            <a:off x="421419" y="267819"/>
            <a:ext cx="10515600" cy="1325563"/>
          </a:xfrm>
        </p:spPr>
        <p:txBody>
          <a:bodyPr/>
          <a:lstStyle/>
          <a:p>
            <a:r>
              <a:rPr lang="en-US" dirty="0"/>
              <a:t>Rename the file </a:t>
            </a:r>
          </a:p>
        </p:txBody>
      </p:sp>
      <p:sp>
        <p:nvSpPr>
          <p:cNvPr id="3" name="Rectangle 2">
            <a:extLst>
              <a:ext uri="{FF2B5EF4-FFF2-40B4-BE49-F238E27FC236}">
                <a16:creationId xmlns:a16="http://schemas.microsoft.com/office/drawing/2014/main" id="{D0C6CA80-DBE0-4761-A5A4-7DC8FE46CC2D}"/>
              </a:ext>
            </a:extLst>
          </p:cNvPr>
          <p:cNvSpPr/>
          <p:nvPr/>
        </p:nvSpPr>
        <p:spPr>
          <a:xfrm>
            <a:off x="421419" y="1280162"/>
            <a:ext cx="4492487" cy="4801314"/>
          </a:xfrm>
          <a:prstGeom prst="rect">
            <a:avLst/>
          </a:prstGeom>
        </p:spPr>
        <p:txBody>
          <a:bodyPr wrap="square">
            <a:spAutoFit/>
          </a:bodyPr>
          <a:lstStyle/>
          <a:p>
            <a:r>
              <a:rPr lang="en-US" dirty="0">
                <a:solidFill>
                  <a:schemeClr val="accent1">
                    <a:lumMod val="75000"/>
                  </a:schemeClr>
                </a:solidFill>
              </a:rPr>
              <a:t>Sometimes you will want to rename the file so the committee will understand which document they want to download.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Select “Next” button if you would like to change the title of the document in the library.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the green “Finish” button. You will see another page. You need to click “Finish” again for your document(s) to be uploaded.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A notification will be sent to any committee members who have selected a consolidated daily or consolidated weekly digest. </a:t>
            </a:r>
          </a:p>
        </p:txBody>
      </p:sp>
      <p:pic>
        <p:nvPicPr>
          <p:cNvPr id="4" name="Picture 3">
            <a:extLst>
              <a:ext uri="{FF2B5EF4-FFF2-40B4-BE49-F238E27FC236}">
                <a16:creationId xmlns:a16="http://schemas.microsoft.com/office/drawing/2014/main" id="{2E082B16-8657-4F65-AEA5-97F507AE0DB7}"/>
              </a:ext>
            </a:extLst>
          </p:cNvPr>
          <p:cNvPicPr>
            <a:picLocks noChangeAspect="1"/>
          </p:cNvPicPr>
          <p:nvPr/>
        </p:nvPicPr>
        <p:blipFill>
          <a:blip r:embed="rId2"/>
          <a:stretch>
            <a:fillRect/>
          </a:stretch>
        </p:blipFill>
        <p:spPr>
          <a:xfrm>
            <a:off x="5533675" y="1431235"/>
            <a:ext cx="5898976" cy="1641313"/>
          </a:xfrm>
          <a:prstGeom prst="rect">
            <a:avLst/>
          </a:prstGeom>
          <a:ln>
            <a:solidFill>
              <a:schemeClr val="tx1"/>
            </a:solidFill>
          </a:ln>
        </p:spPr>
      </p:pic>
      <p:pic>
        <p:nvPicPr>
          <p:cNvPr id="5" name="Picture 4">
            <a:extLst>
              <a:ext uri="{FF2B5EF4-FFF2-40B4-BE49-F238E27FC236}">
                <a16:creationId xmlns:a16="http://schemas.microsoft.com/office/drawing/2014/main" id="{E860E73B-439A-4760-8A3C-64855EFC0EBE}"/>
              </a:ext>
            </a:extLst>
          </p:cNvPr>
          <p:cNvPicPr>
            <a:picLocks noChangeAspect="1"/>
          </p:cNvPicPr>
          <p:nvPr/>
        </p:nvPicPr>
        <p:blipFill>
          <a:blip r:embed="rId3"/>
          <a:stretch>
            <a:fillRect/>
          </a:stretch>
        </p:blipFill>
        <p:spPr>
          <a:xfrm>
            <a:off x="6096000" y="3573182"/>
            <a:ext cx="4364673" cy="1720147"/>
          </a:xfrm>
          <a:prstGeom prst="rect">
            <a:avLst/>
          </a:prstGeom>
          <a:ln>
            <a:solidFill>
              <a:schemeClr val="tx1"/>
            </a:solidFill>
          </a:ln>
        </p:spPr>
      </p:pic>
      <p:sp>
        <p:nvSpPr>
          <p:cNvPr id="6" name="Oval 5">
            <a:extLst>
              <a:ext uri="{FF2B5EF4-FFF2-40B4-BE49-F238E27FC236}">
                <a16:creationId xmlns:a16="http://schemas.microsoft.com/office/drawing/2014/main" id="{DCA8828B-5D20-4322-8235-F3336D54B7B8}"/>
              </a:ext>
            </a:extLst>
          </p:cNvPr>
          <p:cNvSpPr/>
          <p:nvPr/>
        </p:nvSpPr>
        <p:spPr>
          <a:xfrm>
            <a:off x="5430741" y="2514600"/>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11CE0C2-AD3F-44D9-AF9A-056E2AB945AE}"/>
              </a:ext>
            </a:extLst>
          </p:cNvPr>
          <p:cNvSpPr/>
          <p:nvPr/>
        </p:nvSpPr>
        <p:spPr>
          <a:xfrm>
            <a:off x="7068709" y="4277803"/>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6733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EDBDA-C865-47F6-8638-7E3EE7C6F40A}"/>
              </a:ext>
            </a:extLst>
          </p:cNvPr>
          <p:cNvSpPr>
            <a:spLocks noGrp="1"/>
          </p:cNvSpPr>
          <p:nvPr>
            <p:ph type="title"/>
          </p:nvPr>
        </p:nvSpPr>
        <p:spPr/>
        <p:txBody>
          <a:bodyPr/>
          <a:lstStyle/>
          <a:p>
            <a:r>
              <a:rPr lang="en-US" dirty="0"/>
              <a:t>Sharing case studies</a:t>
            </a:r>
          </a:p>
        </p:txBody>
      </p:sp>
      <p:sp>
        <p:nvSpPr>
          <p:cNvPr id="3" name="Rectangle 2">
            <a:extLst>
              <a:ext uri="{FF2B5EF4-FFF2-40B4-BE49-F238E27FC236}">
                <a16:creationId xmlns:a16="http://schemas.microsoft.com/office/drawing/2014/main" id="{7237D373-41F0-4A52-8E13-D5F0535FC6BD}"/>
              </a:ext>
            </a:extLst>
          </p:cNvPr>
          <p:cNvSpPr/>
          <p:nvPr/>
        </p:nvSpPr>
        <p:spPr>
          <a:xfrm>
            <a:off x="962107" y="1582310"/>
            <a:ext cx="4794637" cy="3970318"/>
          </a:xfrm>
          <a:prstGeom prst="rect">
            <a:avLst/>
          </a:prstGeom>
        </p:spPr>
        <p:txBody>
          <a:bodyPr wrap="square">
            <a:spAutoFit/>
          </a:bodyPr>
          <a:lstStyle/>
          <a:p>
            <a:r>
              <a:rPr lang="en-US" dirty="0">
                <a:solidFill>
                  <a:schemeClr val="accent1">
                    <a:lumMod val="75000"/>
                  </a:schemeClr>
                </a:solidFill>
              </a:rPr>
              <a:t>Blogs are a great way for committee members to share case studies or best practices without starting a conversation.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Blog tab &gt; Add Blog Post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Create your blog. Insert title and post your message in the text box. Select your committee/community and which committee/community can view your blog.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“Publish” to Post.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You may select tags if you wish. </a:t>
            </a:r>
          </a:p>
        </p:txBody>
      </p:sp>
      <p:pic>
        <p:nvPicPr>
          <p:cNvPr id="4" name="Picture 3">
            <a:extLst>
              <a:ext uri="{FF2B5EF4-FFF2-40B4-BE49-F238E27FC236}">
                <a16:creationId xmlns:a16="http://schemas.microsoft.com/office/drawing/2014/main" id="{C1F7EC4B-97F3-4E8A-8397-082BD4DF8F28}"/>
              </a:ext>
            </a:extLst>
          </p:cNvPr>
          <p:cNvPicPr>
            <a:picLocks noChangeAspect="1"/>
          </p:cNvPicPr>
          <p:nvPr/>
        </p:nvPicPr>
        <p:blipFill>
          <a:blip r:embed="rId2"/>
          <a:stretch>
            <a:fillRect/>
          </a:stretch>
        </p:blipFill>
        <p:spPr>
          <a:xfrm>
            <a:off x="5756744" y="4132962"/>
            <a:ext cx="5755215" cy="1594774"/>
          </a:xfrm>
          <a:prstGeom prst="rect">
            <a:avLst/>
          </a:prstGeom>
          <a:ln>
            <a:solidFill>
              <a:schemeClr val="tx1"/>
            </a:solidFill>
          </a:ln>
        </p:spPr>
      </p:pic>
      <p:pic>
        <p:nvPicPr>
          <p:cNvPr id="5" name="Picture 4">
            <a:extLst>
              <a:ext uri="{FF2B5EF4-FFF2-40B4-BE49-F238E27FC236}">
                <a16:creationId xmlns:a16="http://schemas.microsoft.com/office/drawing/2014/main" id="{44B20ED0-DF40-4A0D-B7DF-5AF21B5FEB5C}"/>
              </a:ext>
            </a:extLst>
          </p:cNvPr>
          <p:cNvPicPr>
            <a:picLocks noChangeAspect="1"/>
          </p:cNvPicPr>
          <p:nvPr/>
        </p:nvPicPr>
        <p:blipFill>
          <a:blip r:embed="rId3"/>
          <a:stretch>
            <a:fillRect/>
          </a:stretch>
        </p:blipFill>
        <p:spPr>
          <a:xfrm>
            <a:off x="6435258" y="2275136"/>
            <a:ext cx="4209569" cy="1503976"/>
          </a:xfrm>
          <a:prstGeom prst="rect">
            <a:avLst/>
          </a:prstGeom>
          <a:ln>
            <a:solidFill>
              <a:schemeClr val="tx1"/>
            </a:solidFill>
          </a:ln>
        </p:spPr>
      </p:pic>
      <p:sp>
        <p:nvSpPr>
          <p:cNvPr id="7" name="Oval 6">
            <a:extLst>
              <a:ext uri="{FF2B5EF4-FFF2-40B4-BE49-F238E27FC236}">
                <a16:creationId xmlns:a16="http://schemas.microsoft.com/office/drawing/2014/main" id="{8AC40184-F16A-4818-8CEC-EFE592FE177E}"/>
              </a:ext>
            </a:extLst>
          </p:cNvPr>
          <p:cNvSpPr/>
          <p:nvPr/>
        </p:nvSpPr>
        <p:spPr>
          <a:xfrm>
            <a:off x="7521934" y="1184936"/>
            <a:ext cx="1455089" cy="78312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EC0BA3AC-A38A-4954-88EE-6F5F7B82C896}"/>
              </a:ext>
            </a:extLst>
          </p:cNvPr>
          <p:cNvSpPr/>
          <p:nvPr/>
        </p:nvSpPr>
        <p:spPr>
          <a:xfrm>
            <a:off x="7064734" y="4930349"/>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2383869-DECC-4501-A41D-CA3C388978F0}"/>
              </a:ext>
            </a:extLst>
          </p:cNvPr>
          <p:cNvPicPr>
            <a:picLocks noChangeAspect="1"/>
          </p:cNvPicPr>
          <p:nvPr/>
        </p:nvPicPr>
        <p:blipFill>
          <a:blip r:embed="rId4"/>
          <a:stretch>
            <a:fillRect/>
          </a:stretch>
        </p:blipFill>
        <p:spPr>
          <a:xfrm>
            <a:off x="7128503" y="555381"/>
            <a:ext cx="2610719" cy="1592981"/>
          </a:xfrm>
          <a:prstGeom prst="rect">
            <a:avLst/>
          </a:prstGeom>
          <a:ln>
            <a:solidFill>
              <a:schemeClr val="tx1"/>
            </a:solidFill>
          </a:ln>
        </p:spPr>
      </p:pic>
      <p:sp>
        <p:nvSpPr>
          <p:cNvPr id="10" name="Oval 9">
            <a:extLst>
              <a:ext uri="{FF2B5EF4-FFF2-40B4-BE49-F238E27FC236}">
                <a16:creationId xmlns:a16="http://schemas.microsoft.com/office/drawing/2014/main" id="{3DDDA755-9BE2-4229-91B7-A0A3A991C22C}"/>
              </a:ext>
            </a:extLst>
          </p:cNvPr>
          <p:cNvSpPr/>
          <p:nvPr/>
        </p:nvSpPr>
        <p:spPr>
          <a:xfrm>
            <a:off x="7521933" y="1404460"/>
            <a:ext cx="709601" cy="64007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6C974453-785E-4B45-8C9C-6D8C5F56772E}"/>
              </a:ext>
            </a:extLst>
          </p:cNvPr>
          <p:cNvSpPr/>
          <p:nvPr/>
        </p:nvSpPr>
        <p:spPr>
          <a:xfrm>
            <a:off x="8824822" y="715799"/>
            <a:ext cx="793630" cy="57767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3341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19EEA-F989-4616-AD97-2F575B8040E7}"/>
              </a:ext>
            </a:extLst>
          </p:cNvPr>
          <p:cNvSpPr>
            <a:spLocks noGrp="1"/>
          </p:cNvSpPr>
          <p:nvPr>
            <p:ph type="title"/>
          </p:nvPr>
        </p:nvSpPr>
        <p:spPr/>
        <p:txBody>
          <a:bodyPr/>
          <a:lstStyle/>
          <a:p>
            <a:r>
              <a:rPr lang="en-US" dirty="0"/>
              <a:t>Download an event to Outlook</a:t>
            </a:r>
          </a:p>
        </p:txBody>
      </p:sp>
      <p:sp>
        <p:nvSpPr>
          <p:cNvPr id="3" name="Rectangle 2">
            <a:extLst>
              <a:ext uri="{FF2B5EF4-FFF2-40B4-BE49-F238E27FC236}">
                <a16:creationId xmlns:a16="http://schemas.microsoft.com/office/drawing/2014/main" id="{99DA93A7-F331-452B-99D8-7D9F2E879F88}"/>
              </a:ext>
            </a:extLst>
          </p:cNvPr>
          <p:cNvSpPr/>
          <p:nvPr/>
        </p:nvSpPr>
        <p:spPr>
          <a:xfrm>
            <a:off x="763325" y="1415332"/>
            <a:ext cx="4738977" cy="4524315"/>
          </a:xfrm>
          <a:prstGeom prst="rect">
            <a:avLst/>
          </a:prstGeom>
        </p:spPr>
        <p:txBody>
          <a:bodyPr wrap="square">
            <a:spAutoFit/>
          </a:bodyPr>
          <a:lstStyle/>
          <a:p>
            <a:r>
              <a:rPr lang="en-US" dirty="0">
                <a:solidFill>
                  <a:schemeClr val="accent1">
                    <a:lumMod val="75000"/>
                  </a:schemeClr>
                </a:solidFill>
              </a:rPr>
              <a:t>The event tab is a centralized place for your committee to record important dates for your committee tasks or dates of interest. There is another </a:t>
            </a:r>
            <a:r>
              <a:rPr lang="en-US" dirty="0">
                <a:solidFill>
                  <a:schemeClr val="accent1">
                    <a:lumMod val="75000"/>
                  </a:schemeClr>
                </a:solidFill>
                <a:hlinkClick r:id="rId2"/>
              </a:rPr>
              <a:t>here</a:t>
            </a:r>
            <a:r>
              <a:rPr lang="en-US" dirty="0">
                <a:solidFill>
                  <a:schemeClr val="accent1">
                    <a:lumMod val="75000"/>
                  </a:schemeClr>
                </a:solidFill>
              </a:rPr>
              <a:t> on events. </a:t>
            </a:r>
          </a:p>
          <a:p>
            <a:endParaRPr lang="en-US" dirty="0">
              <a:solidFill>
                <a:schemeClr val="accent1">
                  <a:lumMod val="75000"/>
                </a:schemeClr>
              </a:solidFill>
            </a:endParaRPr>
          </a:p>
          <a:p>
            <a:r>
              <a:rPr lang="en-US" dirty="0">
                <a:solidFill>
                  <a:schemeClr val="accent1">
                    <a:lumMod val="75000"/>
                  </a:schemeClr>
                </a:solidFill>
              </a:rPr>
              <a:t>Talk to your committee to see if storing events in Collaborate will help you stay organized.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the event tab to view your committees events.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Double click on an event to add it to your Outlook calendar.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the green “Download To Your Calendar” button. </a:t>
            </a:r>
          </a:p>
        </p:txBody>
      </p:sp>
      <p:pic>
        <p:nvPicPr>
          <p:cNvPr id="7" name="Picture 6">
            <a:extLst>
              <a:ext uri="{FF2B5EF4-FFF2-40B4-BE49-F238E27FC236}">
                <a16:creationId xmlns:a16="http://schemas.microsoft.com/office/drawing/2014/main" id="{73CBCF7B-30E3-4B30-BDD9-2F76949FF874}"/>
              </a:ext>
            </a:extLst>
          </p:cNvPr>
          <p:cNvPicPr>
            <a:picLocks noChangeAspect="1"/>
          </p:cNvPicPr>
          <p:nvPr/>
        </p:nvPicPr>
        <p:blipFill>
          <a:blip r:embed="rId3"/>
          <a:stretch>
            <a:fillRect/>
          </a:stretch>
        </p:blipFill>
        <p:spPr>
          <a:xfrm>
            <a:off x="5622316" y="2019035"/>
            <a:ext cx="5805488" cy="1341122"/>
          </a:xfrm>
          <a:prstGeom prst="rect">
            <a:avLst/>
          </a:prstGeom>
          <a:ln>
            <a:solidFill>
              <a:schemeClr val="tx1"/>
            </a:solidFill>
          </a:ln>
        </p:spPr>
      </p:pic>
      <p:pic>
        <p:nvPicPr>
          <p:cNvPr id="8" name="Picture 7">
            <a:extLst>
              <a:ext uri="{FF2B5EF4-FFF2-40B4-BE49-F238E27FC236}">
                <a16:creationId xmlns:a16="http://schemas.microsoft.com/office/drawing/2014/main" id="{FB6F5891-6279-4AA4-BF89-14EF679669D3}"/>
              </a:ext>
            </a:extLst>
          </p:cNvPr>
          <p:cNvPicPr>
            <a:picLocks noChangeAspect="1"/>
          </p:cNvPicPr>
          <p:nvPr/>
        </p:nvPicPr>
        <p:blipFill>
          <a:blip r:embed="rId4"/>
          <a:stretch>
            <a:fillRect/>
          </a:stretch>
        </p:blipFill>
        <p:spPr>
          <a:xfrm>
            <a:off x="6473852" y="3790444"/>
            <a:ext cx="3908398" cy="1872205"/>
          </a:xfrm>
          <a:prstGeom prst="rect">
            <a:avLst/>
          </a:prstGeom>
          <a:ln>
            <a:solidFill>
              <a:schemeClr val="tx1"/>
            </a:solidFill>
          </a:ln>
        </p:spPr>
      </p:pic>
      <p:sp>
        <p:nvSpPr>
          <p:cNvPr id="9" name="Oval 8">
            <a:extLst>
              <a:ext uri="{FF2B5EF4-FFF2-40B4-BE49-F238E27FC236}">
                <a16:creationId xmlns:a16="http://schemas.microsoft.com/office/drawing/2014/main" id="{036F36E9-0131-4D40-94CE-82A81A4819CA}"/>
              </a:ext>
            </a:extLst>
          </p:cNvPr>
          <p:cNvSpPr/>
          <p:nvPr/>
        </p:nvSpPr>
        <p:spPr>
          <a:xfrm>
            <a:off x="6473852" y="4829174"/>
            <a:ext cx="3470248" cy="6762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5065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6F33D-6217-4B7E-BE83-E2CA62C2AD42}"/>
              </a:ext>
            </a:extLst>
          </p:cNvPr>
          <p:cNvSpPr>
            <a:spLocks noGrp="1"/>
          </p:cNvSpPr>
          <p:nvPr>
            <p:ph type="title"/>
          </p:nvPr>
        </p:nvSpPr>
        <p:spPr/>
        <p:txBody>
          <a:bodyPr/>
          <a:lstStyle/>
          <a:p>
            <a:r>
              <a:rPr lang="en-US" dirty="0"/>
              <a:t>Contact other committee members </a:t>
            </a:r>
          </a:p>
        </p:txBody>
      </p:sp>
      <p:sp>
        <p:nvSpPr>
          <p:cNvPr id="4" name="Rectangle 3">
            <a:extLst>
              <a:ext uri="{FF2B5EF4-FFF2-40B4-BE49-F238E27FC236}">
                <a16:creationId xmlns:a16="http://schemas.microsoft.com/office/drawing/2014/main" id="{0F28FEC7-493E-4076-9A23-111FCAA5E60D}"/>
              </a:ext>
            </a:extLst>
          </p:cNvPr>
          <p:cNvSpPr/>
          <p:nvPr/>
        </p:nvSpPr>
        <p:spPr>
          <a:xfrm>
            <a:off x="445274" y="1820848"/>
            <a:ext cx="6066844" cy="3693319"/>
          </a:xfrm>
          <a:prstGeom prst="rect">
            <a:avLst/>
          </a:prstGeom>
        </p:spPr>
        <p:txBody>
          <a:bodyPr wrap="square">
            <a:spAutoFit/>
          </a:bodyPr>
          <a:lstStyle/>
          <a:p>
            <a:r>
              <a:rPr lang="en-US" dirty="0">
                <a:solidFill>
                  <a:schemeClr val="accent1">
                    <a:lumMod val="75000"/>
                  </a:schemeClr>
                </a:solidFill>
              </a:rPr>
              <a:t>Data privacy is important at ASCE. We do not share committee members contact information with the committee. However, you are able to contact other committee members through ASCE Collaborate. Members can control what information they share with others by clicking Get Started &gt; Privacy Settings</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the members tab to view committee members.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the green “Send Message” button to send a message to that member through Collaborate.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You can also scroll to the bottom of the committee home page to see a full list of committee members. </a:t>
            </a:r>
          </a:p>
        </p:txBody>
      </p:sp>
      <p:sp>
        <p:nvSpPr>
          <p:cNvPr id="6" name="Oval 5">
            <a:extLst>
              <a:ext uri="{FF2B5EF4-FFF2-40B4-BE49-F238E27FC236}">
                <a16:creationId xmlns:a16="http://schemas.microsoft.com/office/drawing/2014/main" id="{0EBD95C0-18FA-439E-A9CA-E9D99FA1D037}"/>
              </a:ext>
            </a:extLst>
          </p:cNvPr>
          <p:cNvSpPr/>
          <p:nvPr/>
        </p:nvSpPr>
        <p:spPr>
          <a:xfrm>
            <a:off x="7304574" y="2353469"/>
            <a:ext cx="1592936" cy="39756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E64AB77C-D6FC-428A-B2FD-314167865DCF}"/>
              </a:ext>
            </a:extLst>
          </p:cNvPr>
          <p:cNvPicPr>
            <a:picLocks noChangeAspect="1"/>
          </p:cNvPicPr>
          <p:nvPr/>
        </p:nvPicPr>
        <p:blipFill>
          <a:blip r:embed="rId2"/>
          <a:stretch>
            <a:fillRect/>
          </a:stretch>
        </p:blipFill>
        <p:spPr>
          <a:xfrm>
            <a:off x="6512118" y="3311590"/>
            <a:ext cx="5006196" cy="2202577"/>
          </a:xfrm>
          <a:prstGeom prst="rect">
            <a:avLst/>
          </a:prstGeom>
          <a:ln>
            <a:solidFill>
              <a:schemeClr val="tx1"/>
            </a:solidFill>
          </a:ln>
        </p:spPr>
      </p:pic>
      <p:sp>
        <p:nvSpPr>
          <p:cNvPr id="8" name="Oval 7">
            <a:extLst>
              <a:ext uri="{FF2B5EF4-FFF2-40B4-BE49-F238E27FC236}">
                <a16:creationId xmlns:a16="http://schemas.microsoft.com/office/drawing/2014/main" id="{AE458717-3B1A-4502-A8FF-48BAEF1A005A}"/>
              </a:ext>
            </a:extLst>
          </p:cNvPr>
          <p:cNvSpPr/>
          <p:nvPr/>
        </p:nvSpPr>
        <p:spPr>
          <a:xfrm>
            <a:off x="8773063" y="3603421"/>
            <a:ext cx="836763" cy="63835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1BA9768-8CAB-41C4-8D6F-2C19A077AC85}"/>
              </a:ext>
            </a:extLst>
          </p:cNvPr>
          <p:cNvPicPr>
            <a:picLocks noChangeAspect="1"/>
          </p:cNvPicPr>
          <p:nvPr/>
        </p:nvPicPr>
        <p:blipFill>
          <a:blip r:embed="rId3"/>
          <a:stretch>
            <a:fillRect/>
          </a:stretch>
        </p:blipFill>
        <p:spPr>
          <a:xfrm>
            <a:off x="7052706" y="1549786"/>
            <a:ext cx="2804623" cy="1631644"/>
          </a:xfrm>
          <a:prstGeom prst="rect">
            <a:avLst/>
          </a:prstGeom>
          <a:ln>
            <a:solidFill>
              <a:schemeClr val="tx1"/>
            </a:solidFill>
          </a:ln>
        </p:spPr>
      </p:pic>
      <p:sp>
        <p:nvSpPr>
          <p:cNvPr id="10" name="Oval 9">
            <a:extLst>
              <a:ext uri="{FF2B5EF4-FFF2-40B4-BE49-F238E27FC236}">
                <a16:creationId xmlns:a16="http://schemas.microsoft.com/office/drawing/2014/main" id="{A2E887B4-4F45-4411-ACBC-135B623D123B}"/>
              </a:ext>
            </a:extLst>
          </p:cNvPr>
          <p:cNvSpPr/>
          <p:nvPr/>
        </p:nvSpPr>
        <p:spPr>
          <a:xfrm>
            <a:off x="7540617" y="1836634"/>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3116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419D4-3A81-42FE-954B-A911720957FF}"/>
              </a:ext>
            </a:extLst>
          </p:cNvPr>
          <p:cNvSpPr>
            <a:spLocks noGrp="1"/>
          </p:cNvSpPr>
          <p:nvPr>
            <p:ph type="title"/>
          </p:nvPr>
        </p:nvSpPr>
        <p:spPr/>
        <p:txBody>
          <a:bodyPr>
            <a:normAutofit/>
          </a:bodyPr>
          <a:lstStyle/>
          <a:p>
            <a:r>
              <a:rPr lang="en-US" dirty="0"/>
              <a:t>Thank you! </a:t>
            </a:r>
          </a:p>
        </p:txBody>
      </p:sp>
      <p:sp>
        <p:nvSpPr>
          <p:cNvPr id="3" name="Text Placeholder 2">
            <a:extLst>
              <a:ext uri="{FF2B5EF4-FFF2-40B4-BE49-F238E27FC236}">
                <a16:creationId xmlns:a16="http://schemas.microsoft.com/office/drawing/2014/main" id="{1E2012AE-BD15-4108-8D26-D189BCCFDFFE}"/>
              </a:ext>
            </a:extLst>
          </p:cNvPr>
          <p:cNvSpPr>
            <a:spLocks noGrp="1"/>
          </p:cNvSpPr>
          <p:nvPr>
            <p:ph type="body" sz="quarter" idx="12"/>
          </p:nvPr>
        </p:nvSpPr>
        <p:spPr/>
        <p:txBody>
          <a:bodyPr/>
          <a:lstStyle/>
          <a:p>
            <a:r>
              <a:rPr lang="en-US" dirty="0"/>
              <a:t>If you have </a:t>
            </a:r>
            <a:r>
              <a:rPr lang="en-US"/>
              <a:t>any questions, </a:t>
            </a:r>
            <a:r>
              <a:rPr lang="en-US" dirty="0"/>
              <a:t>please contact Tirza </a:t>
            </a:r>
            <a:r>
              <a:rPr lang="en-US"/>
              <a:t>Austin at </a:t>
            </a:r>
            <a:r>
              <a:rPr lang="en-US" dirty="0">
                <a:hlinkClick r:id="rId2"/>
              </a:rPr>
              <a:t>taustin@asce.org</a:t>
            </a:r>
            <a:r>
              <a:rPr lang="en-US" dirty="0"/>
              <a:t>. </a:t>
            </a:r>
          </a:p>
        </p:txBody>
      </p:sp>
    </p:spTree>
    <p:extLst>
      <p:ext uri="{BB962C8B-B14F-4D97-AF65-F5344CB8AC3E}">
        <p14:creationId xmlns:p14="http://schemas.microsoft.com/office/powerpoint/2010/main" val="22239851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1431-8D3C-41E6-884C-7C668168DBFF}"/>
              </a:ext>
            </a:extLst>
          </p:cNvPr>
          <p:cNvSpPr>
            <a:spLocks noGrp="1"/>
          </p:cNvSpPr>
          <p:nvPr>
            <p:ph type="title"/>
          </p:nvPr>
        </p:nvSpPr>
        <p:spPr/>
        <p:txBody>
          <a:bodyPr/>
          <a:lstStyle/>
          <a:p>
            <a:r>
              <a:rPr lang="en-US" dirty="0"/>
              <a:t>Sign In </a:t>
            </a:r>
          </a:p>
        </p:txBody>
      </p:sp>
      <p:sp>
        <p:nvSpPr>
          <p:cNvPr id="5" name="Rectangle 4">
            <a:extLst>
              <a:ext uri="{FF2B5EF4-FFF2-40B4-BE49-F238E27FC236}">
                <a16:creationId xmlns:a16="http://schemas.microsoft.com/office/drawing/2014/main" id="{5DA4C320-A2AC-482F-B835-024B8CDDCF85}"/>
              </a:ext>
            </a:extLst>
          </p:cNvPr>
          <p:cNvSpPr/>
          <p:nvPr/>
        </p:nvSpPr>
        <p:spPr>
          <a:xfrm>
            <a:off x="838200" y="1381125"/>
            <a:ext cx="4876800" cy="2585323"/>
          </a:xfrm>
          <a:prstGeom prst="rect">
            <a:avLst/>
          </a:prstGeom>
        </p:spPr>
        <p:txBody>
          <a:bodyPr wrap="square">
            <a:spAutoFit/>
          </a:bodyPr>
          <a:lstStyle/>
          <a:p>
            <a:pPr marL="342900" indent="-342900">
              <a:buFont typeface="Arial" panose="020B0604020202020204" pitchFamily="34" charset="0"/>
              <a:buChar char="•"/>
            </a:pPr>
            <a:r>
              <a:rPr lang="en-US" dirty="0">
                <a:solidFill>
                  <a:schemeClr val="accent1">
                    <a:lumMod val="75000"/>
                  </a:schemeClr>
                </a:solidFill>
              </a:rPr>
              <a:t>Your Collaborate Login and Password is the same as your ASCE.org login. </a:t>
            </a:r>
          </a:p>
          <a:p>
            <a:pPr marL="342900" indent="-342900">
              <a:buFont typeface="Arial" panose="020B0604020202020204" pitchFamily="34" charset="0"/>
              <a:buChar char="•"/>
            </a:pPr>
            <a:endParaRPr lang="en-US" dirty="0">
              <a:solidFill>
                <a:schemeClr val="accent1">
                  <a:lumMod val="75000"/>
                </a:schemeClr>
              </a:solidFill>
            </a:endParaRPr>
          </a:p>
          <a:p>
            <a:pPr marL="342900" indent="-342900">
              <a:buFont typeface="Arial" panose="020B0604020202020204" pitchFamily="34" charset="0"/>
              <a:buChar char="•"/>
            </a:pPr>
            <a:r>
              <a:rPr lang="en-US" dirty="0">
                <a:solidFill>
                  <a:schemeClr val="accent1">
                    <a:lumMod val="75000"/>
                  </a:schemeClr>
                </a:solidFill>
              </a:rPr>
              <a:t>If you need to find your password, click on “look it up here” to enter your email address, and it will be sent to you. </a:t>
            </a:r>
          </a:p>
          <a:p>
            <a:pPr marL="342900" indent="-342900">
              <a:buFont typeface="Arial" panose="020B0604020202020204" pitchFamily="34" charset="0"/>
              <a:buChar char="•"/>
            </a:pPr>
            <a:endParaRPr lang="en-US" dirty="0">
              <a:solidFill>
                <a:schemeClr val="accent1">
                  <a:lumMod val="75000"/>
                </a:schemeClr>
              </a:solidFill>
            </a:endParaRPr>
          </a:p>
          <a:p>
            <a:pPr marL="342900" indent="-342900">
              <a:buFont typeface="Arial" panose="020B0604020202020204" pitchFamily="34" charset="0"/>
              <a:buChar char="•"/>
            </a:pPr>
            <a:r>
              <a:rPr lang="en-US" dirty="0">
                <a:solidFill>
                  <a:schemeClr val="accent1">
                    <a:lumMod val="75000"/>
                  </a:schemeClr>
                </a:solidFill>
              </a:rPr>
              <a:t>Don’t forget to click the “Remember my login” box. </a:t>
            </a:r>
          </a:p>
        </p:txBody>
      </p:sp>
      <p:pic>
        <p:nvPicPr>
          <p:cNvPr id="4" name="Picture 3">
            <a:extLst>
              <a:ext uri="{FF2B5EF4-FFF2-40B4-BE49-F238E27FC236}">
                <a16:creationId xmlns:a16="http://schemas.microsoft.com/office/drawing/2014/main" id="{C9D47D44-81A9-4B09-A0EB-C53F45DF8F0A}"/>
              </a:ext>
            </a:extLst>
          </p:cNvPr>
          <p:cNvPicPr>
            <a:picLocks noChangeAspect="1"/>
          </p:cNvPicPr>
          <p:nvPr/>
        </p:nvPicPr>
        <p:blipFill>
          <a:blip r:embed="rId2"/>
          <a:stretch>
            <a:fillRect/>
          </a:stretch>
        </p:blipFill>
        <p:spPr>
          <a:xfrm>
            <a:off x="5905500" y="602982"/>
            <a:ext cx="4150450" cy="5114158"/>
          </a:xfrm>
          <a:prstGeom prst="rect">
            <a:avLst/>
          </a:prstGeom>
          <a:ln>
            <a:solidFill>
              <a:schemeClr val="tx1"/>
            </a:solidFill>
          </a:ln>
        </p:spPr>
      </p:pic>
      <p:pic>
        <p:nvPicPr>
          <p:cNvPr id="8" name="Picture 7">
            <a:extLst>
              <a:ext uri="{FF2B5EF4-FFF2-40B4-BE49-F238E27FC236}">
                <a16:creationId xmlns:a16="http://schemas.microsoft.com/office/drawing/2014/main" id="{EB66770E-085B-4B9B-9E04-8430BC0CE992}"/>
              </a:ext>
            </a:extLst>
          </p:cNvPr>
          <p:cNvPicPr>
            <a:picLocks noChangeAspect="1"/>
          </p:cNvPicPr>
          <p:nvPr/>
        </p:nvPicPr>
        <p:blipFill>
          <a:blip r:embed="rId3"/>
          <a:stretch>
            <a:fillRect/>
          </a:stretch>
        </p:blipFill>
        <p:spPr>
          <a:xfrm>
            <a:off x="548807" y="3966448"/>
            <a:ext cx="5261443" cy="2014537"/>
          </a:xfrm>
          <a:prstGeom prst="rect">
            <a:avLst/>
          </a:prstGeom>
          <a:ln>
            <a:solidFill>
              <a:schemeClr val="tx1"/>
            </a:solidFill>
          </a:ln>
        </p:spPr>
      </p:pic>
      <p:sp>
        <p:nvSpPr>
          <p:cNvPr id="9" name="Oval 8">
            <a:extLst>
              <a:ext uri="{FF2B5EF4-FFF2-40B4-BE49-F238E27FC236}">
                <a16:creationId xmlns:a16="http://schemas.microsoft.com/office/drawing/2014/main" id="{AAD88E93-13B1-4920-AA6D-7BECFA57C8BF}"/>
              </a:ext>
            </a:extLst>
          </p:cNvPr>
          <p:cNvSpPr/>
          <p:nvPr/>
        </p:nvSpPr>
        <p:spPr>
          <a:xfrm>
            <a:off x="6181725" y="4400549"/>
            <a:ext cx="2171700" cy="40957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3107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A2BED-4C65-4C96-AA58-43D84B0AD69A}"/>
              </a:ext>
            </a:extLst>
          </p:cNvPr>
          <p:cNvSpPr>
            <a:spLocks noGrp="1"/>
          </p:cNvSpPr>
          <p:nvPr>
            <p:ph type="title"/>
          </p:nvPr>
        </p:nvSpPr>
        <p:spPr/>
        <p:txBody>
          <a:bodyPr/>
          <a:lstStyle/>
          <a:p>
            <a:r>
              <a:rPr lang="en-US" dirty="0"/>
              <a:t>Find your committee’s home page</a:t>
            </a:r>
          </a:p>
        </p:txBody>
      </p:sp>
      <p:pic>
        <p:nvPicPr>
          <p:cNvPr id="5" name="Picture 4">
            <a:extLst>
              <a:ext uri="{FF2B5EF4-FFF2-40B4-BE49-F238E27FC236}">
                <a16:creationId xmlns:a16="http://schemas.microsoft.com/office/drawing/2014/main" id="{311F35A1-B849-43AE-9283-6B749353AA28}"/>
              </a:ext>
            </a:extLst>
          </p:cNvPr>
          <p:cNvPicPr>
            <a:picLocks noChangeAspect="1"/>
          </p:cNvPicPr>
          <p:nvPr/>
        </p:nvPicPr>
        <p:blipFill>
          <a:blip r:embed="rId2"/>
          <a:stretch>
            <a:fillRect/>
          </a:stretch>
        </p:blipFill>
        <p:spPr>
          <a:xfrm>
            <a:off x="5731462" y="3840480"/>
            <a:ext cx="6202783" cy="1919607"/>
          </a:xfrm>
          <a:prstGeom prst="rect">
            <a:avLst/>
          </a:prstGeom>
          <a:ln>
            <a:solidFill>
              <a:schemeClr val="tx1"/>
            </a:solidFill>
          </a:ln>
        </p:spPr>
      </p:pic>
      <p:sp>
        <p:nvSpPr>
          <p:cNvPr id="6" name="TextBox 5">
            <a:extLst>
              <a:ext uri="{FF2B5EF4-FFF2-40B4-BE49-F238E27FC236}">
                <a16:creationId xmlns:a16="http://schemas.microsoft.com/office/drawing/2014/main" id="{6A05C0CE-3FC7-45D5-A26F-513265B7CEA9}"/>
              </a:ext>
            </a:extLst>
          </p:cNvPr>
          <p:cNvSpPr txBox="1"/>
          <p:nvPr/>
        </p:nvSpPr>
        <p:spPr>
          <a:xfrm>
            <a:off x="922350" y="1431235"/>
            <a:ext cx="4699221" cy="4524315"/>
          </a:xfrm>
          <a:prstGeom prst="rect">
            <a:avLst/>
          </a:prstGeom>
          <a:noFill/>
        </p:spPr>
        <p:txBody>
          <a:bodyPr wrap="square" rtlCol="0">
            <a:spAutoFit/>
          </a:bodyPr>
          <a:lstStyle/>
          <a:p>
            <a:r>
              <a:rPr lang="en-US" dirty="0">
                <a:solidFill>
                  <a:schemeClr val="accent1">
                    <a:lumMod val="75000"/>
                  </a:schemeClr>
                </a:solidFill>
              </a:rPr>
              <a:t>Each committee has its own ASCE Collaborate homepage with a space to start conversations, store documents, and view events. </a:t>
            </a:r>
          </a:p>
          <a:p>
            <a:endParaRPr lang="en-US" dirty="0">
              <a:solidFill>
                <a:schemeClr val="accent1">
                  <a:lumMod val="75000"/>
                </a:schemeClr>
              </a:solidFill>
            </a:endParaRPr>
          </a:p>
          <a:p>
            <a:r>
              <a:rPr lang="en-US" dirty="0">
                <a:solidFill>
                  <a:schemeClr val="accent1">
                    <a:lumMod val="75000"/>
                  </a:schemeClr>
                </a:solidFill>
              </a:rPr>
              <a:t>These spaces are often referred to as “Communities” in ASCE Collaborate.  </a:t>
            </a:r>
          </a:p>
          <a:p>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You can view your committees by clicking Committees &gt; My Committees.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on the committee name to view the page, or you can directly view the library, discussions, or other members by clicking the green buttons in the same bar. </a:t>
            </a:r>
          </a:p>
          <a:p>
            <a:endParaRPr lang="en-US" dirty="0"/>
          </a:p>
          <a:p>
            <a:r>
              <a:rPr lang="en-US" dirty="0"/>
              <a:t> </a:t>
            </a:r>
          </a:p>
        </p:txBody>
      </p:sp>
      <p:sp>
        <p:nvSpPr>
          <p:cNvPr id="7" name="Oval 6">
            <a:extLst>
              <a:ext uri="{FF2B5EF4-FFF2-40B4-BE49-F238E27FC236}">
                <a16:creationId xmlns:a16="http://schemas.microsoft.com/office/drawing/2014/main" id="{84BE0919-ABFF-411B-8307-9C6AD4F1AED7}"/>
              </a:ext>
            </a:extLst>
          </p:cNvPr>
          <p:cNvSpPr/>
          <p:nvPr/>
        </p:nvSpPr>
        <p:spPr>
          <a:xfrm>
            <a:off x="7946282" y="2122046"/>
            <a:ext cx="1773141" cy="116884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1F5BF3D-FF17-4AFC-A845-348AC7079EB2}"/>
              </a:ext>
            </a:extLst>
          </p:cNvPr>
          <p:cNvSpPr/>
          <p:nvPr/>
        </p:nvSpPr>
        <p:spPr>
          <a:xfrm>
            <a:off x="5836258" y="4723075"/>
            <a:ext cx="3442914"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FDF7E9C-13C1-4D3A-9952-D088C0148154}"/>
              </a:ext>
            </a:extLst>
          </p:cNvPr>
          <p:cNvPicPr>
            <a:picLocks noChangeAspect="1"/>
          </p:cNvPicPr>
          <p:nvPr/>
        </p:nvPicPr>
        <p:blipFill>
          <a:blip r:embed="rId3"/>
          <a:stretch>
            <a:fillRect/>
          </a:stretch>
        </p:blipFill>
        <p:spPr>
          <a:xfrm>
            <a:off x="7814511" y="1431235"/>
            <a:ext cx="2330153" cy="2046352"/>
          </a:xfrm>
          <a:prstGeom prst="rect">
            <a:avLst/>
          </a:prstGeom>
          <a:ln>
            <a:solidFill>
              <a:schemeClr val="tx1"/>
            </a:solidFill>
          </a:ln>
        </p:spPr>
      </p:pic>
      <p:sp>
        <p:nvSpPr>
          <p:cNvPr id="9" name="Oval 8">
            <a:extLst>
              <a:ext uri="{FF2B5EF4-FFF2-40B4-BE49-F238E27FC236}">
                <a16:creationId xmlns:a16="http://schemas.microsoft.com/office/drawing/2014/main" id="{9343F332-69E3-45C2-9398-BC16F11CA620}"/>
              </a:ext>
            </a:extLst>
          </p:cNvPr>
          <p:cNvSpPr/>
          <p:nvPr/>
        </p:nvSpPr>
        <p:spPr>
          <a:xfrm>
            <a:off x="8121173" y="1670539"/>
            <a:ext cx="1423358"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4578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A49BD-42AB-44BC-96AA-BC0B7451C47E}"/>
              </a:ext>
            </a:extLst>
          </p:cNvPr>
          <p:cNvSpPr>
            <a:spLocks noGrp="1"/>
          </p:cNvSpPr>
          <p:nvPr>
            <p:ph type="title"/>
          </p:nvPr>
        </p:nvSpPr>
        <p:spPr>
          <a:xfrm>
            <a:off x="373711" y="477832"/>
            <a:ext cx="10534816" cy="1325563"/>
          </a:xfrm>
        </p:spPr>
        <p:txBody>
          <a:bodyPr/>
          <a:lstStyle/>
          <a:p>
            <a:r>
              <a:rPr lang="en-US" dirty="0"/>
              <a:t>Discuss committee issues “offline”</a:t>
            </a:r>
          </a:p>
        </p:txBody>
      </p:sp>
      <p:sp>
        <p:nvSpPr>
          <p:cNvPr id="3" name="Rectangle 2">
            <a:extLst>
              <a:ext uri="{FF2B5EF4-FFF2-40B4-BE49-F238E27FC236}">
                <a16:creationId xmlns:a16="http://schemas.microsoft.com/office/drawing/2014/main" id="{4783ECBD-CD04-4010-A90A-A525166213DC}"/>
              </a:ext>
            </a:extLst>
          </p:cNvPr>
          <p:cNvSpPr/>
          <p:nvPr/>
        </p:nvSpPr>
        <p:spPr>
          <a:xfrm>
            <a:off x="540688" y="1690688"/>
            <a:ext cx="5677232" cy="3693319"/>
          </a:xfrm>
          <a:prstGeom prst="rect">
            <a:avLst/>
          </a:prstGeom>
        </p:spPr>
        <p:txBody>
          <a:bodyPr wrap="square">
            <a:spAutoFit/>
          </a:bodyPr>
          <a:lstStyle/>
          <a:p>
            <a:r>
              <a:rPr lang="en-US" dirty="0">
                <a:solidFill>
                  <a:schemeClr val="accent1">
                    <a:lumMod val="75000"/>
                  </a:schemeClr>
                </a:solidFill>
              </a:rPr>
              <a:t>The discussion space allows you to start conversations about topics you may not have been able to discuss in a meeting. It allows you to discuss these topics at your own convenience in one centralized place. No one has to search through a messy email chain.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on the discussion tab to view the thread list.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the green “Post New Message” to start a new discussion.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Reply to a discussion by clicking the subject thread and click “Reply to Discussion” on the right. </a:t>
            </a:r>
          </a:p>
        </p:txBody>
      </p:sp>
      <p:sp>
        <p:nvSpPr>
          <p:cNvPr id="6" name="Oval 5">
            <a:extLst>
              <a:ext uri="{FF2B5EF4-FFF2-40B4-BE49-F238E27FC236}">
                <a16:creationId xmlns:a16="http://schemas.microsoft.com/office/drawing/2014/main" id="{77A85075-B8F2-40EE-A1FF-F01F0C42BE5A}"/>
              </a:ext>
            </a:extLst>
          </p:cNvPr>
          <p:cNvSpPr/>
          <p:nvPr/>
        </p:nvSpPr>
        <p:spPr>
          <a:xfrm>
            <a:off x="10241280" y="2388511"/>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D263BCB3-CB2D-413B-A76F-F96BAB7F604F}"/>
              </a:ext>
            </a:extLst>
          </p:cNvPr>
          <p:cNvPicPr>
            <a:picLocks noChangeAspect="1"/>
          </p:cNvPicPr>
          <p:nvPr/>
        </p:nvPicPr>
        <p:blipFill>
          <a:blip r:embed="rId2"/>
          <a:stretch>
            <a:fillRect/>
          </a:stretch>
        </p:blipFill>
        <p:spPr>
          <a:xfrm>
            <a:off x="6262977" y="1633993"/>
            <a:ext cx="5555312" cy="2126491"/>
          </a:xfrm>
          <a:prstGeom prst="rect">
            <a:avLst/>
          </a:prstGeom>
          <a:ln>
            <a:solidFill>
              <a:schemeClr val="tx1"/>
            </a:solidFill>
          </a:ln>
        </p:spPr>
      </p:pic>
      <p:sp>
        <p:nvSpPr>
          <p:cNvPr id="9" name="Oval 8">
            <a:extLst>
              <a:ext uri="{FF2B5EF4-FFF2-40B4-BE49-F238E27FC236}">
                <a16:creationId xmlns:a16="http://schemas.microsoft.com/office/drawing/2014/main" id="{7C9E865E-45B7-44DF-B4E5-62D14CE4BF69}"/>
              </a:ext>
            </a:extLst>
          </p:cNvPr>
          <p:cNvSpPr/>
          <p:nvPr/>
        </p:nvSpPr>
        <p:spPr>
          <a:xfrm>
            <a:off x="10355348" y="2388511"/>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4C2E834-D7BB-4FD9-8AC1-2096085D65F1}"/>
              </a:ext>
            </a:extLst>
          </p:cNvPr>
          <p:cNvPicPr>
            <a:picLocks noChangeAspect="1"/>
          </p:cNvPicPr>
          <p:nvPr/>
        </p:nvPicPr>
        <p:blipFill>
          <a:blip r:embed="rId3"/>
          <a:stretch>
            <a:fillRect/>
          </a:stretch>
        </p:blipFill>
        <p:spPr>
          <a:xfrm>
            <a:off x="7535948" y="4028854"/>
            <a:ext cx="2819400" cy="1743075"/>
          </a:xfrm>
          <a:prstGeom prst="rect">
            <a:avLst/>
          </a:prstGeom>
          <a:ln>
            <a:solidFill>
              <a:schemeClr val="tx1"/>
            </a:solidFill>
          </a:ln>
        </p:spPr>
      </p:pic>
      <p:sp>
        <p:nvSpPr>
          <p:cNvPr id="5" name="Oval 4">
            <a:extLst>
              <a:ext uri="{FF2B5EF4-FFF2-40B4-BE49-F238E27FC236}">
                <a16:creationId xmlns:a16="http://schemas.microsoft.com/office/drawing/2014/main" id="{A4D019CE-50D7-4BA1-94E0-5E04B719F439}"/>
              </a:ext>
            </a:extLst>
          </p:cNvPr>
          <p:cNvSpPr/>
          <p:nvPr/>
        </p:nvSpPr>
        <p:spPr>
          <a:xfrm>
            <a:off x="8583433" y="4581677"/>
            <a:ext cx="1217792"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2000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31C28-4BBA-491D-9B14-1A6355A51A0E}"/>
              </a:ext>
            </a:extLst>
          </p:cNvPr>
          <p:cNvSpPr>
            <a:spLocks noGrp="1"/>
          </p:cNvSpPr>
          <p:nvPr>
            <p:ph type="title"/>
          </p:nvPr>
        </p:nvSpPr>
        <p:spPr>
          <a:xfrm>
            <a:off x="488343" y="347287"/>
            <a:ext cx="10515600" cy="1325563"/>
          </a:xfrm>
        </p:spPr>
        <p:txBody>
          <a:bodyPr/>
          <a:lstStyle/>
          <a:p>
            <a:r>
              <a:rPr lang="en-US" dirty="0"/>
              <a:t>Set your email preferences</a:t>
            </a:r>
          </a:p>
        </p:txBody>
      </p:sp>
      <p:sp>
        <p:nvSpPr>
          <p:cNvPr id="3" name="Rectangle 2">
            <a:extLst>
              <a:ext uri="{FF2B5EF4-FFF2-40B4-BE49-F238E27FC236}">
                <a16:creationId xmlns:a16="http://schemas.microsoft.com/office/drawing/2014/main" id="{494D5B71-C63E-4097-B7BD-0FE0FD383776}"/>
              </a:ext>
            </a:extLst>
          </p:cNvPr>
          <p:cNvSpPr/>
          <p:nvPr/>
        </p:nvSpPr>
        <p:spPr>
          <a:xfrm>
            <a:off x="414966" y="1672850"/>
            <a:ext cx="6096000" cy="3693319"/>
          </a:xfrm>
          <a:prstGeom prst="rect">
            <a:avLst/>
          </a:prstGeom>
        </p:spPr>
        <p:txBody>
          <a:bodyPr>
            <a:spAutoFit/>
          </a:bodyPr>
          <a:lstStyle/>
          <a:p>
            <a:r>
              <a:rPr lang="en-US" dirty="0">
                <a:solidFill>
                  <a:schemeClr val="accent1">
                    <a:lumMod val="75000"/>
                  </a:schemeClr>
                </a:solidFill>
              </a:rPr>
              <a:t>Posting in a discussion will generate emails through ASCE Collaborate to other committee members. You can control how often you get notifications from the committee by clicking Get Started &gt; Email Preferences. </a:t>
            </a:r>
          </a:p>
          <a:p>
            <a:endParaRPr lang="en-US" dirty="0">
              <a:solidFill>
                <a:schemeClr val="accent1">
                  <a:lumMod val="75000"/>
                </a:schemeClr>
              </a:solidFill>
            </a:endParaRPr>
          </a:p>
          <a:p>
            <a:r>
              <a:rPr lang="en-US" dirty="0">
                <a:solidFill>
                  <a:schemeClr val="accent1">
                    <a:lumMod val="75000"/>
                  </a:schemeClr>
                </a:solidFill>
              </a:rPr>
              <a:t>We recommend committee members select “consolidated digests.” Notifications will be sent when there are any updates in the community/committee group (announcements, new calendar events or new documents are posted). You can receive these notifications on a daily or weekly basis. </a:t>
            </a:r>
          </a:p>
          <a:p>
            <a:endParaRPr lang="en-US" dirty="0">
              <a:solidFill>
                <a:schemeClr val="accent1">
                  <a:lumMod val="75000"/>
                </a:schemeClr>
              </a:solidFill>
            </a:endParaRPr>
          </a:p>
          <a:p>
            <a:r>
              <a:rPr lang="en-US" dirty="0">
                <a:solidFill>
                  <a:schemeClr val="accent1">
                    <a:lumMod val="75000"/>
                  </a:schemeClr>
                </a:solidFill>
              </a:rPr>
              <a:t>If you do not want to receive emails select the drop down Discussion Email &gt; No Email.</a:t>
            </a:r>
          </a:p>
        </p:txBody>
      </p:sp>
      <p:pic>
        <p:nvPicPr>
          <p:cNvPr id="4" name="Picture 3">
            <a:extLst>
              <a:ext uri="{FF2B5EF4-FFF2-40B4-BE49-F238E27FC236}">
                <a16:creationId xmlns:a16="http://schemas.microsoft.com/office/drawing/2014/main" id="{A8E6D00B-C81F-4A63-8BCF-6C3FAB47D5D2}"/>
              </a:ext>
            </a:extLst>
          </p:cNvPr>
          <p:cNvPicPr>
            <a:picLocks noChangeAspect="1"/>
          </p:cNvPicPr>
          <p:nvPr/>
        </p:nvPicPr>
        <p:blipFill>
          <a:blip r:embed="rId2"/>
          <a:stretch>
            <a:fillRect/>
          </a:stretch>
        </p:blipFill>
        <p:spPr>
          <a:xfrm>
            <a:off x="7248698" y="1816252"/>
            <a:ext cx="4277734" cy="1698614"/>
          </a:xfrm>
          <a:prstGeom prst="rect">
            <a:avLst/>
          </a:prstGeom>
          <a:ln>
            <a:solidFill>
              <a:schemeClr val="tx1"/>
            </a:solidFill>
          </a:ln>
        </p:spPr>
      </p:pic>
      <p:pic>
        <p:nvPicPr>
          <p:cNvPr id="5" name="Picture 4">
            <a:extLst>
              <a:ext uri="{FF2B5EF4-FFF2-40B4-BE49-F238E27FC236}">
                <a16:creationId xmlns:a16="http://schemas.microsoft.com/office/drawing/2014/main" id="{EF97C831-E616-4BD0-8A91-B4CEF9448370}"/>
              </a:ext>
            </a:extLst>
          </p:cNvPr>
          <p:cNvPicPr>
            <a:picLocks noChangeAspect="1"/>
          </p:cNvPicPr>
          <p:nvPr/>
        </p:nvPicPr>
        <p:blipFill>
          <a:blip r:embed="rId3"/>
          <a:stretch>
            <a:fillRect/>
          </a:stretch>
        </p:blipFill>
        <p:spPr>
          <a:xfrm>
            <a:off x="6304232" y="4546135"/>
            <a:ext cx="5627191" cy="782158"/>
          </a:xfrm>
          <a:prstGeom prst="rect">
            <a:avLst/>
          </a:prstGeom>
          <a:ln>
            <a:solidFill>
              <a:schemeClr val="tx1"/>
            </a:solidFill>
          </a:ln>
        </p:spPr>
      </p:pic>
      <p:sp>
        <p:nvSpPr>
          <p:cNvPr id="6" name="Oval 5">
            <a:extLst>
              <a:ext uri="{FF2B5EF4-FFF2-40B4-BE49-F238E27FC236}">
                <a16:creationId xmlns:a16="http://schemas.microsoft.com/office/drawing/2014/main" id="{C1ADA9C4-1818-4A0C-BD73-75BD961070DE}"/>
              </a:ext>
            </a:extLst>
          </p:cNvPr>
          <p:cNvSpPr/>
          <p:nvPr/>
        </p:nvSpPr>
        <p:spPr>
          <a:xfrm>
            <a:off x="8873656" y="2957885"/>
            <a:ext cx="1828800" cy="40551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02C4BDF-136B-497F-B9C5-8457B52C052F}"/>
              </a:ext>
            </a:extLst>
          </p:cNvPr>
          <p:cNvSpPr/>
          <p:nvPr/>
        </p:nvSpPr>
        <p:spPr>
          <a:xfrm>
            <a:off x="10559332" y="4357315"/>
            <a:ext cx="1470991" cy="127220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2372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F4D83-2337-4324-BB50-86E0133B2047}"/>
              </a:ext>
            </a:extLst>
          </p:cNvPr>
          <p:cNvSpPr>
            <a:spLocks noGrp="1"/>
          </p:cNvSpPr>
          <p:nvPr>
            <p:ph type="title"/>
          </p:nvPr>
        </p:nvSpPr>
        <p:spPr/>
        <p:txBody>
          <a:bodyPr/>
          <a:lstStyle/>
          <a:p>
            <a:r>
              <a:rPr lang="en-US" dirty="0"/>
              <a:t>View Documents </a:t>
            </a:r>
          </a:p>
        </p:txBody>
      </p:sp>
      <p:sp>
        <p:nvSpPr>
          <p:cNvPr id="4" name="TextBox 3">
            <a:extLst>
              <a:ext uri="{FF2B5EF4-FFF2-40B4-BE49-F238E27FC236}">
                <a16:creationId xmlns:a16="http://schemas.microsoft.com/office/drawing/2014/main" id="{F17E3941-9AA7-4E0F-B714-B9B6993297C2}"/>
              </a:ext>
            </a:extLst>
          </p:cNvPr>
          <p:cNvSpPr txBox="1"/>
          <p:nvPr/>
        </p:nvSpPr>
        <p:spPr>
          <a:xfrm>
            <a:off x="1025718" y="1852654"/>
            <a:ext cx="2727298" cy="3970318"/>
          </a:xfrm>
          <a:prstGeom prst="rect">
            <a:avLst/>
          </a:prstGeom>
          <a:noFill/>
        </p:spPr>
        <p:txBody>
          <a:bodyPr wrap="square" rtlCol="0">
            <a:spAutoFit/>
          </a:bodyPr>
          <a:lstStyle/>
          <a:p>
            <a:r>
              <a:rPr lang="en-US" dirty="0">
                <a:solidFill>
                  <a:schemeClr val="accent1">
                    <a:lumMod val="75000"/>
                  </a:schemeClr>
                </a:solidFill>
              </a:rPr>
              <a:t>Every committee has a “Library” to archive and share documents. </a:t>
            </a:r>
          </a:p>
          <a:p>
            <a:endParaRPr lang="en-US" dirty="0">
              <a:solidFill>
                <a:schemeClr val="accent1">
                  <a:lumMod val="75000"/>
                </a:schemeClr>
              </a:solidFill>
            </a:endParaRPr>
          </a:p>
          <a:p>
            <a:r>
              <a:rPr lang="en-US" dirty="0">
                <a:solidFill>
                  <a:schemeClr val="accent1">
                    <a:lumMod val="75000"/>
                  </a:schemeClr>
                </a:solidFill>
              </a:rPr>
              <a:t>You can share the links from the files with your committee members, so they can download the documents. </a:t>
            </a:r>
          </a:p>
          <a:p>
            <a:endParaRPr lang="en-US" dirty="0">
              <a:solidFill>
                <a:schemeClr val="accent1">
                  <a:lumMod val="75000"/>
                </a:schemeClr>
              </a:solidFill>
            </a:endParaRPr>
          </a:p>
          <a:p>
            <a:r>
              <a:rPr lang="en-US" dirty="0">
                <a:solidFill>
                  <a:schemeClr val="accent1">
                    <a:lumMod val="75000"/>
                  </a:schemeClr>
                </a:solidFill>
              </a:rPr>
              <a:t>To view your committee’s folders click on the “Library” tab at the top of the “Home” page. </a:t>
            </a:r>
          </a:p>
        </p:txBody>
      </p:sp>
      <p:sp>
        <p:nvSpPr>
          <p:cNvPr id="5" name="Oval 4">
            <a:extLst>
              <a:ext uri="{FF2B5EF4-FFF2-40B4-BE49-F238E27FC236}">
                <a16:creationId xmlns:a16="http://schemas.microsoft.com/office/drawing/2014/main" id="{236C8005-FB3C-40B0-AEBD-A55FE8D41AEE}"/>
              </a:ext>
            </a:extLst>
          </p:cNvPr>
          <p:cNvSpPr/>
          <p:nvPr/>
        </p:nvSpPr>
        <p:spPr>
          <a:xfrm>
            <a:off x="5764696" y="2719348"/>
            <a:ext cx="1470991" cy="56653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8CB2F7C-3616-4F50-BBA3-9B9453447529}"/>
              </a:ext>
            </a:extLst>
          </p:cNvPr>
          <p:cNvPicPr>
            <a:picLocks noChangeAspect="1"/>
          </p:cNvPicPr>
          <p:nvPr/>
        </p:nvPicPr>
        <p:blipFill>
          <a:blip r:embed="rId2"/>
          <a:stretch>
            <a:fillRect/>
          </a:stretch>
        </p:blipFill>
        <p:spPr>
          <a:xfrm>
            <a:off x="4058521" y="1852654"/>
            <a:ext cx="7710784" cy="3388672"/>
          </a:xfrm>
          <a:prstGeom prst="rect">
            <a:avLst/>
          </a:prstGeom>
          <a:ln>
            <a:solidFill>
              <a:schemeClr val="tx1"/>
            </a:solidFill>
          </a:ln>
        </p:spPr>
      </p:pic>
      <p:sp>
        <p:nvSpPr>
          <p:cNvPr id="7" name="Oval 6">
            <a:extLst>
              <a:ext uri="{FF2B5EF4-FFF2-40B4-BE49-F238E27FC236}">
                <a16:creationId xmlns:a16="http://schemas.microsoft.com/office/drawing/2014/main" id="{6629F2AF-ECB4-4882-AC12-F183817828F7}"/>
              </a:ext>
            </a:extLst>
          </p:cNvPr>
          <p:cNvSpPr/>
          <p:nvPr/>
        </p:nvSpPr>
        <p:spPr>
          <a:xfrm>
            <a:off x="5542285" y="2863183"/>
            <a:ext cx="1470991" cy="42269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1567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521AB-A8AF-4BB0-861A-13E4F43CA301}"/>
              </a:ext>
            </a:extLst>
          </p:cNvPr>
          <p:cNvSpPr>
            <a:spLocks noGrp="1"/>
          </p:cNvSpPr>
          <p:nvPr>
            <p:ph type="title"/>
          </p:nvPr>
        </p:nvSpPr>
        <p:spPr/>
        <p:txBody>
          <a:bodyPr/>
          <a:lstStyle/>
          <a:p>
            <a:r>
              <a:rPr lang="en-US" dirty="0"/>
              <a:t>Finding Documents </a:t>
            </a:r>
          </a:p>
        </p:txBody>
      </p:sp>
      <p:sp>
        <p:nvSpPr>
          <p:cNvPr id="3" name="Rectangle 2">
            <a:extLst>
              <a:ext uri="{FF2B5EF4-FFF2-40B4-BE49-F238E27FC236}">
                <a16:creationId xmlns:a16="http://schemas.microsoft.com/office/drawing/2014/main" id="{241F1323-0F07-4587-97E2-0A859BCDC53F}"/>
              </a:ext>
            </a:extLst>
          </p:cNvPr>
          <p:cNvSpPr/>
          <p:nvPr/>
        </p:nvSpPr>
        <p:spPr>
          <a:xfrm>
            <a:off x="445273" y="1510748"/>
            <a:ext cx="5359179" cy="4524315"/>
          </a:xfrm>
          <a:prstGeom prst="rect">
            <a:avLst/>
          </a:prstGeom>
        </p:spPr>
        <p:txBody>
          <a:bodyPr wrap="square">
            <a:spAutoFit/>
          </a:bodyPr>
          <a:lstStyle/>
          <a:p>
            <a:r>
              <a:rPr lang="en-US" dirty="0">
                <a:solidFill>
                  <a:schemeClr val="accent1">
                    <a:lumMod val="75000"/>
                  </a:schemeClr>
                </a:solidFill>
              </a:rPr>
              <a:t>When you open the Library you will see the folder structure to keep your committee organized. Talk to your committee about how you collectively want to store documents, so they are easy to find. </a:t>
            </a:r>
          </a:p>
          <a:p>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There is a “Search” feature to easily access documents</a:t>
            </a:r>
          </a:p>
          <a:p>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Talk with your committee about how the folder structure for your committee should be organized. </a:t>
            </a:r>
          </a:p>
          <a:p>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To switch between the list view and the folder view click the green square icon.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You can filter the list results by selecting the arrow next to most recent. </a:t>
            </a:r>
          </a:p>
        </p:txBody>
      </p:sp>
      <p:sp>
        <p:nvSpPr>
          <p:cNvPr id="5" name="Oval 4">
            <a:extLst>
              <a:ext uri="{FF2B5EF4-FFF2-40B4-BE49-F238E27FC236}">
                <a16:creationId xmlns:a16="http://schemas.microsoft.com/office/drawing/2014/main" id="{7BEFEE19-6311-45C7-95D9-8A563E6AB8AA}"/>
              </a:ext>
            </a:extLst>
          </p:cNvPr>
          <p:cNvSpPr/>
          <p:nvPr/>
        </p:nvSpPr>
        <p:spPr>
          <a:xfrm>
            <a:off x="6096000" y="4050181"/>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16BB7E2D-EBA2-4DE4-B21D-D79A19550F20}"/>
              </a:ext>
            </a:extLst>
          </p:cNvPr>
          <p:cNvSpPr/>
          <p:nvPr/>
        </p:nvSpPr>
        <p:spPr>
          <a:xfrm>
            <a:off x="5888214" y="2045775"/>
            <a:ext cx="5187644" cy="7140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56692E1-CF12-4758-AFF3-0FB82D269AEB}"/>
              </a:ext>
            </a:extLst>
          </p:cNvPr>
          <p:cNvSpPr/>
          <p:nvPr/>
        </p:nvSpPr>
        <p:spPr>
          <a:xfrm>
            <a:off x="7592437" y="4080901"/>
            <a:ext cx="1596044" cy="65670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F72067D-31BE-4C6F-A259-7A5D99E874EB}"/>
              </a:ext>
            </a:extLst>
          </p:cNvPr>
          <p:cNvPicPr>
            <a:picLocks noChangeAspect="1"/>
          </p:cNvPicPr>
          <p:nvPr/>
        </p:nvPicPr>
        <p:blipFill>
          <a:blip r:embed="rId2"/>
          <a:stretch>
            <a:fillRect/>
          </a:stretch>
        </p:blipFill>
        <p:spPr>
          <a:xfrm>
            <a:off x="5710323" y="1632892"/>
            <a:ext cx="6159260" cy="1539815"/>
          </a:xfrm>
          <a:prstGeom prst="rect">
            <a:avLst/>
          </a:prstGeom>
          <a:ln>
            <a:solidFill>
              <a:schemeClr val="tx1"/>
            </a:solidFill>
          </a:ln>
        </p:spPr>
      </p:pic>
      <p:sp>
        <p:nvSpPr>
          <p:cNvPr id="10" name="Oval 9">
            <a:extLst>
              <a:ext uri="{FF2B5EF4-FFF2-40B4-BE49-F238E27FC236}">
                <a16:creationId xmlns:a16="http://schemas.microsoft.com/office/drawing/2014/main" id="{0925B06D-D6E8-46F1-852E-B3C8C922F3EF}"/>
              </a:ext>
            </a:extLst>
          </p:cNvPr>
          <p:cNvSpPr/>
          <p:nvPr/>
        </p:nvSpPr>
        <p:spPr>
          <a:xfrm>
            <a:off x="6096000" y="1879303"/>
            <a:ext cx="554966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BE5482A-B676-4B37-9B9E-69F08E779CC9}"/>
              </a:ext>
            </a:extLst>
          </p:cNvPr>
          <p:cNvPicPr>
            <a:picLocks noChangeAspect="1"/>
          </p:cNvPicPr>
          <p:nvPr/>
        </p:nvPicPr>
        <p:blipFill>
          <a:blip r:embed="rId3"/>
          <a:stretch>
            <a:fillRect/>
          </a:stretch>
        </p:blipFill>
        <p:spPr>
          <a:xfrm>
            <a:off x="5799390" y="3821501"/>
            <a:ext cx="5955599" cy="1398065"/>
          </a:xfrm>
          <a:prstGeom prst="rect">
            <a:avLst/>
          </a:prstGeom>
          <a:ln>
            <a:solidFill>
              <a:schemeClr val="tx1"/>
            </a:solidFill>
          </a:ln>
        </p:spPr>
      </p:pic>
      <p:sp>
        <p:nvSpPr>
          <p:cNvPr id="12" name="Oval 11">
            <a:extLst>
              <a:ext uri="{FF2B5EF4-FFF2-40B4-BE49-F238E27FC236}">
                <a16:creationId xmlns:a16="http://schemas.microsoft.com/office/drawing/2014/main" id="{1E953E36-8B86-4E8E-9835-47AAD6FCE66E}"/>
              </a:ext>
            </a:extLst>
          </p:cNvPr>
          <p:cNvSpPr/>
          <p:nvPr/>
        </p:nvSpPr>
        <p:spPr>
          <a:xfrm>
            <a:off x="6242649" y="4050181"/>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E036B1E-574C-4DA1-B1B6-C04D9FC7F51F}"/>
              </a:ext>
            </a:extLst>
          </p:cNvPr>
          <p:cNvSpPr/>
          <p:nvPr/>
        </p:nvSpPr>
        <p:spPr>
          <a:xfrm>
            <a:off x="7983103" y="3983274"/>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4352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DF613-185D-48CE-82CF-6870137D0D4F}"/>
              </a:ext>
            </a:extLst>
          </p:cNvPr>
          <p:cNvSpPr>
            <a:spLocks noGrp="1"/>
          </p:cNvSpPr>
          <p:nvPr>
            <p:ph type="title"/>
          </p:nvPr>
        </p:nvSpPr>
        <p:spPr/>
        <p:txBody>
          <a:bodyPr/>
          <a:lstStyle/>
          <a:p>
            <a:r>
              <a:rPr lang="en-US" dirty="0"/>
              <a:t>Download a Document</a:t>
            </a:r>
          </a:p>
        </p:txBody>
      </p:sp>
      <p:sp>
        <p:nvSpPr>
          <p:cNvPr id="3" name="Rectangle 2">
            <a:extLst>
              <a:ext uri="{FF2B5EF4-FFF2-40B4-BE49-F238E27FC236}">
                <a16:creationId xmlns:a16="http://schemas.microsoft.com/office/drawing/2014/main" id="{F2A0726A-B36D-43A0-A6E4-C58324193200}"/>
              </a:ext>
            </a:extLst>
          </p:cNvPr>
          <p:cNvSpPr/>
          <p:nvPr/>
        </p:nvSpPr>
        <p:spPr>
          <a:xfrm>
            <a:off x="365239" y="1443841"/>
            <a:ext cx="3554754" cy="3970318"/>
          </a:xfrm>
          <a:prstGeom prst="rect">
            <a:avLst/>
          </a:prstGeom>
        </p:spPr>
        <p:txBody>
          <a:bodyPr wrap="square">
            <a:spAutoFit/>
          </a:bodyPr>
          <a:lstStyle/>
          <a:p>
            <a:pPr marL="285750" indent="-285750">
              <a:buFont typeface="Arial" panose="020B0604020202020204" pitchFamily="34" charset="0"/>
              <a:buChar char="•"/>
            </a:pPr>
            <a:r>
              <a:rPr lang="en-US" dirty="0">
                <a:solidFill>
                  <a:schemeClr val="accent1">
                    <a:lumMod val="75000"/>
                  </a:schemeClr>
                </a:solidFill>
              </a:rPr>
              <a:t>Click the green “Download Now” button to download the document.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If there are multiple files in an  entry (within the folder) you will see a green “Download All” button. You can only select “Download Now” if the files are stored in the same entry.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on the name of the entry if you would like to select a specific document to download.  </a:t>
            </a:r>
          </a:p>
        </p:txBody>
      </p:sp>
      <p:pic>
        <p:nvPicPr>
          <p:cNvPr id="4" name="Picture 3">
            <a:extLst>
              <a:ext uri="{FF2B5EF4-FFF2-40B4-BE49-F238E27FC236}">
                <a16:creationId xmlns:a16="http://schemas.microsoft.com/office/drawing/2014/main" id="{06FAF04F-B278-42F6-9907-5E375BBA2EA7}"/>
              </a:ext>
            </a:extLst>
          </p:cNvPr>
          <p:cNvPicPr>
            <a:picLocks noChangeAspect="1"/>
          </p:cNvPicPr>
          <p:nvPr/>
        </p:nvPicPr>
        <p:blipFill>
          <a:blip r:embed="rId2"/>
          <a:stretch>
            <a:fillRect/>
          </a:stretch>
        </p:blipFill>
        <p:spPr>
          <a:xfrm>
            <a:off x="4275623" y="1690688"/>
            <a:ext cx="7352356" cy="1527830"/>
          </a:xfrm>
          <a:prstGeom prst="rect">
            <a:avLst/>
          </a:prstGeom>
          <a:ln>
            <a:solidFill>
              <a:schemeClr val="tx1"/>
            </a:solidFill>
          </a:ln>
        </p:spPr>
      </p:pic>
      <p:pic>
        <p:nvPicPr>
          <p:cNvPr id="5" name="Picture 4">
            <a:extLst>
              <a:ext uri="{FF2B5EF4-FFF2-40B4-BE49-F238E27FC236}">
                <a16:creationId xmlns:a16="http://schemas.microsoft.com/office/drawing/2014/main" id="{DBF1C9D7-C385-458F-AE42-047D411F76BC}"/>
              </a:ext>
            </a:extLst>
          </p:cNvPr>
          <p:cNvPicPr>
            <a:picLocks noChangeAspect="1"/>
          </p:cNvPicPr>
          <p:nvPr/>
        </p:nvPicPr>
        <p:blipFill>
          <a:blip r:embed="rId3"/>
          <a:stretch>
            <a:fillRect/>
          </a:stretch>
        </p:blipFill>
        <p:spPr>
          <a:xfrm>
            <a:off x="4690241" y="3755825"/>
            <a:ext cx="6523120" cy="1133466"/>
          </a:xfrm>
          <a:prstGeom prst="rect">
            <a:avLst/>
          </a:prstGeom>
          <a:ln>
            <a:solidFill>
              <a:schemeClr val="tx1"/>
            </a:solidFill>
          </a:ln>
        </p:spPr>
      </p:pic>
      <p:sp>
        <p:nvSpPr>
          <p:cNvPr id="6" name="Oval 5">
            <a:extLst>
              <a:ext uri="{FF2B5EF4-FFF2-40B4-BE49-F238E27FC236}">
                <a16:creationId xmlns:a16="http://schemas.microsoft.com/office/drawing/2014/main" id="{E2114059-41D2-4D17-A8EC-1E5CC4C5B56A}"/>
              </a:ext>
            </a:extLst>
          </p:cNvPr>
          <p:cNvSpPr/>
          <p:nvPr/>
        </p:nvSpPr>
        <p:spPr>
          <a:xfrm>
            <a:off x="5478449" y="3755825"/>
            <a:ext cx="922352" cy="38961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FD98B28-758F-4A42-B757-DE428B66EDC6}"/>
              </a:ext>
            </a:extLst>
          </p:cNvPr>
          <p:cNvSpPr/>
          <p:nvPr/>
        </p:nvSpPr>
        <p:spPr>
          <a:xfrm>
            <a:off x="10519575" y="2454603"/>
            <a:ext cx="914400"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FC809468-70B9-4D97-8709-A0245977EB57}"/>
              </a:ext>
            </a:extLst>
          </p:cNvPr>
          <p:cNvSpPr/>
          <p:nvPr/>
        </p:nvSpPr>
        <p:spPr>
          <a:xfrm>
            <a:off x="9989523" y="4322558"/>
            <a:ext cx="1223838" cy="65481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3146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C7CBA-343E-4415-8852-0E1FDBF82717}"/>
              </a:ext>
            </a:extLst>
          </p:cNvPr>
          <p:cNvSpPr>
            <a:spLocks noGrp="1"/>
          </p:cNvSpPr>
          <p:nvPr>
            <p:ph type="title"/>
          </p:nvPr>
        </p:nvSpPr>
        <p:spPr/>
        <p:txBody>
          <a:bodyPr/>
          <a:lstStyle/>
          <a:p>
            <a:r>
              <a:rPr lang="en-US" dirty="0"/>
              <a:t>Upload a Library Document </a:t>
            </a:r>
          </a:p>
        </p:txBody>
      </p:sp>
      <p:sp>
        <p:nvSpPr>
          <p:cNvPr id="3" name="Rectangle 2">
            <a:extLst>
              <a:ext uri="{FF2B5EF4-FFF2-40B4-BE49-F238E27FC236}">
                <a16:creationId xmlns:a16="http://schemas.microsoft.com/office/drawing/2014/main" id="{A412FDE6-E2E1-4251-BD90-176B6AAC0B63}"/>
              </a:ext>
            </a:extLst>
          </p:cNvPr>
          <p:cNvSpPr/>
          <p:nvPr/>
        </p:nvSpPr>
        <p:spPr>
          <a:xfrm>
            <a:off x="6663192" y="1288111"/>
            <a:ext cx="4961615" cy="4912633"/>
          </a:xfrm>
          <a:prstGeom prst="rect">
            <a:avLst/>
          </a:prstGeom>
        </p:spPr>
        <p:txBody>
          <a:bodyPr wrap="square">
            <a:spAutoFit/>
          </a:bodyPr>
          <a:lstStyle/>
          <a:p>
            <a:pPr marL="285750" indent="-285750">
              <a:buFont typeface="Arial" panose="020B0604020202020204" pitchFamily="34" charset="0"/>
              <a:buChar char="•"/>
            </a:pPr>
            <a:r>
              <a:rPr lang="en-US" dirty="0">
                <a:solidFill>
                  <a:schemeClr val="accent1">
                    <a:lumMod val="75000"/>
                  </a:schemeClr>
                </a:solidFill>
              </a:rPr>
              <a:t>Click the green “Create New Library Entry” button.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Add the title of the document. </a:t>
            </a:r>
          </a:p>
          <a:p>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The committee library will already be selected.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Pick an existing folder within the library.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Select entry type. Most files will be a “Standard File Upload.”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Add your email address as the owner if you wish. You will be automatically added as the owner. </a:t>
            </a:r>
          </a:p>
          <a:p>
            <a:pPr marL="285750" indent="-285750">
              <a:buFont typeface="Arial" panose="020B0604020202020204" pitchFamily="34" charset="0"/>
              <a:buChar char="•"/>
            </a:pPr>
            <a:endParaRPr lang="en-US" dirty="0">
              <a:solidFill>
                <a:schemeClr val="accent1">
                  <a:lumMod val="75000"/>
                </a:schemeClr>
              </a:solidFill>
            </a:endParaRPr>
          </a:p>
          <a:p>
            <a:pPr marL="285750" indent="-285750">
              <a:buFont typeface="Arial" panose="020B0604020202020204" pitchFamily="34" charset="0"/>
              <a:buChar char="•"/>
            </a:pPr>
            <a:r>
              <a:rPr lang="en-US" dirty="0">
                <a:solidFill>
                  <a:schemeClr val="accent1">
                    <a:lumMod val="75000"/>
                  </a:schemeClr>
                </a:solidFill>
              </a:rPr>
              <a:t>Click the green “Next” button. </a:t>
            </a:r>
          </a:p>
        </p:txBody>
      </p:sp>
      <p:sp>
        <p:nvSpPr>
          <p:cNvPr id="4" name="Rectangle 3">
            <a:extLst>
              <a:ext uri="{FF2B5EF4-FFF2-40B4-BE49-F238E27FC236}">
                <a16:creationId xmlns:a16="http://schemas.microsoft.com/office/drawing/2014/main" id="{4A2A4F65-9FE4-48BD-B304-523F774D651C}"/>
              </a:ext>
            </a:extLst>
          </p:cNvPr>
          <p:cNvSpPr/>
          <p:nvPr/>
        </p:nvSpPr>
        <p:spPr>
          <a:xfrm>
            <a:off x="363441" y="1399430"/>
            <a:ext cx="3387255" cy="3139321"/>
          </a:xfrm>
          <a:prstGeom prst="rect">
            <a:avLst/>
          </a:prstGeom>
        </p:spPr>
        <p:txBody>
          <a:bodyPr wrap="square">
            <a:spAutoFit/>
          </a:bodyPr>
          <a:lstStyle/>
          <a:p>
            <a:r>
              <a:rPr lang="en-US" dirty="0">
                <a:solidFill>
                  <a:schemeClr val="accent1">
                    <a:lumMod val="75000"/>
                  </a:schemeClr>
                </a:solidFill>
              </a:rPr>
              <a:t>As you work with a committee, you will need to share documents such as award applications, agendas, minutes, policies and supporting documents. </a:t>
            </a:r>
          </a:p>
          <a:p>
            <a:endParaRPr lang="en-US" dirty="0">
              <a:solidFill>
                <a:schemeClr val="accent1">
                  <a:lumMod val="75000"/>
                </a:schemeClr>
              </a:solidFill>
            </a:endParaRPr>
          </a:p>
          <a:p>
            <a:r>
              <a:rPr lang="en-US" dirty="0">
                <a:solidFill>
                  <a:schemeClr val="accent1">
                    <a:lumMod val="75000"/>
                  </a:schemeClr>
                </a:solidFill>
              </a:rPr>
              <a:t>You can store them in one central place by uploading a document. This makes all records easier to find.</a:t>
            </a:r>
          </a:p>
          <a:p>
            <a:endParaRPr lang="en-US" dirty="0">
              <a:solidFill>
                <a:schemeClr val="accent1">
                  <a:lumMod val="75000"/>
                </a:schemeClr>
              </a:solidFill>
            </a:endParaRPr>
          </a:p>
        </p:txBody>
      </p:sp>
      <p:pic>
        <p:nvPicPr>
          <p:cNvPr id="5" name="Picture 4">
            <a:extLst>
              <a:ext uri="{FF2B5EF4-FFF2-40B4-BE49-F238E27FC236}">
                <a16:creationId xmlns:a16="http://schemas.microsoft.com/office/drawing/2014/main" id="{D558FE12-30E8-4EE8-891E-C47822C0E5E1}"/>
              </a:ext>
            </a:extLst>
          </p:cNvPr>
          <p:cNvPicPr>
            <a:picLocks noChangeAspect="1"/>
          </p:cNvPicPr>
          <p:nvPr/>
        </p:nvPicPr>
        <p:blipFill>
          <a:blip r:embed="rId2"/>
          <a:stretch>
            <a:fillRect/>
          </a:stretch>
        </p:blipFill>
        <p:spPr>
          <a:xfrm>
            <a:off x="2389368" y="4018338"/>
            <a:ext cx="3926620" cy="1961995"/>
          </a:xfrm>
          <a:prstGeom prst="rect">
            <a:avLst/>
          </a:prstGeom>
          <a:ln>
            <a:solidFill>
              <a:schemeClr val="tx1"/>
            </a:solidFill>
          </a:ln>
        </p:spPr>
      </p:pic>
      <p:sp>
        <p:nvSpPr>
          <p:cNvPr id="8" name="Oval 7">
            <a:extLst>
              <a:ext uri="{FF2B5EF4-FFF2-40B4-BE49-F238E27FC236}">
                <a16:creationId xmlns:a16="http://schemas.microsoft.com/office/drawing/2014/main" id="{0D8C20B1-9C75-43FA-9300-2295A01C036D}"/>
              </a:ext>
            </a:extLst>
          </p:cNvPr>
          <p:cNvSpPr/>
          <p:nvPr/>
        </p:nvSpPr>
        <p:spPr>
          <a:xfrm>
            <a:off x="2313829" y="5573056"/>
            <a:ext cx="620202" cy="57335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72D4B0A-BE81-45C7-B744-4ABAB89A42D3}"/>
              </a:ext>
            </a:extLst>
          </p:cNvPr>
          <p:cNvPicPr>
            <a:picLocks noChangeAspect="1"/>
          </p:cNvPicPr>
          <p:nvPr/>
        </p:nvPicPr>
        <p:blipFill>
          <a:blip r:embed="rId3"/>
          <a:stretch>
            <a:fillRect/>
          </a:stretch>
        </p:blipFill>
        <p:spPr>
          <a:xfrm>
            <a:off x="3547926" y="2017518"/>
            <a:ext cx="2970833" cy="697397"/>
          </a:xfrm>
          <a:prstGeom prst="rect">
            <a:avLst/>
          </a:prstGeom>
          <a:ln>
            <a:solidFill>
              <a:schemeClr val="tx1"/>
            </a:solidFill>
          </a:ln>
        </p:spPr>
      </p:pic>
      <p:sp>
        <p:nvSpPr>
          <p:cNvPr id="10" name="Oval 9">
            <a:extLst>
              <a:ext uri="{FF2B5EF4-FFF2-40B4-BE49-F238E27FC236}">
                <a16:creationId xmlns:a16="http://schemas.microsoft.com/office/drawing/2014/main" id="{2891E752-3EA0-497A-B275-1637B56BE792}"/>
              </a:ext>
            </a:extLst>
          </p:cNvPr>
          <p:cNvSpPr/>
          <p:nvPr/>
        </p:nvSpPr>
        <p:spPr>
          <a:xfrm>
            <a:off x="4859197" y="2119968"/>
            <a:ext cx="1630393" cy="39375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90734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mmittee Collaborate Tips " id="{5CD1D840-EC27-47D5-BA78-E93E46935080}" vid="{58EC4BFA-2587-48D2-BAA6-87AF1A0CA174}"/>
    </a:ext>
  </a:extLst>
</a:theme>
</file>

<file path=docProps/app.xml><?xml version="1.0" encoding="utf-8"?>
<Properties xmlns="http://schemas.openxmlformats.org/officeDocument/2006/extended-properties" xmlns:vt="http://schemas.openxmlformats.org/officeDocument/2006/docPropsVTypes">
  <Template>Committee Collaborate Tips  (3)</Template>
  <TotalTime>88</TotalTime>
  <Words>1192</Words>
  <Application>Microsoft Office PowerPoint</Application>
  <PresentationFormat>Widescreen</PresentationFormat>
  <Paragraphs>119</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Futura Medium</vt:lpstr>
      <vt:lpstr>Futura Std Book</vt:lpstr>
      <vt:lpstr>Futura Std Medium</vt:lpstr>
      <vt:lpstr>Office Theme</vt:lpstr>
      <vt:lpstr>The Committee’s Guide to Collaborate </vt:lpstr>
      <vt:lpstr>Sign In </vt:lpstr>
      <vt:lpstr>Find your committee’s home page</vt:lpstr>
      <vt:lpstr>Discuss committee issues “offline”</vt:lpstr>
      <vt:lpstr>Set your email preferences</vt:lpstr>
      <vt:lpstr>View Documents </vt:lpstr>
      <vt:lpstr>Finding Documents </vt:lpstr>
      <vt:lpstr>Download a Document</vt:lpstr>
      <vt:lpstr>Upload a Library Document </vt:lpstr>
      <vt:lpstr>Upload multiple files </vt:lpstr>
      <vt:lpstr>Rename the file </vt:lpstr>
      <vt:lpstr>Sharing case studies</vt:lpstr>
      <vt:lpstr>Download an event to Outlook</vt:lpstr>
      <vt:lpstr>Contact other committee members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Committee’s Guide to Collaborate</dc:title>
  <dc:creator>Austin, Tirza</dc:creator>
  <cp:lastModifiedBy>Austin, Tirza</cp:lastModifiedBy>
  <cp:revision>6</cp:revision>
  <dcterms:created xsi:type="dcterms:W3CDTF">2018-09-19T01:29:38Z</dcterms:created>
  <dcterms:modified xsi:type="dcterms:W3CDTF">2019-10-17T20:45:23Z</dcterms:modified>
</cp:coreProperties>
</file>