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3" r:id="rId8"/>
    <p:sldId id="264" r:id="rId9"/>
    <p:sldId id="265" r:id="rId10"/>
    <p:sldId id="260" r:id="rId11"/>
    <p:sldId id="266" r:id="rId12"/>
    <p:sldId id="267" r:id="rId13"/>
    <p:sldId id="268" r:id="rId14"/>
    <p:sldId id="270" r:id="rId15"/>
    <p:sldId id="271" r:id="rId16"/>
    <p:sldId id="272" r:id="rId17"/>
    <p:sldId id="269"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DAA"/>
    <a:srgbClr val="000000"/>
    <a:srgbClr val="41A66A"/>
    <a:srgbClr val="CADC7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7" d="100"/>
          <a:sy n="67" d="100"/>
        </p:scale>
        <p:origin x="604" y="4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725EFFF-8EDD-4A20-816F-92673FA1FE58}"/>
              </a:ext>
            </a:extLst>
          </p:cNvPr>
          <p:cNvSpPr/>
          <p:nvPr userDrawn="1"/>
        </p:nvSpPr>
        <p:spPr>
          <a:xfrm>
            <a:off x="0" y="5364148"/>
            <a:ext cx="12192000" cy="1493852"/>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FF2B5EF4-FFF2-40B4-BE49-F238E27FC236}">
                <a16:creationId xmlns:a16="http://schemas.microsoft.com/office/drawing/2014/main" id="{50E5DA47-D4ED-4331-BC51-A644390717F9}"/>
              </a:ext>
            </a:extLst>
          </p:cNvPr>
          <p:cNvSpPr>
            <a:spLocks noGrp="1"/>
          </p:cNvSpPr>
          <p:nvPr>
            <p:ph type="dt" sz="half" idx="10"/>
          </p:nvPr>
        </p:nvSpPr>
        <p:spPr>
          <a:xfrm>
            <a:off x="838200" y="6269368"/>
            <a:ext cx="2743200" cy="365125"/>
          </a:xfrm>
          <a:prstGeom prst="rect">
            <a:avLst/>
          </a:prstGeom>
        </p:spPr>
        <p:txBody>
          <a:bodyPr/>
          <a:lstStyle>
            <a:lvl1pPr>
              <a:defRPr sz="1000">
                <a:solidFill>
                  <a:schemeClr val="tx1"/>
                </a:solidFill>
                <a:latin typeface="Futura Std Book" panose="020B0502020204020303" pitchFamily="34" charset="0"/>
              </a:defRPr>
            </a:lvl1pPr>
          </a:lstStyle>
          <a:p>
            <a:fld id="{951C6032-E40F-490E-8B39-07B93EDEFCAA}" type="datetimeFigureOut">
              <a:rPr lang="en-US" smtClean="0"/>
              <a:pPr/>
              <a:t>10/16/2019</a:t>
            </a:fld>
            <a:endParaRPr lang="en-US" dirty="0"/>
          </a:p>
        </p:txBody>
      </p:sp>
      <p:sp>
        <p:nvSpPr>
          <p:cNvPr id="5" name="Footer Placeholder 4">
            <a:extLst>
              <a:ext uri="{FF2B5EF4-FFF2-40B4-BE49-F238E27FC236}">
                <a16:creationId xmlns:a16="http://schemas.microsoft.com/office/drawing/2014/main" id="{E3DD3F55-A7C8-4133-A162-950D0AB7F632}"/>
              </a:ext>
            </a:extLst>
          </p:cNvPr>
          <p:cNvSpPr>
            <a:spLocks noGrp="1"/>
          </p:cNvSpPr>
          <p:nvPr>
            <p:ph type="ftr" sz="quarter" idx="11"/>
          </p:nvPr>
        </p:nvSpPr>
        <p:spPr>
          <a:xfrm>
            <a:off x="4038600" y="6284358"/>
            <a:ext cx="4114800" cy="365125"/>
          </a:xfrm>
          <a:prstGeom prst="rect">
            <a:avLst/>
          </a:prstGeom>
        </p:spPr>
        <p:txBody>
          <a:bodyPr/>
          <a:lstStyle>
            <a:lvl1pPr>
              <a:defRPr sz="1000">
                <a:latin typeface="Futura Std Book" panose="020B0502020204020303" pitchFamily="34" charset="0"/>
              </a:defRPr>
            </a:lvl1pPr>
          </a:lstStyle>
          <a:p>
            <a:endParaRPr lang="en-US" dirty="0"/>
          </a:p>
        </p:txBody>
      </p:sp>
      <p:sp>
        <p:nvSpPr>
          <p:cNvPr id="6" name="Slide Number Placeholder 5">
            <a:extLst>
              <a:ext uri="{FF2B5EF4-FFF2-40B4-BE49-F238E27FC236}">
                <a16:creationId xmlns:a16="http://schemas.microsoft.com/office/drawing/2014/main" id="{0D054CFC-CB2F-45A8-8B65-B816EAA90634}"/>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1" name="Rectangle 10">
            <a:extLst>
              <a:ext uri="{FF2B5EF4-FFF2-40B4-BE49-F238E27FC236}">
                <a16:creationId xmlns:a16="http://schemas.microsoft.com/office/drawing/2014/main" id="{1D464091-97D0-48A0-AEE5-3F13AB82E51F}"/>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7A5F12-D456-4562-B142-9F324B9FD424}"/>
              </a:ext>
            </a:extLst>
          </p:cNvPr>
          <p:cNvSpPr>
            <a:spLocks noGrp="1"/>
          </p:cNvSpPr>
          <p:nvPr>
            <p:ph type="ctrTitle"/>
          </p:nvPr>
        </p:nvSpPr>
        <p:spPr>
          <a:xfrm>
            <a:off x="1524000" y="1993691"/>
            <a:ext cx="9144000" cy="1561242"/>
          </a:xfrm>
        </p:spPr>
        <p:txBody>
          <a:bodyPr anchor="b">
            <a:normAutofit/>
          </a:bodyPr>
          <a:lstStyle>
            <a:lvl1pPr algn="ctr">
              <a:defRPr sz="5400">
                <a:solidFill>
                  <a:srgbClr val="005DAA"/>
                </a:solidFill>
                <a:latin typeface="Futura Std Book" panose="020B0502020204020303"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8C1A1A6C-6DFA-4E47-BE72-3547BF8D77F5}"/>
              </a:ext>
            </a:extLst>
          </p:cNvPr>
          <p:cNvSpPr>
            <a:spLocks noGrp="1"/>
          </p:cNvSpPr>
          <p:nvPr>
            <p:ph type="subTitle" idx="1"/>
          </p:nvPr>
        </p:nvSpPr>
        <p:spPr>
          <a:xfrm>
            <a:off x="1524000" y="3810286"/>
            <a:ext cx="9144000" cy="1417533"/>
          </a:xfrm>
        </p:spPr>
        <p:txBody>
          <a:bodyPr/>
          <a:lstStyle>
            <a:lvl1pPr marL="0" indent="0" algn="ctr">
              <a:buNone/>
              <a:defRPr sz="2400">
                <a:solidFill>
                  <a:srgbClr val="005DAA"/>
                </a:solidFill>
                <a:latin typeface="Futura Std Book" panose="020B05020202040203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9" name="Picture 8">
            <a:extLst>
              <a:ext uri="{FF2B5EF4-FFF2-40B4-BE49-F238E27FC236}">
                <a16:creationId xmlns:a16="http://schemas.microsoft.com/office/drawing/2014/main" id="{08912EEE-A23D-4308-BB19-930241D332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32153" y="-250530"/>
            <a:ext cx="14656305" cy="2509159"/>
          </a:xfrm>
          <a:prstGeom prst="rect">
            <a:avLst/>
          </a:prstGeom>
        </p:spPr>
      </p:pic>
      <p:sp>
        <p:nvSpPr>
          <p:cNvPr id="12" name="Rectangle 11">
            <a:extLst>
              <a:ext uri="{FF2B5EF4-FFF2-40B4-BE49-F238E27FC236}">
                <a16:creationId xmlns:a16="http://schemas.microsoft.com/office/drawing/2014/main" id="{C88126E1-A458-43B9-B5ED-8458FDB2B66F}"/>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39978499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CB03C-6AC2-4DB7-A658-D5404DDDA72D}"/>
              </a:ext>
            </a:extLst>
          </p:cNvPr>
          <p:cNvSpPr>
            <a:spLocks noGrp="1"/>
          </p:cNvSpPr>
          <p:nvPr>
            <p:ph type="title"/>
          </p:nvPr>
        </p:nvSpPr>
        <p:spPr>
          <a:xfrm>
            <a:off x="839788" y="457200"/>
            <a:ext cx="3932237" cy="1600200"/>
          </a:xfrm>
        </p:spPr>
        <p:txBody>
          <a:bodyPr anchor="b"/>
          <a:lstStyle>
            <a:lvl1pPr>
              <a:defRPr sz="3200">
                <a:latin typeface="Futura Std Medium" panose="020B0502020204020303" pitchFamily="34" charset="0"/>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708797C0-34C0-4691-AA09-7BB53CFC04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B5E572BB-3A31-422E-9A92-2DF6056D7700}"/>
              </a:ext>
            </a:extLst>
          </p:cNvPr>
          <p:cNvSpPr>
            <a:spLocks noGrp="1"/>
          </p:cNvSpPr>
          <p:nvPr>
            <p:ph type="body" sz="half" idx="2"/>
          </p:nvPr>
        </p:nvSpPr>
        <p:spPr>
          <a:xfrm>
            <a:off x="839788" y="2057400"/>
            <a:ext cx="3932237" cy="3811588"/>
          </a:xfrm>
        </p:spPr>
        <p:txBody>
          <a:bodyPr/>
          <a:lstStyle>
            <a:lvl1pPr marL="0" indent="0">
              <a:buNone/>
              <a:defRPr sz="1600">
                <a:latin typeface="Futura Std Medium" panose="020B0502020204020303"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Rectangle 7">
            <a:extLst>
              <a:ext uri="{FF2B5EF4-FFF2-40B4-BE49-F238E27FC236}">
                <a16:creationId xmlns:a16="http://schemas.microsoft.com/office/drawing/2014/main" id="{06A430D9-2FA7-4831-BCB4-961352E7C619}"/>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9C599D36-0711-46B6-8CF2-7181F0BEAFA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10" name="Date Placeholder 3">
            <a:extLst>
              <a:ext uri="{FF2B5EF4-FFF2-40B4-BE49-F238E27FC236}">
                <a16:creationId xmlns:a16="http://schemas.microsoft.com/office/drawing/2014/main" id="{619F7AFF-A0EC-4349-BF11-151E6803047F}"/>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10/16/2019</a:t>
            </a:fld>
            <a:endParaRPr lang="en-US" dirty="0"/>
          </a:p>
        </p:txBody>
      </p:sp>
      <p:sp>
        <p:nvSpPr>
          <p:cNvPr id="11" name="Slide Number Placeholder 5">
            <a:extLst>
              <a:ext uri="{FF2B5EF4-FFF2-40B4-BE49-F238E27FC236}">
                <a16:creationId xmlns:a16="http://schemas.microsoft.com/office/drawing/2014/main" id="{57BCD3B9-AB8B-4BDB-A194-A6E40B5CBA44}"/>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2" name="Rectangle 11">
            <a:extLst>
              <a:ext uri="{FF2B5EF4-FFF2-40B4-BE49-F238E27FC236}">
                <a16:creationId xmlns:a16="http://schemas.microsoft.com/office/drawing/2014/main" id="{CB8B89BD-74E3-407C-AC73-3134C6C1FDAF}"/>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FB473EC-385B-4175-99DD-B6E69831CB0B}"/>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3124288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90400-6E5E-4248-AF84-F740E7E6058F}"/>
              </a:ext>
            </a:extLst>
          </p:cNvPr>
          <p:cNvSpPr>
            <a:spLocks noGrp="1"/>
          </p:cNvSpPr>
          <p:nvPr>
            <p:ph type="title"/>
          </p:nvPr>
        </p:nvSpPr>
        <p:spPr/>
        <p:txBody>
          <a:bodyPr/>
          <a:lstStyle>
            <a:lvl1pPr>
              <a:defRPr>
                <a:latin typeface="Futura Std Medium" panose="020B0502020204020303" pitchFamily="34" charset="0"/>
              </a:defRPr>
            </a:lvl1p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BC8EC9DE-87CD-4B57-BEED-4707342E6A13}"/>
              </a:ext>
            </a:extLst>
          </p:cNvPr>
          <p:cNvSpPr>
            <a:spLocks noGrp="1"/>
          </p:cNvSpPr>
          <p:nvPr>
            <p:ph type="body" orient="vert" idx="1"/>
          </p:nvPr>
        </p:nvSpPr>
        <p:spPr>
          <a:xfrm>
            <a:off x="838200" y="1825625"/>
            <a:ext cx="10515600" cy="4029835"/>
          </a:xfrm>
        </p:spPr>
        <p:txBody>
          <a:bodyPr vert="eaVert"/>
          <a:lstStyle>
            <a:lvl1pPr>
              <a:defRPr>
                <a:latin typeface="Futura Std Medium" panose="020B0502020204020303" pitchFamily="34" charset="0"/>
              </a:defRPr>
            </a:lvl1pPr>
            <a:lvl2pPr>
              <a:defRPr>
                <a:latin typeface="Futura Std Medium" panose="020B0502020204020303" pitchFamily="34" charset="0"/>
              </a:defRPr>
            </a:lvl2pPr>
            <a:lvl3pPr>
              <a:defRPr>
                <a:latin typeface="Futura Std Medium" panose="020B0502020204020303" pitchFamily="34" charset="0"/>
              </a:defRPr>
            </a:lvl3pPr>
            <a:lvl4pPr>
              <a:defRPr>
                <a:latin typeface="Futura Std Medium" panose="020B0502020204020303" pitchFamily="34" charset="0"/>
              </a:defRPr>
            </a:lvl4pPr>
            <a:lvl5pPr>
              <a:defRPr>
                <a:latin typeface="Futura Std Medium" panose="020B05020202040203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6222057D-2F0F-4581-A03C-C7B395E85EA4}"/>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4142846-DFE0-4B39-A7E0-5E7B5BC886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9" name="Date Placeholder 3">
            <a:extLst>
              <a:ext uri="{FF2B5EF4-FFF2-40B4-BE49-F238E27FC236}">
                <a16:creationId xmlns:a16="http://schemas.microsoft.com/office/drawing/2014/main" id="{856DF7D7-6C3B-47BD-B120-FA44F633BEB1}"/>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10/16/2019</a:t>
            </a:fld>
            <a:endParaRPr lang="en-US" dirty="0"/>
          </a:p>
        </p:txBody>
      </p:sp>
      <p:sp>
        <p:nvSpPr>
          <p:cNvPr id="10" name="Slide Number Placeholder 5">
            <a:extLst>
              <a:ext uri="{FF2B5EF4-FFF2-40B4-BE49-F238E27FC236}">
                <a16:creationId xmlns:a16="http://schemas.microsoft.com/office/drawing/2014/main" id="{F4CA105D-4477-46C8-BE84-22C9C67B5ACD}"/>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1" name="Rectangle 10">
            <a:extLst>
              <a:ext uri="{FF2B5EF4-FFF2-40B4-BE49-F238E27FC236}">
                <a16:creationId xmlns:a16="http://schemas.microsoft.com/office/drawing/2014/main" id="{FE48DFC6-4872-4DA3-955E-3456CFFF010D}"/>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599597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E2456A-AFA0-4AF7-BB00-BF814F4528D3}"/>
              </a:ext>
            </a:extLst>
          </p:cNvPr>
          <p:cNvSpPr>
            <a:spLocks noGrp="1"/>
          </p:cNvSpPr>
          <p:nvPr>
            <p:ph type="title" orient="vert"/>
          </p:nvPr>
        </p:nvSpPr>
        <p:spPr>
          <a:xfrm>
            <a:off x="8724900" y="365125"/>
            <a:ext cx="2628900" cy="5521634"/>
          </a:xfrm>
        </p:spPr>
        <p:txBody>
          <a:bodyPr vert="eaVert"/>
          <a:lstStyle>
            <a:lvl1pPr>
              <a:defRPr>
                <a:latin typeface="Futura Std Medium" panose="020B0502020204020303" pitchFamily="34" charset="0"/>
              </a:defRPr>
            </a:lvl1p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60C9120C-732B-4E5B-90D9-9213CF26CD4D}"/>
              </a:ext>
            </a:extLst>
          </p:cNvPr>
          <p:cNvSpPr>
            <a:spLocks noGrp="1"/>
          </p:cNvSpPr>
          <p:nvPr>
            <p:ph type="body" orient="vert" idx="1"/>
          </p:nvPr>
        </p:nvSpPr>
        <p:spPr>
          <a:xfrm>
            <a:off x="838200" y="365125"/>
            <a:ext cx="7734300" cy="552163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EFE19800-25F1-472B-9B02-86977791A2F0}"/>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A3323DAD-85EC-4A78-A966-E8DE0007C08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9" name="Date Placeholder 3">
            <a:extLst>
              <a:ext uri="{FF2B5EF4-FFF2-40B4-BE49-F238E27FC236}">
                <a16:creationId xmlns:a16="http://schemas.microsoft.com/office/drawing/2014/main" id="{D26F2826-0DA1-4B30-B383-A7391B172664}"/>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10/16/2019</a:t>
            </a:fld>
            <a:endParaRPr lang="en-US" dirty="0"/>
          </a:p>
        </p:txBody>
      </p:sp>
      <p:sp>
        <p:nvSpPr>
          <p:cNvPr id="10" name="Slide Number Placeholder 5">
            <a:extLst>
              <a:ext uri="{FF2B5EF4-FFF2-40B4-BE49-F238E27FC236}">
                <a16:creationId xmlns:a16="http://schemas.microsoft.com/office/drawing/2014/main" id="{D5128D58-E847-42D0-B81F-E1184E522FCF}"/>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1" name="Rectangle 10">
            <a:extLst>
              <a:ext uri="{FF2B5EF4-FFF2-40B4-BE49-F238E27FC236}">
                <a16:creationId xmlns:a16="http://schemas.microsoft.com/office/drawing/2014/main" id="{28E354F3-96EA-480E-8FA3-B3D9CE0C6533}"/>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2B34E2F-F8D4-4365-8072-1EC65E1B521D}"/>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1955638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67C15-C852-45A0-A9FF-5ABC967BCAAD}"/>
              </a:ext>
            </a:extLst>
          </p:cNvPr>
          <p:cNvSpPr>
            <a:spLocks noGrp="1"/>
          </p:cNvSpPr>
          <p:nvPr>
            <p:ph type="title"/>
          </p:nvPr>
        </p:nvSpPr>
        <p:spPr>
          <a:xfrm>
            <a:off x="838199" y="1937272"/>
            <a:ext cx="10515600" cy="1325563"/>
          </a:xfrm>
        </p:spPr>
        <p:txBody>
          <a:bodyPr/>
          <a:lstStyle>
            <a:lvl1pPr algn="ctr">
              <a:defRPr/>
            </a:lvl1pPr>
          </a:lstStyle>
          <a:p>
            <a:r>
              <a:rPr lang="en-US"/>
              <a:t>Click to edit Master title style</a:t>
            </a:r>
          </a:p>
        </p:txBody>
      </p:sp>
      <p:sp>
        <p:nvSpPr>
          <p:cNvPr id="3" name="Date Placeholder 2">
            <a:extLst>
              <a:ext uri="{FF2B5EF4-FFF2-40B4-BE49-F238E27FC236}">
                <a16:creationId xmlns:a16="http://schemas.microsoft.com/office/drawing/2014/main" id="{A4833654-53D4-42EB-9A5D-16E01A38D624}"/>
              </a:ext>
            </a:extLst>
          </p:cNvPr>
          <p:cNvSpPr>
            <a:spLocks noGrp="1"/>
          </p:cNvSpPr>
          <p:nvPr>
            <p:ph type="dt" sz="half" idx="10"/>
          </p:nvPr>
        </p:nvSpPr>
        <p:spPr/>
        <p:txBody>
          <a:bodyPr/>
          <a:lstStyle/>
          <a:p>
            <a:fld id="{951C6032-E40F-490E-8B39-07B93EDEFCAA}" type="datetimeFigureOut">
              <a:rPr lang="en-US" smtClean="0"/>
              <a:pPr/>
              <a:t>10/16/2019</a:t>
            </a:fld>
            <a:endParaRPr lang="en-US" dirty="0"/>
          </a:p>
        </p:txBody>
      </p:sp>
      <p:sp>
        <p:nvSpPr>
          <p:cNvPr id="4" name="Slide Number Placeholder 3">
            <a:extLst>
              <a:ext uri="{FF2B5EF4-FFF2-40B4-BE49-F238E27FC236}">
                <a16:creationId xmlns:a16="http://schemas.microsoft.com/office/drawing/2014/main" id="{1D85D51B-3EF0-40CF-984C-CAC0B98D9340}"/>
              </a:ext>
            </a:extLst>
          </p:cNvPr>
          <p:cNvSpPr>
            <a:spLocks noGrp="1"/>
          </p:cNvSpPr>
          <p:nvPr>
            <p:ph type="sldNum" sz="quarter" idx="11"/>
          </p:nvPr>
        </p:nvSpPr>
        <p:spPr/>
        <p:txBody>
          <a:bodyPr/>
          <a:lstStyle/>
          <a:p>
            <a:fld id="{66745279-73D8-4D0A-83BA-49EF95B7FEF1}" type="slidenum">
              <a:rPr lang="en-US" smtClean="0"/>
              <a:pPr/>
              <a:t>‹#›</a:t>
            </a:fld>
            <a:endParaRPr lang="en-US" dirty="0"/>
          </a:p>
        </p:txBody>
      </p:sp>
      <p:sp>
        <p:nvSpPr>
          <p:cNvPr id="6" name="Text Placeholder 5">
            <a:extLst>
              <a:ext uri="{FF2B5EF4-FFF2-40B4-BE49-F238E27FC236}">
                <a16:creationId xmlns:a16="http://schemas.microsoft.com/office/drawing/2014/main" id="{5039AB25-4225-4DE9-ADDB-08326D1FD809}"/>
              </a:ext>
            </a:extLst>
          </p:cNvPr>
          <p:cNvSpPr>
            <a:spLocks noGrp="1"/>
          </p:cNvSpPr>
          <p:nvPr>
            <p:ph type="body" sz="quarter" idx="12" hasCustomPrompt="1"/>
          </p:nvPr>
        </p:nvSpPr>
        <p:spPr>
          <a:xfrm>
            <a:off x="2330506" y="3591762"/>
            <a:ext cx="7530985" cy="1952625"/>
          </a:xfrm>
        </p:spPr>
        <p:txBody>
          <a:bodyPr/>
          <a:lstStyle>
            <a:lvl1pPr marL="0" indent="0" algn="ctr">
              <a:buNone/>
              <a:defRPr/>
            </a:lvl1pPr>
          </a:lstStyle>
          <a:p>
            <a:pPr lvl="0"/>
            <a:r>
              <a:rPr lang="en-US" dirty="0"/>
              <a:t>Click to edit Master subtitle style</a:t>
            </a:r>
          </a:p>
        </p:txBody>
      </p:sp>
    </p:spTree>
    <p:extLst>
      <p:ext uri="{BB962C8B-B14F-4D97-AF65-F5344CB8AC3E}">
        <p14:creationId xmlns:p14="http://schemas.microsoft.com/office/powerpoint/2010/main" val="1887017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featuring shield/other logos">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E85CC63-47A1-4FF3-A721-2AB9DF479A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38021" y="23765"/>
            <a:ext cx="9119406" cy="1561242"/>
          </a:xfrm>
          <a:prstGeom prst="rect">
            <a:avLst/>
          </a:prstGeom>
        </p:spPr>
      </p:pic>
      <p:sp>
        <p:nvSpPr>
          <p:cNvPr id="2" name="Title 1">
            <a:extLst>
              <a:ext uri="{FF2B5EF4-FFF2-40B4-BE49-F238E27FC236}">
                <a16:creationId xmlns:a16="http://schemas.microsoft.com/office/drawing/2014/main" id="{D5260AA2-D0AE-4E46-9793-81B6CF790087}"/>
              </a:ext>
            </a:extLst>
          </p:cNvPr>
          <p:cNvSpPr>
            <a:spLocks noGrp="1"/>
          </p:cNvSpPr>
          <p:nvPr>
            <p:ph type="title" hasCustomPrompt="1"/>
          </p:nvPr>
        </p:nvSpPr>
        <p:spPr>
          <a:xfrm>
            <a:off x="5746748" y="1044919"/>
            <a:ext cx="5664201" cy="427313"/>
          </a:xfrm>
        </p:spPr>
        <p:txBody>
          <a:bodyPr anchor="b">
            <a:normAutofit/>
          </a:bodyPr>
          <a:lstStyle>
            <a:lvl1pPr>
              <a:defRPr sz="1800">
                <a:solidFill>
                  <a:schemeClr val="tx1"/>
                </a:solidFill>
                <a:latin typeface="Futura Std Book" panose="020B0502020204020303" pitchFamily="34" charset="0"/>
              </a:defRPr>
            </a:lvl1pPr>
          </a:lstStyle>
          <a:p>
            <a:r>
              <a:rPr lang="en-US" dirty="0"/>
              <a:t>CLICK TO EDIT MASTER SUBHEADER STYLE</a:t>
            </a:r>
          </a:p>
        </p:txBody>
      </p:sp>
      <p:sp>
        <p:nvSpPr>
          <p:cNvPr id="3" name="Text Placeholder 2">
            <a:extLst>
              <a:ext uri="{FF2B5EF4-FFF2-40B4-BE49-F238E27FC236}">
                <a16:creationId xmlns:a16="http://schemas.microsoft.com/office/drawing/2014/main" id="{4EBC6AB7-125F-450F-B7DA-059299FA897D}"/>
              </a:ext>
            </a:extLst>
          </p:cNvPr>
          <p:cNvSpPr>
            <a:spLocks noGrp="1"/>
          </p:cNvSpPr>
          <p:nvPr>
            <p:ph type="body" idx="1"/>
          </p:nvPr>
        </p:nvSpPr>
        <p:spPr>
          <a:xfrm>
            <a:off x="1524000" y="2219310"/>
            <a:ext cx="9144000" cy="3438540"/>
          </a:xfrm>
        </p:spPr>
        <p:txBody>
          <a:bodyPr/>
          <a:lstStyle>
            <a:lvl1pPr marL="0" indent="0">
              <a:buNone/>
              <a:defRPr sz="2400">
                <a:solidFill>
                  <a:srgbClr val="005DAA"/>
                </a:solidFill>
                <a:latin typeface="Futura Std Medium" panose="020B05020202040203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Rectangle 6">
            <a:extLst>
              <a:ext uri="{FF2B5EF4-FFF2-40B4-BE49-F238E27FC236}">
                <a16:creationId xmlns:a16="http://schemas.microsoft.com/office/drawing/2014/main" id="{2202086E-8EBD-44C8-A86D-409B79D032FA}"/>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ate Placeholder 3">
            <a:extLst>
              <a:ext uri="{FF2B5EF4-FFF2-40B4-BE49-F238E27FC236}">
                <a16:creationId xmlns:a16="http://schemas.microsoft.com/office/drawing/2014/main" id="{DF218A5A-77EB-4CA5-AD85-4FECF9DAB479}"/>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10/16/2019</a:t>
            </a:fld>
            <a:endParaRPr lang="en-US" dirty="0"/>
          </a:p>
        </p:txBody>
      </p:sp>
      <p:sp>
        <p:nvSpPr>
          <p:cNvPr id="10" name="Slide Number Placeholder 5">
            <a:extLst>
              <a:ext uri="{FF2B5EF4-FFF2-40B4-BE49-F238E27FC236}">
                <a16:creationId xmlns:a16="http://schemas.microsoft.com/office/drawing/2014/main" id="{227258C9-E2DA-41CE-B942-4B7A68BDE296}"/>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1" name="Rectangle 10">
            <a:extLst>
              <a:ext uri="{FF2B5EF4-FFF2-40B4-BE49-F238E27FC236}">
                <a16:creationId xmlns:a16="http://schemas.microsoft.com/office/drawing/2014/main" id="{0FBD7649-E8D4-4610-9270-96F0CD934D98}"/>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DF89A07-1FC5-4A33-89EB-74D56F995E7F}"/>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
        <p:nvSpPr>
          <p:cNvPr id="14" name="Rectangle 13">
            <a:extLst>
              <a:ext uri="{FF2B5EF4-FFF2-40B4-BE49-F238E27FC236}">
                <a16:creationId xmlns:a16="http://schemas.microsoft.com/office/drawing/2014/main" id="{9562CB4D-0694-46C2-87D1-914EAFB07614}"/>
              </a:ext>
            </a:extLst>
          </p:cNvPr>
          <p:cNvSpPr/>
          <p:nvPr userDrawn="1"/>
        </p:nvSpPr>
        <p:spPr>
          <a:xfrm>
            <a:off x="5591174" y="443570"/>
            <a:ext cx="62003" cy="103818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4">
            <a:extLst>
              <a:ext uri="{FF2B5EF4-FFF2-40B4-BE49-F238E27FC236}">
                <a16:creationId xmlns:a16="http://schemas.microsoft.com/office/drawing/2014/main" id="{E5F92C52-7111-4AE1-9B3B-A074FD8F8337}"/>
              </a:ext>
            </a:extLst>
          </p:cNvPr>
          <p:cNvSpPr>
            <a:spLocks noGrp="1"/>
          </p:cNvSpPr>
          <p:nvPr>
            <p:ph type="pic" sz="quarter" idx="14" hasCustomPrompt="1"/>
          </p:nvPr>
        </p:nvSpPr>
        <p:spPr>
          <a:xfrm>
            <a:off x="4238625" y="433388"/>
            <a:ext cx="1147672" cy="1038188"/>
          </a:xfrm>
        </p:spPr>
        <p:txBody>
          <a:bodyPr>
            <a:normAutofit/>
          </a:bodyPr>
          <a:lstStyle>
            <a:lvl1pPr marL="0" indent="0" algn="ctr">
              <a:buNone/>
              <a:defRPr sz="1400"/>
            </a:lvl1pPr>
          </a:lstStyle>
          <a:p>
            <a:r>
              <a:rPr lang="en-US" dirty="0"/>
              <a:t>Insert shield/logo</a:t>
            </a:r>
          </a:p>
        </p:txBody>
      </p:sp>
      <p:sp>
        <p:nvSpPr>
          <p:cNvPr id="17" name="Picture Placeholder 4">
            <a:extLst>
              <a:ext uri="{FF2B5EF4-FFF2-40B4-BE49-F238E27FC236}">
                <a16:creationId xmlns:a16="http://schemas.microsoft.com/office/drawing/2014/main" id="{11D13D0E-9893-4BDB-94F3-C77FEB664EC4}"/>
              </a:ext>
            </a:extLst>
          </p:cNvPr>
          <p:cNvSpPr>
            <a:spLocks noGrp="1"/>
          </p:cNvSpPr>
          <p:nvPr>
            <p:ph type="pic" sz="quarter" idx="15" hasCustomPrompt="1"/>
          </p:nvPr>
        </p:nvSpPr>
        <p:spPr>
          <a:xfrm>
            <a:off x="2863859" y="433388"/>
            <a:ext cx="1147672" cy="1038188"/>
          </a:xfrm>
        </p:spPr>
        <p:txBody>
          <a:bodyPr>
            <a:normAutofit/>
          </a:bodyPr>
          <a:lstStyle>
            <a:lvl1pPr marL="0" indent="0" algn="ctr">
              <a:buNone/>
              <a:defRPr sz="1400"/>
            </a:lvl1pPr>
          </a:lstStyle>
          <a:p>
            <a:r>
              <a:rPr lang="en-US" dirty="0"/>
              <a:t>Insert shield/logo</a:t>
            </a:r>
          </a:p>
        </p:txBody>
      </p:sp>
      <p:sp>
        <p:nvSpPr>
          <p:cNvPr id="18" name="Picture Placeholder 4">
            <a:extLst>
              <a:ext uri="{FF2B5EF4-FFF2-40B4-BE49-F238E27FC236}">
                <a16:creationId xmlns:a16="http://schemas.microsoft.com/office/drawing/2014/main" id="{AAD88FA1-2CCF-495A-B99D-F7F1AA20F3B9}"/>
              </a:ext>
            </a:extLst>
          </p:cNvPr>
          <p:cNvSpPr>
            <a:spLocks noGrp="1"/>
          </p:cNvSpPr>
          <p:nvPr>
            <p:ph type="pic" sz="quarter" idx="16" hasCustomPrompt="1"/>
          </p:nvPr>
        </p:nvSpPr>
        <p:spPr>
          <a:xfrm>
            <a:off x="1489093" y="433388"/>
            <a:ext cx="1147672" cy="1038188"/>
          </a:xfrm>
        </p:spPr>
        <p:txBody>
          <a:bodyPr>
            <a:normAutofit/>
          </a:bodyPr>
          <a:lstStyle>
            <a:lvl1pPr marL="0" indent="0" algn="ctr">
              <a:buNone/>
              <a:defRPr sz="1400"/>
            </a:lvl1pPr>
          </a:lstStyle>
          <a:p>
            <a:r>
              <a:rPr lang="en-US" dirty="0"/>
              <a:t>Insert shield/logo</a:t>
            </a:r>
          </a:p>
        </p:txBody>
      </p:sp>
    </p:spTree>
    <p:extLst>
      <p:ext uri="{BB962C8B-B14F-4D97-AF65-F5344CB8AC3E}">
        <p14:creationId xmlns:p14="http://schemas.microsoft.com/office/powerpoint/2010/main" val="456997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C81A4-1F4D-44FF-BE15-8D833FBCB15A}"/>
              </a:ext>
            </a:extLst>
          </p:cNvPr>
          <p:cNvSpPr>
            <a:spLocks noGrp="1"/>
          </p:cNvSpPr>
          <p:nvPr>
            <p:ph type="title"/>
          </p:nvPr>
        </p:nvSpPr>
        <p:spPr/>
        <p:txBody>
          <a:bodyPr/>
          <a:lstStyle>
            <a:lvl1pPr>
              <a:defRPr>
                <a:latin typeface="Futura Std Medium" panose="020B0502020204020303" pitchFamily="34" charset="0"/>
              </a:defRPr>
            </a:lvl1pPr>
          </a:lstStyle>
          <a:p>
            <a:r>
              <a:rPr lang="en-US"/>
              <a:t>Click to edit Master title style</a:t>
            </a:r>
            <a:endParaRPr lang="en-US" dirty="0"/>
          </a:p>
        </p:txBody>
      </p:sp>
      <p:sp>
        <p:nvSpPr>
          <p:cNvPr id="6" name="Rectangle 5">
            <a:extLst>
              <a:ext uri="{FF2B5EF4-FFF2-40B4-BE49-F238E27FC236}">
                <a16:creationId xmlns:a16="http://schemas.microsoft.com/office/drawing/2014/main" id="{72E064E9-991D-43C1-842A-58A67F7DC661}"/>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61AED3ED-B4DB-45B6-8402-641864527F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8" name="Date Placeholder 3">
            <a:extLst>
              <a:ext uri="{FF2B5EF4-FFF2-40B4-BE49-F238E27FC236}">
                <a16:creationId xmlns:a16="http://schemas.microsoft.com/office/drawing/2014/main" id="{AC3B0D7F-B40B-4F5B-A385-F852364D4BFE}"/>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10/16/2019</a:t>
            </a:fld>
            <a:endParaRPr lang="en-US" dirty="0"/>
          </a:p>
        </p:txBody>
      </p:sp>
      <p:sp>
        <p:nvSpPr>
          <p:cNvPr id="9" name="Slide Number Placeholder 5">
            <a:extLst>
              <a:ext uri="{FF2B5EF4-FFF2-40B4-BE49-F238E27FC236}">
                <a16:creationId xmlns:a16="http://schemas.microsoft.com/office/drawing/2014/main" id="{D1A32AC3-EDF0-4D1A-8EEE-334C48794763}"/>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0" name="Rectangle 9">
            <a:extLst>
              <a:ext uri="{FF2B5EF4-FFF2-40B4-BE49-F238E27FC236}">
                <a16:creationId xmlns:a16="http://schemas.microsoft.com/office/drawing/2014/main" id="{5A36B1AE-0D0B-4931-86A7-19E346DDC04C}"/>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B3B05E5-B691-476C-A190-83F2AB25304E}"/>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7116810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C1C0E-F487-438F-92F4-69BD94304159}"/>
              </a:ext>
            </a:extLst>
          </p:cNvPr>
          <p:cNvSpPr>
            <a:spLocks noGrp="1"/>
          </p:cNvSpPr>
          <p:nvPr>
            <p:ph type="title"/>
          </p:nvPr>
        </p:nvSpPr>
        <p:spPr/>
        <p:txBody>
          <a:bodyPr/>
          <a:lstStyle>
            <a:lvl1pPr>
              <a:defRPr>
                <a:solidFill>
                  <a:srgbClr val="005DAA"/>
                </a:solidFill>
                <a:latin typeface="Futura Std Medium" panose="020B0502020204020303"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14C6EB4-4D51-4181-B6D0-6CAF882C3DAE}"/>
              </a:ext>
            </a:extLst>
          </p:cNvPr>
          <p:cNvSpPr>
            <a:spLocks noGrp="1"/>
          </p:cNvSpPr>
          <p:nvPr>
            <p:ph idx="1"/>
          </p:nvPr>
        </p:nvSpPr>
        <p:spPr/>
        <p:txBody>
          <a:bodyPr/>
          <a:lstStyle>
            <a:lvl1pPr>
              <a:defRPr>
                <a:solidFill>
                  <a:srgbClr val="005DAA"/>
                </a:solidFill>
                <a:latin typeface="Futura Std Medium" panose="020B0502020204020303" pitchFamily="34" charset="0"/>
              </a:defRPr>
            </a:lvl1pPr>
            <a:lvl2pPr>
              <a:defRPr>
                <a:solidFill>
                  <a:srgbClr val="005DAA"/>
                </a:solidFill>
                <a:latin typeface="Futura Std Medium" panose="020B0502020204020303" pitchFamily="34" charset="0"/>
              </a:defRPr>
            </a:lvl2pPr>
            <a:lvl3pPr>
              <a:defRPr>
                <a:solidFill>
                  <a:srgbClr val="005DAA"/>
                </a:solidFill>
                <a:latin typeface="Futura Std Medium" panose="020B0502020204020303" pitchFamily="34" charset="0"/>
              </a:defRPr>
            </a:lvl3pPr>
            <a:lvl4pPr>
              <a:defRPr>
                <a:solidFill>
                  <a:srgbClr val="005DAA"/>
                </a:solidFill>
                <a:latin typeface="Futura Std Medium" panose="020B0502020204020303" pitchFamily="34" charset="0"/>
              </a:defRPr>
            </a:lvl4pPr>
            <a:lvl5pPr>
              <a:defRPr>
                <a:solidFill>
                  <a:srgbClr val="005DAA"/>
                </a:solidFill>
                <a:latin typeface="Futura Std Medium" panose="020B05020202040203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Rectangle 15">
            <a:extLst>
              <a:ext uri="{FF2B5EF4-FFF2-40B4-BE49-F238E27FC236}">
                <a16:creationId xmlns:a16="http://schemas.microsoft.com/office/drawing/2014/main" id="{0425A9E6-46B1-40A5-AD1F-E74BBC46CD31}"/>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B1139E85-8A64-4663-A0D6-CC659D5AE42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12" name="Date Placeholder 3">
            <a:extLst>
              <a:ext uri="{FF2B5EF4-FFF2-40B4-BE49-F238E27FC236}">
                <a16:creationId xmlns:a16="http://schemas.microsoft.com/office/drawing/2014/main" id="{F0CA44B0-BBC4-4B87-9828-6CAFA8444A01}"/>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10/16/2019</a:t>
            </a:fld>
            <a:endParaRPr lang="en-US" dirty="0"/>
          </a:p>
        </p:txBody>
      </p:sp>
      <p:sp>
        <p:nvSpPr>
          <p:cNvPr id="14" name="Slide Number Placeholder 5">
            <a:extLst>
              <a:ext uri="{FF2B5EF4-FFF2-40B4-BE49-F238E27FC236}">
                <a16:creationId xmlns:a16="http://schemas.microsoft.com/office/drawing/2014/main" id="{73A59F98-08C8-47C5-AB0C-A03F7FA2BBF5}"/>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5" name="Rectangle 14">
            <a:extLst>
              <a:ext uri="{FF2B5EF4-FFF2-40B4-BE49-F238E27FC236}">
                <a16:creationId xmlns:a16="http://schemas.microsoft.com/office/drawing/2014/main" id="{225AB50A-34A9-4920-8E88-16D00A633183}"/>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DAC3A0D-CB09-4AA1-93C3-52DD59E156A0}"/>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2886701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E512F52-5E4A-4D70-B56D-DEED2E300D54}"/>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EBD397F8-3EA9-491D-BB45-505E29CBA3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15" name="Date Placeholder 3">
            <a:extLst>
              <a:ext uri="{FF2B5EF4-FFF2-40B4-BE49-F238E27FC236}">
                <a16:creationId xmlns:a16="http://schemas.microsoft.com/office/drawing/2014/main" id="{23ABDB7D-C655-4930-9C34-97456A987F82}"/>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10/16/2019</a:t>
            </a:fld>
            <a:endParaRPr lang="en-US" dirty="0"/>
          </a:p>
        </p:txBody>
      </p:sp>
      <p:sp>
        <p:nvSpPr>
          <p:cNvPr id="16" name="Slide Number Placeholder 5">
            <a:extLst>
              <a:ext uri="{FF2B5EF4-FFF2-40B4-BE49-F238E27FC236}">
                <a16:creationId xmlns:a16="http://schemas.microsoft.com/office/drawing/2014/main" id="{DB4369C3-3EA0-4392-ACEF-9EE5DFB96746}"/>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7" name="Rectangle 16">
            <a:extLst>
              <a:ext uri="{FF2B5EF4-FFF2-40B4-BE49-F238E27FC236}">
                <a16:creationId xmlns:a16="http://schemas.microsoft.com/office/drawing/2014/main" id="{455C4368-224E-47A3-B6BA-603A039C5522}"/>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5CCD1F-0402-4FF2-9F56-F95D8A6961B9}"/>
              </a:ext>
            </a:extLst>
          </p:cNvPr>
          <p:cNvSpPr>
            <a:spLocks noGrp="1"/>
          </p:cNvSpPr>
          <p:nvPr>
            <p:ph type="title"/>
          </p:nvPr>
        </p:nvSpPr>
        <p:spPr/>
        <p:txBody>
          <a:bodyPr/>
          <a:lstStyle>
            <a:lvl1pPr>
              <a:defRPr>
                <a:latin typeface="Futura Std Medium" panose="020B0502020204020303"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1EAC5DB-85F9-4162-B34C-DFA6A3BAF6A6}"/>
              </a:ext>
            </a:extLst>
          </p:cNvPr>
          <p:cNvSpPr>
            <a:spLocks noGrp="1"/>
          </p:cNvSpPr>
          <p:nvPr>
            <p:ph sz="half" idx="1"/>
          </p:nvPr>
        </p:nvSpPr>
        <p:spPr>
          <a:xfrm>
            <a:off x="838200" y="1825625"/>
            <a:ext cx="5181600" cy="4061134"/>
          </a:xfrm>
        </p:spPr>
        <p:txBody>
          <a:bodyPr/>
          <a:lstStyle>
            <a:lvl1pPr>
              <a:defRPr>
                <a:latin typeface="Futura Std Medium" panose="020B0502020204020303" pitchFamily="34" charset="0"/>
              </a:defRPr>
            </a:lvl1pPr>
            <a:lvl2pPr>
              <a:defRPr>
                <a:latin typeface="Futura Std Medium" panose="020B0502020204020303" pitchFamily="34" charset="0"/>
              </a:defRPr>
            </a:lvl2pPr>
            <a:lvl3pPr>
              <a:defRPr>
                <a:latin typeface="Futura Std Medium" panose="020B0502020204020303" pitchFamily="34" charset="0"/>
              </a:defRPr>
            </a:lvl3pPr>
            <a:lvl4pPr>
              <a:defRPr>
                <a:latin typeface="Futura Std Medium" panose="020B0502020204020303" pitchFamily="34" charset="0"/>
              </a:defRPr>
            </a:lvl4pPr>
            <a:lvl5pPr>
              <a:defRPr>
                <a:latin typeface="Futura Std Medium" panose="020B05020202040203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2A7BF849-607A-4BC7-8C13-766674173961}"/>
              </a:ext>
            </a:extLst>
          </p:cNvPr>
          <p:cNvSpPr>
            <a:spLocks noGrp="1"/>
          </p:cNvSpPr>
          <p:nvPr>
            <p:ph sz="half" idx="2"/>
          </p:nvPr>
        </p:nvSpPr>
        <p:spPr>
          <a:xfrm>
            <a:off x="6172200" y="1825625"/>
            <a:ext cx="5181600" cy="4032793"/>
          </a:xfrm>
        </p:spPr>
        <p:txBody>
          <a:bodyPr/>
          <a:lstStyle>
            <a:lvl1pPr>
              <a:defRPr>
                <a:latin typeface="Futura Std Medium" panose="020B0502020204020303" pitchFamily="34" charset="0"/>
              </a:defRPr>
            </a:lvl1pPr>
            <a:lvl2pPr>
              <a:defRPr>
                <a:latin typeface="Futura Std Medium" panose="020B0502020204020303" pitchFamily="34" charset="0"/>
              </a:defRPr>
            </a:lvl2pPr>
            <a:lvl3pPr>
              <a:defRPr>
                <a:latin typeface="Futura Std Medium" panose="020B0502020204020303" pitchFamily="34" charset="0"/>
              </a:defRPr>
            </a:lvl3pPr>
            <a:lvl4pPr>
              <a:defRPr>
                <a:latin typeface="Futura Std Medium" panose="020B0502020204020303" pitchFamily="34" charset="0"/>
              </a:defRPr>
            </a:lvl4pPr>
            <a:lvl5pPr>
              <a:defRPr>
                <a:latin typeface="Futura Std Medium" panose="020B05020202040203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Rectangle 9">
            <a:extLst>
              <a:ext uri="{FF2B5EF4-FFF2-40B4-BE49-F238E27FC236}">
                <a16:creationId xmlns:a16="http://schemas.microsoft.com/office/drawing/2014/main" id="{B610E53A-2B45-4F25-AFB8-B28130387BB7}"/>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217089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9B1C3-637E-4257-B2BC-0BF3CE569350}"/>
              </a:ext>
            </a:extLst>
          </p:cNvPr>
          <p:cNvSpPr>
            <a:spLocks noGrp="1"/>
          </p:cNvSpPr>
          <p:nvPr>
            <p:ph type="title"/>
          </p:nvPr>
        </p:nvSpPr>
        <p:spPr>
          <a:xfrm>
            <a:off x="839788" y="365125"/>
            <a:ext cx="10515600" cy="1325563"/>
          </a:xfrm>
        </p:spPr>
        <p:txBody>
          <a:bodyPr/>
          <a:lstStyle>
            <a:lvl1pPr>
              <a:defRPr>
                <a:latin typeface="Futura Std Medium" panose="020B0502020204020303"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6F52FB5-B11D-4014-8BD5-43D2B0D6D623}"/>
              </a:ext>
            </a:extLst>
          </p:cNvPr>
          <p:cNvSpPr>
            <a:spLocks noGrp="1"/>
          </p:cNvSpPr>
          <p:nvPr>
            <p:ph type="body" idx="1"/>
          </p:nvPr>
        </p:nvSpPr>
        <p:spPr>
          <a:xfrm>
            <a:off x="839788" y="1681163"/>
            <a:ext cx="5157787" cy="823912"/>
          </a:xfrm>
        </p:spPr>
        <p:txBody>
          <a:bodyPr anchor="b"/>
          <a:lstStyle>
            <a:lvl1pPr marL="0" indent="0">
              <a:buNone/>
              <a:defRPr sz="2400" b="1">
                <a:latin typeface="Futura Std Medium" panose="020B05020202040203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C1437C9-A6A8-48CF-AAD0-04BD2E104B70}"/>
              </a:ext>
            </a:extLst>
          </p:cNvPr>
          <p:cNvSpPr>
            <a:spLocks noGrp="1"/>
          </p:cNvSpPr>
          <p:nvPr>
            <p:ph sz="half" idx="2"/>
          </p:nvPr>
        </p:nvSpPr>
        <p:spPr>
          <a:xfrm>
            <a:off x="839788" y="2505075"/>
            <a:ext cx="5157787" cy="3684588"/>
          </a:xfrm>
        </p:spPr>
        <p:txBody>
          <a:bodyPr/>
          <a:lstStyle>
            <a:lvl1pPr>
              <a:defRPr>
                <a:latin typeface="Futura Std Medium" panose="020B0502020204020303" pitchFamily="34" charset="0"/>
              </a:defRPr>
            </a:lvl1pPr>
            <a:lvl2pPr>
              <a:defRPr>
                <a:latin typeface="Futura Std Medium" panose="020B0502020204020303" pitchFamily="34" charset="0"/>
              </a:defRPr>
            </a:lvl2pPr>
            <a:lvl3pPr>
              <a:defRPr>
                <a:latin typeface="Futura Std Medium" panose="020B0502020204020303" pitchFamily="34" charset="0"/>
              </a:defRPr>
            </a:lvl3pPr>
            <a:lvl4pPr>
              <a:defRPr>
                <a:latin typeface="Futura Std Medium" panose="020B0502020204020303" pitchFamily="34" charset="0"/>
              </a:defRPr>
            </a:lvl4pPr>
            <a:lvl5pPr>
              <a:defRPr>
                <a:latin typeface="Futura Std Medium" panose="020B05020202040203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D51D108-6E51-47ED-9326-945B55FF371B}"/>
              </a:ext>
            </a:extLst>
          </p:cNvPr>
          <p:cNvSpPr>
            <a:spLocks noGrp="1"/>
          </p:cNvSpPr>
          <p:nvPr>
            <p:ph type="body" sz="quarter" idx="3"/>
          </p:nvPr>
        </p:nvSpPr>
        <p:spPr>
          <a:xfrm>
            <a:off x="6172200" y="1681163"/>
            <a:ext cx="5183188" cy="823912"/>
          </a:xfrm>
        </p:spPr>
        <p:txBody>
          <a:bodyPr anchor="b"/>
          <a:lstStyle>
            <a:lvl1pPr marL="0" indent="0">
              <a:buNone/>
              <a:defRPr sz="2400" b="1">
                <a:latin typeface="Futura Std Medium" panose="020B05020202040203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1A6321F-5B68-4ED0-B3E7-6E899E51B030}"/>
              </a:ext>
            </a:extLst>
          </p:cNvPr>
          <p:cNvSpPr>
            <a:spLocks noGrp="1"/>
          </p:cNvSpPr>
          <p:nvPr>
            <p:ph sz="quarter" idx="4"/>
          </p:nvPr>
        </p:nvSpPr>
        <p:spPr>
          <a:xfrm>
            <a:off x="6172200" y="2505075"/>
            <a:ext cx="5183188" cy="3684588"/>
          </a:xfrm>
        </p:spPr>
        <p:txBody>
          <a:bodyPr/>
          <a:lstStyle>
            <a:lvl1pPr>
              <a:defRPr>
                <a:latin typeface="Futura Std Medium" panose="020B0502020204020303" pitchFamily="34" charset="0"/>
              </a:defRPr>
            </a:lvl1pPr>
            <a:lvl2pPr>
              <a:defRPr>
                <a:latin typeface="Futura Std Medium" panose="020B0502020204020303" pitchFamily="34" charset="0"/>
              </a:defRPr>
            </a:lvl2pPr>
            <a:lvl3pPr>
              <a:defRPr>
                <a:latin typeface="Futura Std Medium" panose="020B0502020204020303" pitchFamily="34" charset="0"/>
              </a:defRPr>
            </a:lvl3pPr>
            <a:lvl4pPr>
              <a:defRPr>
                <a:latin typeface="Futura Std Medium" panose="020B0502020204020303" pitchFamily="34" charset="0"/>
              </a:defRPr>
            </a:lvl4pPr>
            <a:lvl5pPr>
              <a:defRPr>
                <a:latin typeface="Futura Std Medium" panose="020B05020202040203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Rectangle 13">
            <a:extLst>
              <a:ext uri="{FF2B5EF4-FFF2-40B4-BE49-F238E27FC236}">
                <a16:creationId xmlns:a16="http://schemas.microsoft.com/office/drawing/2014/main" id="{08AC222C-FF55-441A-BF8F-1492B925828A}"/>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70004866-1FF3-48FE-9E3E-BA633760F84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11" name="Date Placeholder 3">
            <a:extLst>
              <a:ext uri="{FF2B5EF4-FFF2-40B4-BE49-F238E27FC236}">
                <a16:creationId xmlns:a16="http://schemas.microsoft.com/office/drawing/2014/main" id="{FFEB10E6-7960-4A93-8DBA-F7550B4D13F6}"/>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10/16/2019</a:t>
            </a:fld>
            <a:endParaRPr lang="en-US" dirty="0"/>
          </a:p>
        </p:txBody>
      </p:sp>
      <p:sp>
        <p:nvSpPr>
          <p:cNvPr id="12" name="Slide Number Placeholder 5">
            <a:extLst>
              <a:ext uri="{FF2B5EF4-FFF2-40B4-BE49-F238E27FC236}">
                <a16:creationId xmlns:a16="http://schemas.microsoft.com/office/drawing/2014/main" id="{B1CF1ADE-FB25-4EFB-AC66-645181C1546E}"/>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3" name="Rectangle 12">
            <a:extLst>
              <a:ext uri="{FF2B5EF4-FFF2-40B4-BE49-F238E27FC236}">
                <a16:creationId xmlns:a16="http://schemas.microsoft.com/office/drawing/2014/main" id="{3ED06AD8-6164-4086-AD59-E7810695A369}"/>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DC97F9D-833E-46AD-A620-42EFC52C6E58}"/>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16000115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F71ADDC-BB63-428F-AC1F-2BEED1DABD41}"/>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93BB5EF-89FD-4EFA-9114-02A5181ACB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7" name="Date Placeholder 3">
            <a:extLst>
              <a:ext uri="{FF2B5EF4-FFF2-40B4-BE49-F238E27FC236}">
                <a16:creationId xmlns:a16="http://schemas.microsoft.com/office/drawing/2014/main" id="{BB96DF25-FFC3-46F6-8E4B-CFC6E918C457}"/>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10/16/2019</a:t>
            </a:fld>
            <a:endParaRPr lang="en-US" dirty="0"/>
          </a:p>
        </p:txBody>
      </p:sp>
      <p:sp>
        <p:nvSpPr>
          <p:cNvPr id="8" name="Slide Number Placeholder 5">
            <a:extLst>
              <a:ext uri="{FF2B5EF4-FFF2-40B4-BE49-F238E27FC236}">
                <a16:creationId xmlns:a16="http://schemas.microsoft.com/office/drawing/2014/main" id="{7274195C-470F-4E61-8614-9CC4E0381B44}"/>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9" name="Rectangle 8">
            <a:extLst>
              <a:ext uri="{FF2B5EF4-FFF2-40B4-BE49-F238E27FC236}">
                <a16:creationId xmlns:a16="http://schemas.microsoft.com/office/drawing/2014/main" id="{04555A0D-E537-49C5-8ABB-EE3A7280905A}"/>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8D80B15-E147-479C-A13A-5DD55E452A28}"/>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1592303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7E6A4-9957-4EC7-A85E-5735D27B4DCD}"/>
              </a:ext>
            </a:extLst>
          </p:cNvPr>
          <p:cNvSpPr>
            <a:spLocks noGrp="1"/>
          </p:cNvSpPr>
          <p:nvPr>
            <p:ph type="title"/>
          </p:nvPr>
        </p:nvSpPr>
        <p:spPr>
          <a:xfrm>
            <a:off x="839788" y="457200"/>
            <a:ext cx="3932237" cy="1600200"/>
          </a:xfrm>
        </p:spPr>
        <p:txBody>
          <a:bodyPr anchor="b"/>
          <a:lstStyle>
            <a:lvl1pPr>
              <a:defRPr sz="3200">
                <a:latin typeface="Futura Std Medium" panose="020B0502020204020303"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2D5D9FA-6151-4D66-B28A-88EBAD89D88B}"/>
              </a:ext>
            </a:extLst>
          </p:cNvPr>
          <p:cNvSpPr>
            <a:spLocks noGrp="1"/>
          </p:cNvSpPr>
          <p:nvPr>
            <p:ph idx="1"/>
          </p:nvPr>
        </p:nvSpPr>
        <p:spPr>
          <a:xfrm>
            <a:off x="5183188" y="987425"/>
            <a:ext cx="6172200" cy="4873625"/>
          </a:xfrm>
        </p:spPr>
        <p:txBody>
          <a:bodyPr/>
          <a:lstStyle>
            <a:lvl1pPr>
              <a:defRPr sz="3200">
                <a:latin typeface="Futura Std Medium" panose="020B0502020204020303" pitchFamily="34" charset="0"/>
              </a:defRPr>
            </a:lvl1pPr>
            <a:lvl2pPr>
              <a:defRPr sz="2800">
                <a:latin typeface="Futura Std Medium" panose="020B0502020204020303" pitchFamily="34" charset="0"/>
              </a:defRPr>
            </a:lvl2pPr>
            <a:lvl3pPr>
              <a:defRPr sz="2400">
                <a:latin typeface="Futura Std Medium" panose="020B0502020204020303" pitchFamily="34" charset="0"/>
              </a:defRPr>
            </a:lvl3pPr>
            <a:lvl4pPr>
              <a:defRPr sz="2000">
                <a:latin typeface="Futura Std Medium" panose="020B0502020204020303" pitchFamily="34" charset="0"/>
              </a:defRPr>
            </a:lvl4pPr>
            <a:lvl5pPr>
              <a:defRPr sz="2000">
                <a:latin typeface="Futura Std Medium" panose="020B0502020204020303" pitchFamily="34" charset="0"/>
              </a:defRPr>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7DBAD27F-89B9-4F43-A620-562358049E84}"/>
              </a:ext>
            </a:extLst>
          </p:cNvPr>
          <p:cNvSpPr>
            <a:spLocks noGrp="1"/>
          </p:cNvSpPr>
          <p:nvPr>
            <p:ph type="body" sz="half" idx="2"/>
          </p:nvPr>
        </p:nvSpPr>
        <p:spPr>
          <a:xfrm>
            <a:off x="839788" y="2057400"/>
            <a:ext cx="3932237" cy="3811588"/>
          </a:xfrm>
        </p:spPr>
        <p:txBody>
          <a:bodyPr/>
          <a:lstStyle>
            <a:lvl1pPr marL="0" indent="0">
              <a:buNone/>
              <a:defRPr sz="1600">
                <a:latin typeface="Futura Std Medium" panose="020B0502020204020303"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Rectangle 7">
            <a:extLst>
              <a:ext uri="{FF2B5EF4-FFF2-40B4-BE49-F238E27FC236}">
                <a16:creationId xmlns:a16="http://schemas.microsoft.com/office/drawing/2014/main" id="{2F6107E4-01FA-4038-A960-6B79CE40D7D4}"/>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BF27C68A-F762-4AE6-8B86-4F4E24E87E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10" name="Date Placeholder 3">
            <a:extLst>
              <a:ext uri="{FF2B5EF4-FFF2-40B4-BE49-F238E27FC236}">
                <a16:creationId xmlns:a16="http://schemas.microsoft.com/office/drawing/2014/main" id="{D8A96BBC-2C6D-48DD-BC9F-21D471D6E09C}"/>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10/16/2019</a:t>
            </a:fld>
            <a:endParaRPr lang="en-US" dirty="0"/>
          </a:p>
        </p:txBody>
      </p:sp>
      <p:sp>
        <p:nvSpPr>
          <p:cNvPr id="11" name="Slide Number Placeholder 5">
            <a:extLst>
              <a:ext uri="{FF2B5EF4-FFF2-40B4-BE49-F238E27FC236}">
                <a16:creationId xmlns:a16="http://schemas.microsoft.com/office/drawing/2014/main" id="{25BBF302-014A-4FB5-A2E5-D4A6A5AB5AFE}"/>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2" name="Rectangle 11">
            <a:extLst>
              <a:ext uri="{FF2B5EF4-FFF2-40B4-BE49-F238E27FC236}">
                <a16:creationId xmlns:a16="http://schemas.microsoft.com/office/drawing/2014/main" id="{3DCE6231-AED1-42AF-8C81-8A07644EB43E}"/>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FBAC7EF-BD04-4AB0-BFFF-B6A78D7BA859}"/>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15919018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560F03-6BE7-4094-A9A3-5C7B10D8AD0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445BBC1-4F59-4CF5-ACF7-4E66F29BE67A}"/>
              </a:ext>
            </a:extLst>
          </p:cNvPr>
          <p:cNvSpPr>
            <a:spLocks noGrp="1"/>
          </p:cNvSpPr>
          <p:nvPr>
            <p:ph type="body" idx="1"/>
          </p:nvPr>
        </p:nvSpPr>
        <p:spPr>
          <a:xfrm>
            <a:off x="838200" y="1825625"/>
            <a:ext cx="10515600" cy="406113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0D113BF5-2456-43C4-A10F-CB1780D470E8}"/>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EC8F74E2-52C2-4B7D-8CD3-DCF6761C4EB5}"/>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9" name="Date Placeholder 3">
            <a:extLst>
              <a:ext uri="{FF2B5EF4-FFF2-40B4-BE49-F238E27FC236}">
                <a16:creationId xmlns:a16="http://schemas.microsoft.com/office/drawing/2014/main" id="{58D518E6-D89A-4B65-AB60-7C819AC56E53}"/>
              </a:ext>
            </a:extLst>
          </p:cNvPr>
          <p:cNvSpPr>
            <a:spLocks noGrp="1"/>
          </p:cNvSpPr>
          <p:nvPr>
            <p:ph type="dt" sz="half" idx="2"/>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10/16/2019</a:t>
            </a:fld>
            <a:endParaRPr lang="en-US" dirty="0"/>
          </a:p>
        </p:txBody>
      </p:sp>
      <p:sp>
        <p:nvSpPr>
          <p:cNvPr id="10" name="Slide Number Placeholder 5">
            <a:extLst>
              <a:ext uri="{FF2B5EF4-FFF2-40B4-BE49-F238E27FC236}">
                <a16:creationId xmlns:a16="http://schemas.microsoft.com/office/drawing/2014/main" id="{D1B528B9-45A3-49FF-8A99-607ED025779A}"/>
              </a:ext>
            </a:extLst>
          </p:cNvPr>
          <p:cNvSpPr>
            <a:spLocks noGrp="1"/>
          </p:cNvSpPr>
          <p:nvPr>
            <p:ph type="sldNum" sz="quarter" idx="4"/>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1" name="Rectangle 10">
            <a:extLst>
              <a:ext uri="{FF2B5EF4-FFF2-40B4-BE49-F238E27FC236}">
                <a16:creationId xmlns:a16="http://schemas.microsoft.com/office/drawing/2014/main" id="{E64269AE-926C-4083-9F09-6964938E8F5B}"/>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E4438F2-EE9C-4308-A604-998753C520B6}"/>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186877163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4" r:id="rId4"/>
    <p:sldLayoutId id="2147483650" r:id="rId5"/>
    <p:sldLayoutId id="2147483652" r:id="rId6"/>
    <p:sldLayoutId id="2147483653"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rgbClr val="005DAA"/>
          </a:solidFill>
          <a:latin typeface="Futura Medium"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5DAA"/>
          </a:solidFill>
          <a:latin typeface="Futura Std Medium" panose="020B05020202040203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5DAA"/>
          </a:solidFill>
          <a:latin typeface="Futura Std Medium" panose="020B05020202040203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5DAA"/>
          </a:solidFill>
          <a:latin typeface="Futura Std Medium" panose="020B05020202040203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5DAA"/>
          </a:solidFill>
          <a:latin typeface="Futura Std Medium" panose="020B05020202040203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5DAA"/>
          </a:solidFill>
          <a:latin typeface="Futura Std Medium" panose="020B05020202040203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hyperlink" Target="mailto:taustin@asce.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B50BD-481D-44E6-ACDA-8A80941A8972}"/>
              </a:ext>
            </a:extLst>
          </p:cNvPr>
          <p:cNvSpPr>
            <a:spLocks noGrp="1"/>
          </p:cNvSpPr>
          <p:nvPr>
            <p:ph type="ctrTitle"/>
          </p:nvPr>
        </p:nvSpPr>
        <p:spPr/>
        <p:txBody>
          <a:bodyPr/>
          <a:lstStyle/>
          <a:p>
            <a:r>
              <a:rPr lang="en-US" dirty="0"/>
              <a:t>Managing Events </a:t>
            </a:r>
          </a:p>
        </p:txBody>
      </p:sp>
      <p:sp>
        <p:nvSpPr>
          <p:cNvPr id="3" name="Subtitle 2">
            <a:extLst>
              <a:ext uri="{FF2B5EF4-FFF2-40B4-BE49-F238E27FC236}">
                <a16:creationId xmlns:a16="http://schemas.microsoft.com/office/drawing/2014/main" id="{0D227B19-D5FB-45C8-9D41-D6F50E95BFE4}"/>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0254312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70C88B-F600-428D-9A9C-7815FAC16C88}"/>
              </a:ext>
            </a:extLst>
          </p:cNvPr>
          <p:cNvSpPr>
            <a:spLocks noGrp="1"/>
          </p:cNvSpPr>
          <p:nvPr>
            <p:ph type="title"/>
          </p:nvPr>
        </p:nvSpPr>
        <p:spPr/>
        <p:txBody>
          <a:bodyPr/>
          <a:lstStyle/>
          <a:p>
            <a:r>
              <a:rPr lang="en-US" dirty="0"/>
              <a:t>Career by Design </a:t>
            </a:r>
          </a:p>
        </p:txBody>
      </p:sp>
      <p:sp>
        <p:nvSpPr>
          <p:cNvPr id="3" name="TextBox 2">
            <a:extLst>
              <a:ext uri="{FF2B5EF4-FFF2-40B4-BE49-F238E27FC236}">
                <a16:creationId xmlns:a16="http://schemas.microsoft.com/office/drawing/2014/main" id="{144068AE-FA6D-492E-9D21-AE65B36D1E50}"/>
              </a:ext>
            </a:extLst>
          </p:cNvPr>
          <p:cNvSpPr txBox="1"/>
          <p:nvPr/>
        </p:nvSpPr>
        <p:spPr>
          <a:xfrm>
            <a:off x="1162685" y="1690688"/>
            <a:ext cx="2891155" cy="2862322"/>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005DAA"/>
                </a:solidFill>
              </a:rPr>
              <a:t>Anyone in the Career by Design Community can add “Career by Design” events. These events appear on the Career by Design Event page. </a:t>
            </a:r>
          </a:p>
          <a:p>
            <a:pPr marL="285750" indent="-285750">
              <a:buFont typeface="Arial" panose="020B0604020202020204" pitchFamily="34" charset="0"/>
              <a:buChar char="•"/>
            </a:pPr>
            <a:endParaRPr lang="en-US" dirty="0">
              <a:solidFill>
                <a:srgbClr val="005DAA"/>
              </a:solidFill>
            </a:endParaRPr>
          </a:p>
          <a:p>
            <a:pPr marL="285750" indent="-285750">
              <a:buFont typeface="Arial" panose="020B0604020202020204" pitchFamily="34" charset="0"/>
              <a:buChar char="•"/>
            </a:pPr>
            <a:r>
              <a:rPr lang="en-US" dirty="0">
                <a:solidFill>
                  <a:srgbClr val="005DAA"/>
                </a:solidFill>
              </a:rPr>
              <a:t>They should be of interest to students and younger members. </a:t>
            </a:r>
          </a:p>
        </p:txBody>
      </p:sp>
      <p:pic>
        <p:nvPicPr>
          <p:cNvPr id="4" name="Picture 3">
            <a:extLst>
              <a:ext uri="{FF2B5EF4-FFF2-40B4-BE49-F238E27FC236}">
                <a16:creationId xmlns:a16="http://schemas.microsoft.com/office/drawing/2014/main" id="{220FC5DD-FCAF-4335-9E56-24DAED66227C}"/>
              </a:ext>
            </a:extLst>
          </p:cNvPr>
          <p:cNvPicPr>
            <a:picLocks noChangeAspect="1"/>
          </p:cNvPicPr>
          <p:nvPr/>
        </p:nvPicPr>
        <p:blipFill>
          <a:blip r:embed="rId2"/>
          <a:stretch>
            <a:fillRect/>
          </a:stretch>
        </p:blipFill>
        <p:spPr>
          <a:xfrm>
            <a:off x="4378325" y="1534160"/>
            <a:ext cx="7270554" cy="3991775"/>
          </a:xfrm>
          <a:prstGeom prst="rect">
            <a:avLst/>
          </a:prstGeom>
          <a:ln>
            <a:solidFill>
              <a:schemeClr val="tx1"/>
            </a:solidFill>
          </a:ln>
        </p:spPr>
      </p:pic>
    </p:spTree>
    <p:extLst>
      <p:ext uri="{BB962C8B-B14F-4D97-AF65-F5344CB8AC3E}">
        <p14:creationId xmlns:p14="http://schemas.microsoft.com/office/powerpoint/2010/main" val="22242520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E783D-5E9F-4D33-961A-7F0D1335250C}"/>
              </a:ext>
            </a:extLst>
          </p:cNvPr>
          <p:cNvSpPr>
            <a:spLocks noGrp="1"/>
          </p:cNvSpPr>
          <p:nvPr>
            <p:ph type="title"/>
          </p:nvPr>
        </p:nvSpPr>
        <p:spPr/>
        <p:txBody>
          <a:bodyPr/>
          <a:lstStyle/>
          <a:p>
            <a:r>
              <a:rPr lang="en-US" dirty="0"/>
              <a:t>Manage Events </a:t>
            </a:r>
          </a:p>
        </p:txBody>
      </p:sp>
      <p:pic>
        <p:nvPicPr>
          <p:cNvPr id="3" name="Picture 2">
            <a:extLst>
              <a:ext uri="{FF2B5EF4-FFF2-40B4-BE49-F238E27FC236}">
                <a16:creationId xmlns:a16="http://schemas.microsoft.com/office/drawing/2014/main" id="{F826AAE0-CEF3-4946-8A42-498C1299F1CA}"/>
              </a:ext>
            </a:extLst>
          </p:cNvPr>
          <p:cNvPicPr>
            <a:picLocks noChangeAspect="1"/>
          </p:cNvPicPr>
          <p:nvPr/>
        </p:nvPicPr>
        <p:blipFill>
          <a:blip r:embed="rId2"/>
          <a:stretch>
            <a:fillRect/>
          </a:stretch>
        </p:blipFill>
        <p:spPr>
          <a:xfrm>
            <a:off x="6096000" y="1818640"/>
            <a:ext cx="5084163" cy="3724592"/>
          </a:xfrm>
          <a:prstGeom prst="rect">
            <a:avLst/>
          </a:prstGeom>
          <a:ln>
            <a:solidFill>
              <a:schemeClr val="tx1"/>
            </a:solidFill>
          </a:ln>
        </p:spPr>
      </p:pic>
      <p:sp>
        <p:nvSpPr>
          <p:cNvPr id="4" name="TextBox 3">
            <a:extLst>
              <a:ext uri="{FF2B5EF4-FFF2-40B4-BE49-F238E27FC236}">
                <a16:creationId xmlns:a16="http://schemas.microsoft.com/office/drawing/2014/main" id="{D302006B-F681-4A32-A44C-2D726FE6EDBB}"/>
              </a:ext>
            </a:extLst>
          </p:cNvPr>
          <p:cNvSpPr txBox="1"/>
          <p:nvPr/>
        </p:nvSpPr>
        <p:spPr>
          <a:xfrm>
            <a:off x="1038225" y="1818640"/>
            <a:ext cx="4572000" cy="646331"/>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005DAA"/>
                </a:solidFill>
              </a:rPr>
              <a:t>You can view registration by clicking “Settings” &gt; Manage Events. </a:t>
            </a:r>
          </a:p>
        </p:txBody>
      </p:sp>
      <p:sp>
        <p:nvSpPr>
          <p:cNvPr id="5" name="Oval 4">
            <a:extLst>
              <a:ext uri="{FF2B5EF4-FFF2-40B4-BE49-F238E27FC236}">
                <a16:creationId xmlns:a16="http://schemas.microsoft.com/office/drawing/2014/main" id="{2E5EA4A8-B17A-4E53-911F-9D5DD14E512B}"/>
              </a:ext>
            </a:extLst>
          </p:cNvPr>
          <p:cNvSpPr/>
          <p:nvPr/>
        </p:nvSpPr>
        <p:spPr>
          <a:xfrm>
            <a:off x="6553200" y="4419600"/>
            <a:ext cx="1895475" cy="29527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E02F19CC-C12B-4992-B319-E56D150AF48D}"/>
              </a:ext>
            </a:extLst>
          </p:cNvPr>
          <p:cNvSpPr/>
          <p:nvPr/>
        </p:nvSpPr>
        <p:spPr>
          <a:xfrm>
            <a:off x="9867899" y="2162175"/>
            <a:ext cx="1133475" cy="50482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B8E3C449-1E7A-421B-9914-5CC851AEE2F4}"/>
              </a:ext>
            </a:extLst>
          </p:cNvPr>
          <p:cNvPicPr>
            <a:picLocks noChangeAspect="1"/>
          </p:cNvPicPr>
          <p:nvPr/>
        </p:nvPicPr>
        <p:blipFill>
          <a:blip r:embed="rId3"/>
          <a:stretch>
            <a:fillRect/>
          </a:stretch>
        </p:blipFill>
        <p:spPr>
          <a:xfrm>
            <a:off x="737748" y="3105150"/>
            <a:ext cx="5253528" cy="1747837"/>
          </a:xfrm>
          <a:prstGeom prst="rect">
            <a:avLst/>
          </a:prstGeom>
          <a:ln>
            <a:solidFill>
              <a:schemeClr val="tx1"/>
            </a:solidFill>
          </a:ln>
        </p:spPr>
      </p:pic>
      <p:sp>
        <p:nvSpPr>
          <p:cNvPr id="8" name="Oval 7">
            <a:extLst>
              <a:ext uri="{FF2B5EF4-FFF2-40B4-BE49-F238E27FC236}">
                <a16:creationId xmlns:a16="http://schemas.microsoft.com/office/drawing/2014/main" id="{55833CB6-18FB-4C30-8B75-4D70CD0FD582}"/>
              </a:ext>
            </a:extLst>
          </p:cNvPr>
          <p:cNvSpPr/>
          <p:nvPr/>
        </p:nvSpPr>
        <p:spPr>
          <a:xfrm>
            <a:off x="2157023" y="3879433"/>
            <a:ext cx="1319601" cy="97355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124860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5596C-CBA0-4C0A-AAD3-6BDA7A934DEA}"/>
              </a:ext>
            </a:extLst>
          </p:cNvPr>
          <p:cNvSpPr>
            <a:spLocks noGrp="1"/>
          </p:cNvSpPr>
          <p:nvPr>
            <p:ph type="title"/>
          </p:nvPr>
        </p:nvSpPr>
        <p:spPr/>
        <p:txBody>
          <a:bodyPr/>
          <a:lstStyle/>
          <a:p>
            <a:r>
              <a:rPr lang="en-US" dirty="0"/>
              <a:t>Event Payment </a:t>
            </a:r>
          </a:p>
        </p:txBody>
      </p:sp>
      <p:pic>
        <p:nvPicPr>
          <p:cNvPr id="3" name="Picture 2">
            <a:extLst>
              <a:ext uri="{FF2B5EF4-FFF2-40B4-BE49-F238E27FC236}">
                <a16:creationId xmlns:a16="http://schemas.microsoft.com/office/drawing/2014/main" id="{700E1E26-574F-459B-B633-2E8A08C3143F}"/>
              </a:ext>
            </a:extLst>
          </p:cNvPr>
          <p:cNvPicPr>
            <a:picLocks noChangeAspect="1"/>
          </p:cNvPicPr>
          <p:nvPr/>
        </p:nvPicPr>
        <p:blipFill>
          <a:blip r:embed="rId2"/>
          <a:stretch>
            <a:fillRect/>
          </a:stretch>
        </p:blipFill>
        <p:spPr>
          <a:xfrm>
            <a:off x="5797165" y="795020"/>
            <a:ext cx="5556635" cy="3195637"/>
          </a:xfrm>
          <a:prstGeom prst="rect">
            <a:avLst/>
          </a:prstGeom>
          <a:ln>
            <a:solidFill>
              <a:schemeClr val="tx1"/>
            </a:solidFill>
          </a:ln>
        </p:spPr>
      </p:pic>
      <p:sp>
        <p:nvSpPr>
          <p:cNvPr id="4" name="TextBox 3">
            <a:extLst>
              <a:ext uri="{FF2B5EF4-FFF2-40B4-BE49-F238E27FC236}">
                <a16:creationId xmlns:a16="http://schemas.microsoft.com/office/drawing/2014/main" id="{8F69C82D-83C6-4FA0-AAEA-A21298C25FB8}"/>
              </a:ext>
            </a:extLst>
          </p:cNvPr>
          <p:cNvSpPr txBox="1"/>
          <p:nvPr/>
        </p:nvSpPr>
        <p:spPr>
          <a:xfrm>
            <a:off x="1038225" y="1790700"/>
            <a:ext cx="4505325" cy="2585323"/>
          </a:xfrm>
          <a:prstGeom prst="rect">
            <a:avLst/>
          </a:prstGeom>
          <a:noFill/>
        </p:spPr>
        <p:txBody>
          <a:bodyPr wrap="square" rtlCol="0">
            <a:spAutoFit/>
          </a:bodyPr>
          <a:lstStyle/>
          <a:p>
            <a:r>
              <a:rPr lang="en-US" dirty="0">
                <a:solidFill>
                  <a:srgbClr val="005DAA"/>
                </a:solidFill>
              </a:rPr>
              <a:t>Click “Settings” &gt; “Event Payment Providers” to select your payment providers for registration. </a:t>
            </a:r>
          </a:p>
          <a:p>
            <a:endParaRPr lang="en-US" dirty="0">
              <a:solidFill>
                <a:srgbClr val="005DAA"/>
              </a:solidFill>
            </a:endParaRPr>
          </a:p>
          <a:p>
            <a:r>
              <a:rPr lang="en-US" dirty="0">
                <a:solidFill>
                  <a:srgbClr val="005DAA"/>
                </a:solidFill>
              </a:rPr>
              <a:t>Options are: </a:t>
            </a:r>
          </a:p>
          <a:p>
            <a:endParaRPr lang="en-US" dirty="0">
              <a:solidFill>
                <a:srgbClr val="005DAA"/>
              </a:solidFill>
            </a:endParaRPr>
          </a:p>
          <a:p>
            <a:r>
              <a:rPr lang="en-US" dirty="0">
                <a:solidFill>
                  <a:srgbClr val="005DAA"/>
                </a:solidFill>
              </a:rPr>
              <a:t>CyberSource Secure Acceptance </a:t>
            </a:r>
          </a:p>
          <a:p>
            <a:r>
              <a:rPr lang="en-US" dirty="0">
                <a:solidFill>
                  <a:srgbClr val="005DAA"/>
                </a:solidFill>
              </a:rPr>
              <a:t>PayPal Express Checkout </a:t>
            </a:r>
          </a:p>
          <a:p>
            <a:r>
              <a:rPr lang="en-US" dirty="0">
                <a:solidFill>
                  <a:srgbClr val="005DAA"/>
                </a:solidFill>
              </a:rPr>
              <a:t>Stripe Checkout </a:t>
            </a:r>
          </a:p>
        </p:txBody>
      </p:sp>
      <p:pic>
        <p:nvPicPr>
          <p:cNvPr id="5" name="Picture 4">
            <a:extLst>
              <a:ext uri="{FF2B5EF4-FFF2-40B4-BE49-F238E27FC236}">
                <a16:creationId xmlns:a16="http://schemas.microsoft.com/office/drawing/2014/main" id="{4BEED07A-F301-44CD-824D-73F0A93B9A2B}"/>
              </a:ext>
            </a:extLst>
          </p:cNvPr>
          <p:cNvPicPr>
            <a:picLocks noChangeAspect="1"/>
          </p:cNvPicPr>
          <p:nvPr/>
        </p:nvPicPr>
        <p:blipFill>
          <a:blip r:embed="rId3"/>
          <a:stretch>
            <a:fillRect/>
          </a:stretch>
        </p:blipFill>
        <p:spPr>
          <a:xfrm>
            <a:off x="3818523" y="3990657"/>
            <a:ext cx="4949557" cy="2007360"/>
          </a:xfrm>
          <a:prstGeom prst="rect">
            <a:avLst/>
          </a:prstGeom>
          <a:ln>
            <a:solidFill>
              <a:schemeClr val="tx1"/>
            </a:solidFill>
          </a:ln>
        </p:spPr>
      </p:pic>
      <p:sp>
        <p:nvSpPr>
          <p:cNvPr id="6" name="Oval 5">
            <a:extLst>
              <a:ext uri="{FF2B5EF4-FFF2-40B4-BE49-F238E27FC236}">
                <a16:creationId xmlns:a16="http://schemas.microsoft.com/office/drawing/2014/main" id="{EA5ED637-E4EF-4701-AFC7-E92691F01988}"/>
              </a:ext>
            </a:extLst>
          </p:cNvPr>
          <p:cNvSpPr/>
          <p:nvPr/>
        </p:nvSpPr>
        <p:spPr>
          <a:xfrm>
            <a:off x="9534524" y="962024"/>
            <a:ext cx="1133475" cy="52387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24611374-3744-409A-8E84-87D74366AFB1}"/>
              </a:ext>
            </a:extLst>
          </p:cNvPr>
          <p:cNvSpPr/>
          <p:nvPr/>
        </p:nvSpPr>
        <p:spPr>
          <a:xfrm>
            <a:off x="6572252" y="3495675"/>
            <a:ext cx="1571623" cy="39497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408447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F83C0-3530-4A34-8A18-377C626AFFBB}"/>
              </a:ext>
            </a:extLst>
          </p:cNvPr>
          <p:cNvSpPr>
            <a:spLocks noGrp="1"/>
          </p:cNvSpPr>
          <p:nvPr>
            <p:ph type="title"/>
          </p:nvPr>
        </p:nvSpPr>
        <p:spPr/>
        <p:txBody>
          <a:bodyPr/>
          <a:lstStyle/>
          <a:p>
            <a:r>
              <a:rPr lang="en-US" dirty="0"/>
              <a:t>Email Invitations  </a:t>
            </a:r>
          </a:p>
        </p:txBody>
      </p:sp>
      <p:sp>
        <p:nvSpPr>
          <p:cNvPr id="3" name="TextBox 2">
            <a:extLst>
              <a:ext uri="{FF2B5EF4-FFF2-40B4-BE49-F238E27FC236}">
                <a16:creationId xmlns:a16="http://schemas.microsoft.com/office/drawing/2014/main" id="{E29F430E-CB3A-4D66-8792-352FC043A418}"/>
              </a:ext>
            </a:extLst>
          </p:cNvPr>
          <p:cNvSpPr txBox="1"/>
          <p:nvPr/>
        </p:nvSpPr>
        <p:spPr>
          <a:xfrm>
            <a:off x="1371600" y="1690688"/>
            <a:ext cx="3076575" cy="2308324"/>
          </a:xfrm>
          <a:prstGeom prst="rect">
            <a:avLst/>
          </a:prstGeom>
          <a:noFill/>
        </p:spPr>
        <p:txBody>
          <a:bodyPr wrap="square" rtlCol="0">
            <a:spAutoFit/>
          </a:bodyPr>
          <a:lstStyle/>
          <a:p>
            <a:r>
              <a:rPr lang="en-US" sz="2400" dirty="0">
                <a:solidFill>
                  <a:srgbClr val="005DAA"/>
                </a:solidFill>
              </a:rPr>
              <a:t>Send the invite to community members when you save the event by toggling the “Send Invitations” button to “Yes”  </a:t>
            </a:r>
          </a:p>
        </p:txBody>
      </p:sp>
      <p:pic>
        <p:nvPicPr>
          <p:cNvPr id="4" name="Picture 3">
            <a:extLst>
              <a:ext uri="{FF2B5EF4-FFF2-40B4-BE49-F238E27FC236}">
                <a16:creationId xmlns:a16="http://schemas.microsoft.com/office/drawing/2014/main" id="{D7945470-116F-446E-B458-5FC178675E38}"/>
              </a:ext>
            </a:extLst>
          </p:cNvPr>
          <p:cNvPicPr>
            <a:picLocks noChangeAspect="1"/>
          </p:cNvPicPr>
          <p:nvPr/>
        </p:nvPicPr>
        <p:blipFill>
          <a:blip r:embed="rId2"/>
          <a:stretch>
            <a:fillRect/>
          </a:stretch>
        </p:blipFill>
        <p:spPr>
          <a:xfrm>
            <a:off x="5389061" y="1932504"/>
            <a:ext cx="5964739" cy="2557462"/>
          </a:xfrm>
          <a:prstGeom prst="rect">
            <a:avLst/>
          </a:prstGeom>
          <a:ln>
            <a:solidFill>
              <a:schemeClr val="tx1"/>
            </a:solidFill>
          </a:ln>
        </p:spPr>
      </p:pic>
      <p:sp>
        <p:nvSpPr>
          <p:cNvPr id="5" name="Oval 4">
            <a:extLst>
              <a:ext uri="{FF2B5EF4-FFF2-40B4-BE49-F238E27FC236}">
                <a16:creationId xmlns:a16="http://schemas.microsoft.com/office/drawing/2014/main" id="{ACA892A3-367C-4D28-9E7F-4139210E3F4E}"/>
              </a:ext>
            </a:extLst>
          </p:cNvPr>
          <p:cNvSpPr/>
          <p:nvPr/>
        </p:nvSpPr>
        <p:spPr>
          <a:xfrm>
            <a:off x="8267699" y="2928383"/>
            <a:ext cx="1400175" cy="91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632492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4337C-A444-4AAF-8ED0-51E6AC34C34C}"/>
              </a:ext>
            </a:extLst>
          </p:cNvPr>
          <p:cNvSpPr>
            <a:spLocks noGrp="1"/>
          </p:cNvSpPr>
          <p:nvPr>
            <p:ph type="title"/>
          </p:nvPr>
        </p:nvSpPr>
        <p:spPr/>
        <p:txBody>
          <a:bodyPr/>
          <a:lstStyle/>
          <a:p>
            <a:r>
              <a:rPr lang="en-US" dirty="0"/>
              <a:t>Automated Reminders</a:t>
            </a:r>
          </a:p>
        </p:txBody>
      </p:sp>
      <p:sp>
        <p:nvSpPr>
          <p:cNvPr id="3" name="TextBox 2">
            <a:extLst>
              <a:ext uri="{FF2B5EF4-FFF2-40B4-BE49-F238E27FC236}">
                <a16:creationId xmlns:a16="http://schemas.microsoft.com/office/drawing/2014/main" id="{17F054A0-1AF8-4D5B-8D09-9D005B53BB22}"/>
              </a:ext>
            </a:extLst>
          </p:cNvPr>
          <p:cNvSpPr txBox="1"/>
          <p:nvPr/>
        </p:nvSpPr>
        <p:spPr>
          <a:xfrm>
            <a:off x="1438275" y="1819275"/>
            <a:ext cx="5029200" cy="2677656"/>
          </a:xfrm>
          <a:prstGeom prst="rect">
            <a:avLst/>
          </a:prstGeom>
          <a:noFill/>
        </p:spPr>
        <p:txBody>
          <a:bodyPr wrap="square" rtlCol="0">
            <a:spAutoFit/>
          </a:bodyPr>
          <a:lstStyle/>
          <a:p>
            <a:r>
              <a:rPr lang="en-US" sz="2800" dirty="0">
                <a:solidFill>
                  <a:srgbClr val="005DAA"/>
                </a:solidFill>
              </a:rPr>
              <a:t>Registration action will trigger email templates to be sent by the system. Please review and set to “Do not send” if any of the automated templates would not apply to your use case.  </a:t>
            </a:r>
          </a:p>
        </p:txBody>
      </p:sp>
      <p:pic>
        <p:nvPicPr>
          <p:cNvPr id="4" name="Picture 3">
            <a:extLst>
              <a:ext uri="{FF2B5EF4-FFF2-40B4-BE49-F238E27FC236}">
                <a16:creationId xmlns:a16="http://schemas.microsoft.com/office/drawing/2014/main" id="{08C3C5DF-6AFC-440E-94BD-26CFB8DCC7FE}"/>
              </a:ext>
            </a:extLst>
          </p:cNvPr>
          <p:cNvPicPr>
            <a:picLocks noChangeAspect="1"/>
          </p:cNvPicPr>
          <p:nvPr/>
        </p:nvPicPr>
        <p:blipFill>
          <a:blip r:embed="rId2"/>
          <a:stretch>
            <a:fillRect/>
          </a:stretch>
        </p:blipFill>
        <p:spPr>
          <a:xfrm>
            <a:off x="6599238" y="1910079"/>
            <a:ext cx="5287164" cy="2139315"/>
          </a:xfrm>
          <a:prstGeom prst="rect">
            <a:avLst/>
          </a:prstGeom>
          <a:ln>
            <a:solidFill>
              <a:schemeClr val="tx1"/>
            </a:solidFill>
          </a:ln>
        </p:spPr>
      </p:pic>
      <p:sp>
        <p:nvSpPr>
          <p:cNvPr id="5" name="Oval 4">
            <a:extLst>
              <a:ext uri="{FF2B5EF4-FFF2-40B4-BE49-F238E27FC236}">
                <a16:creationId xmlns:a16="http://schemas.microsoft.com/office/drawing/2014/main" id="{B0CAFD29-38B8-4314-8E92-AE2DA3C21639}"/>
              </a:ext>
            </a:extLst>
          </p:cNvPr>
          <p:cNvSpPr/>
          <p:nvPr/>
        </p:nvSpPr>
        <p:spPr>
          <a:xfrm>
            <a:off x="7715250" y="2428875"/>
            <a:ext cx="4038600" cy="5905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697489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D2129-65BA-47AF-9362-BE77A2945527}"/>
              </a:ext>
            </a:extLst>
          </p:cNvPr>
          <p:cNvSpPr>
            <a:spLocks noGrp="1"/>
          </p:cNvSpPr>
          <p:nvPr>
            <p:ph type="title"/>
          </p:nvPr>
        </p:nvSpPr>
        <p:spPr/>
        <p:txBody>
          <a:bodyPr/>
          <a:lstStyle/>
          <a:p>
            <a:r>
              <a:rPr lang="en-US" dirty="0"/>
              <a:t>Configure Reminders </a:t>
            </a:r>
          </a:p>
        </p:txBody>
      </p:sp>
      <p:pic>
        <p:nvPicPr>
          <p:cNvPr id="3" name="Picture 2">
            <a:extLst>
              <a:ext uri="{FF2B5EF4-FFF2-40B4-BE49-F238E27FC236}">
                <a16:creationId xmlns:a16="http://schemas.microsoft.com/office/drawing/2014/main" id="{96155FEB-23F0-4731-8C1E-D130AF864770}"/>
              </a:ext>
            </a:extLst>
          </p:cNvPr>
          <p:cNvPicPr>
            <a:picLocks noChangeAspect="1"/>
          </p:cNvPicPr>
          <p:nvPr/>
        </p:nvPicPr>
        <p:blipFill>
          <a:blip r:embed="rId2"/>
          <a:stretch>
            <a:fillRect/>
          </a:stretch>
        </p:blipFill>
        <p:spPr>
          <a:xfrm>
            <a:off x="3742690" y="1690688"/>
            <a:ext cx="7858125" cy="3638550"/>
          </a:xfrm>
          <a:prstGeom prst="rect">
            <a:avLst/>
          </a:prstGeom>
          <a:ln>
            <a:solidFill>
              <a:schemeClr val="tx1"/>
            </a:solidFill>
          </a:ln>
        </p:spPr>
      </p:pic>
      <p:sp>
        <p:nvSpPr>
          <p:cNvPr id="4" name="TextBox 3">
            <a:extLst>
              <a:ext uri="{FF2B5EF4-FFF2-40B4-BE49-F238E27FC236}">
                <a16:creationId xmlns:a16="http://schemas.microsoft.com/office/drawing/2014/main" id="{BA70FE37-198F-4346-82D3-ABAB311D4909}"/>
              </a:ext>
            </a:extLst>
          </p:cNvPr>
          <p:cNvSpPr txBox="1"/>
          <p:nvPr/>
        </p:nvSpPr>
        <p:spPr>
          <a:xfrm>
            <a:off x="1085215" y="1690688"/>
            <a:ext cx="2486660" cy="2308324"/>
          </a:xfrm>
          <a:prstGeom prst="rect">
            <a:avLst/>
          </a:prstGeom>
          <a:noFill/>
        </p:spPr>
        <p:txBody>
          <a:bodyPr wrap="square" rtlCol="0">
            <a:spAutoFit/>
          </a:bodyPr>
          <a:lstStyle/>
          <a:p>
            <a:r>
              <a:rPr lang="en-US" sz="2400" dirty="0">
                <a:solidFill>
                  <a:srgbClr val="005DAA"/>
                </a:solidFill>
              </a:rPr>
              <a:t>Select when you would like event reminders to be sent by selecting how many days before. </a:t>
            </a:r>
          </a:p>
        </p:txBody>
      </p:sp>
      <p:sp>
        <p:nvSpPr>
          <p:cNvPr id="5" name="Oval 4">
            <a:extLst>
              <a:ext uri="{FF2B5EF4-FFF2-40B4-BE49-F238E27FC236}">
                <a16:creationId xmlns:a16="http://schemas.microsoft.com/office/drawing/2014/main" id="{455C9ED0-A2E2-4113-AB5D-4B150B7350EB}"/>
              </a:ext>
            </a:extLst>
          </p:cNvPr>
          <p:cNvSpPr/>
          <p:nvPr/>
        </p:nvSpPr>
        <p:spPr>
          <a:xfrm>
            <a:off x="6734175" y="3429000"/>
            <a:ext cx="2190750" cy="57001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A2CBBFA-D46C-416B-A799-AD53D93E4B4B}"/>
              </a:ext>
            </a:extLst>
          </p:cNvPr>
          <p:cNvSpPr/>
          <p:nvPr/>
        </p:nvSpPr>
        <p:spPr>
          <a:xfrm>
            <a:off x="6734174" y="4759226"/>
            <a:ext cx="2276475" cy="57001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355885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C6D65-7160-4EB8-9775-4F3FBAB65EDB}"/>
              </a:ext>
            </a:extLst>
          </p:cNvPr>
          <p:cNvSpPr>
            <a:spLocks noGrp="1"/>
          </p:cNvSpPr>
          <p:nvPr>
            <p:ph type="title"/>
          </p:nvPr>
        </p:nvSpPr>
        <p:spPr/>
        <p:txBody>
          <a:bodyPr/>
          <a:lstStyle/>
          <a:p>
            <a:r>
              <a:rPr lang="en-US" dirty="0"/>
              <a:t>Share Events </a:t>
            </a:r>
          </a:p>
        </p:txBody>
      </p:sp>
      <p:pic>
        <p:nvPicPr>
          <p:cNvPr id="3" name="Picture 2">
            <a:extLst>
              <a:ext uri="{FF2B5EF4-FFF2-40B4-BE49-F238E27FC236}">
                <a16:creationId xmlns:a16="http://schemas.microsoft.com/office/drawing/2014/main" id="{846BEFBD-F930-4304-AF8A-64E56E7DD8E5}"/>
              </a:ext>
            </a:extLst>
          </p:cNvPr>
          <p:cNvPicPr>
            <a:picLocks noChangeAspect="1"/>
          </p:cNvPicPr>
          <p:nvPr/>
        </p:nvPicPr>
        <p:blipFill>
          <a:blip r:embed="rId2"/>
          <a:stretch>
            <a:fillRect/>
          </a:stretch>
        </p:blipFill>
        <p:spPr>
          <a:xfrm>
            <a:off x="4681537" y="544677"/>
            <a:ext cx="7281863" cy="3177849"/>
          </a:xfrm>
          <a:prstGeom prst="rect">
            <a:avLst/>
          </a:prstGeom>
          <a:ln>
            <a:solidFill>
              <a:schemeClr val="tx1"/>
            </a:solidFill>
          </a:ln>
        </p:spPr>
      </p:pic>
      <p:sp>
        <p:nvSpPr>
          <p:cNvPr id="4" name="Oval 3">
            <a:extLst>
              <a:ext uri="{FF2B5EF4-FFF2-40B4-BE49-F238E27FC236}">
                <a16:creationId xmlns:a16="http://schemas.microsoft.com/office/drawing/2014/main" id="{10BFA74A-7B45-4701-A9FD-021C047EA2B8}"/>
              </a:ext>
            </a:extLst>
          </p:cNvPr>
          <p:cNvSpPr/>
          <p:nvPr/>
        </p:nvSpPr>
        <p:spPr>
          <a:xfrm>
            <a:off x="6266259" y="2809875"/>
            <a:ext cx="5545932" cy="61912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8D5CFAE-8E1E-4988-937A-05AADC31C2F1}"/>
              </a:ext>
            </a:extLst>
          </p:cNvPr>
          <p:cNvPicPr>
            <a:picLocks noChangeAspect="1"/>
          </p:cNvPicPr>
          <p:nvPr/>
        </p:nvPicPr>
        <p:blipFill>
          <a:blip r:embed="rId3"/>
          <a:stretch>
            <a:fillRect/>
          </a:stretch>
        </p:blipFill>
        <p:spPr>
          <a:xfrm>
            <a:off x="4476750" y="3930698"/>
            <a:ext cx="6429375" cy="1822030"/>
          </a:xfrm>
          <a:prstGeom prst="rect">
            <a:avLst/>
          </a:prstGeom>
        </p:spPr>
      </p:pic>
      <p:sp>
        <p:nvSpPr>
          <p:cNvPr id="6" name="Oval 5">
            <a:extLst>
              <a:ext uri="{FF2B5EF4-FFF2-40B4-BE49-F238E27FC236}">
                <a16:creationId xmlns:a16="http://schemas.microsoft.com/office/drawing/2014/main" id="{77943698-4BAC-4842-A786-F706FFC6B701}"/>
              </a:ext>
            </a:extLst>
          </p:cNvPr>
          <p:cNvSpPr/>
          <p:nvPr/>
        </p:nvSpPr>
        <p:spPr>
          <a:xfrm>
            <a:off x="7408068" y="4384513"/>
            <a:ext cx="1964532" cy="91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88A0B487-8D48-4086-BE5A-9628D28FDC78}"/>
              </a:ext>
            </a:extLst>
          </p:cNvPr>
          <p:cNvSpPr txBox="1"/>
          <p:nvPr/>
        </p:nvSpPr>
        <p:spPr>
          <a:xfrm>
            <a:off x="1178719" y="2274838"/>
            <a:ext cx="3105150" cy="2308324"/>
          </a:xfrm>
          <a:prstGeom prst="rect">
            <a:avLst/>
          </a:prstGeom>
          <a:noFill/>
        </p:spPr>
        <p:txBody>
          <a:bodyPr wrap="square" rtlCol="0">
            <a:spAutoFit/>
          </a:bodyPr>
          <a:lstStyle/>
          <a:p>
            <a:r>
              <a:rPr lang="en-US" sz="2400" dirty="0">
                <a:solidFill>
                  <a:srgbClr val="005DAA"/>
                </a:solidFill>
              </a:rPr>
              <a:t>Select “Share Event” to make the “Share This Event” button available to send individual invites to group members. </a:t>
            </a:r>
          </a:p>
        </p:txBody>
      </p:sp>
    </p:spTree>
    <p:extLst>
      <p:ext uri="{BB962C8B-B14F-4D97-AF65-F5344CB8AC3E}">
        <p14:creationId xmlns:p14="http://schemas.microsoft.com/office/powerpoint/2010/main" val="33084906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F590A10-4D57-429D-80E0-ED1B0BDB81BB}"/>
              </a:ext>
            </a:extLst>
          </p:cNvPr>
          <p:cNvSpPr>
            <a:spLocks noGrp="1"/>
          </p:cNvSpPr>
          <p:nvPr>
            <p:ph type="body" sz="quarter" idx="12"/>
          </p:nvPr>
        </p:nvSpPr>
        <p:spPr>
          <a:xfrm>
            <a:off x="2322542" y="2252141"/>
            <a:ext cx="7546916" cy="1949221"/>
          </a:xfrm>
        </p:spPr>
        <p:txBody>
          <a:bodyPr>
            <a:normAutofit/>
          </a:bodyPr>
          <a:lstStyle/>
          <a:p>
            <a:r>
              <a:rPr lang="en-US" sz="3200" dirty="0"/>
              <a:t>Additional functionality may be available if you have specific needs. Please contact Tirza Austin at </a:t>
            </a:r>
            <a:r>
              <a:rPr lang="en-US" sz="3200" dirty="0">
                <a:hlinkClick r:id="rId2"/>
              </a:rPr>
              <a:t>taustin@asce.org</a:t>
            </a:r>
            <a:r>
              <a:rPr lang="en-US" sz="3200" dirty="0"/>
              <a:t> with any questions. </a:t>
            </a:r>
          </a:p>
        </p:txBody>
      </p:sp>
    </p:spTree>
    <p:extLst>
      <p:ext uri="{BB962C8B-B14F-4D97-AF65-F5344CB8AC3E}">
        <p14:creationId xmlns:p14="http://schemas.microsoft.com/office/powerpoint/2010/main" val="21329617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85EFE-8004-4474-8FEF-85724EA286F1}"/>
              </a:ext>
            </a:extLst>
          </p:cNvPr>
          <p:cNvSpPr>
            <a:spLocks noGrp="1"/>
          </p:cNvSpPr>
          <p:nvPr>
            <p:ph type="title"/>
          </p:nvPr>
        </p:nvSpPr>
        <p:spPr/>
        <p:txBody>
          <a:bodyPr/>
          <a:lstStyle/>
          <a:p>
            <a:r>
              <a:rPr lang="en-US" dirty="0"/>
              <a:t>Why use ASCE Collaborate events? </a:t>
            </a:r>
          </a:p>
        </p:txBody>
      </p:sp>
      <p:sp>
        <p:nvSpPr>
          <p:cNvPr id="3" name="TextBox 2">
            <a:extLst>
              <a:ext uri="{FF2B5EF4-FFF2-40B4-BE49-F238E27FC236}">
                <a16:creationId xmlns:a16="http://schemas.microsoft.com/office/drawing/2014/main" id="{A112A34E-2664-48F5-A335-0C9E5648E292}"/>
              </a:ext>
            </a:extLst>
          </p:cNvPr>
          <p:cNvSpPr txBox="1"/>
          <p:nvPr/>
        </p:nvSpPr>
        <p:spPr>
          <a:xfrm>
            <a:off x="1495425" y="1876425"/>
            <a:ext cx="8534400" cy="3477875"/>
          </a:xfrm>
          <a:prstGeom prst="rect">
            <a:avLst/>
          </a:prstGeom>
          <a:noFill/>
        </p:spPr>
        <p:txBody>
          <a:bodyPr wrap="square" rtlCol="0">
            <a:spAutoFit/>
          </a:bodyPr>
          <a:lstStyle/>
          <a:p>
            <a:pPr marL="342900" indent="-342900">
              <a:buFont typeface="Arial" panose="020B0604020202020204" pitchFamily="34" charset="0"/>
              <a:buChar char="•"/>
            </a:pPr>
            <a:r>
              <a:rPr lang="en-US" sz="2000" dirty="0">
                <a:solidFill>
                  <a:srgbClr val="005DAA"/>
                </a:solidFill>
              </a:rPr>
              <a:t>Events allow members to download the meeting invite. </a:t>
            </a:r>
          </a:p>
          <a:p>
            <a:pPr marL="342900" indent="-342900">
              <a:buFont typeface="Arial" panose="020B0604020202020204" pitchFamily="34" charset="0"/>
              <a:buChar char="•"/>
            </a:pPr>
            <a:endParaRPr lang="en-US" sz="2000" dirty="0">
              <a:solidFill>
                <a:srgbClr val="005DAA"/>
              </a:solidFill>
            </a:endParaRPr>
          </a:p>
          <a:p>
            <a:pPr marL="342900" indent="-342900">
              <a:buFont typeface="Arial" panose="020B0604020202020204" pitchFamily="34" charset="0"/>
              <a:buChar char="•"/>
            </a:pPr>
            <a:r>
              <a:rPr lang="en-US" sz="2000" dirty="0">
                <a:solidFill>
                  <a:srgbClr val="005DAA"/>
                </a:solidFill>
              </a:rPr>
              <a:t>Events allow paid or non-paid registration. </a:t>
            </a:r>
          </a:p>
          <a:p>
            <a:pPr marL="342900" indent="-342900">
              <a:buFont typeface="Arial" panose="020B0604020202020204" pitchFamily="34" charset="0"/>
              <a:buChar char="•"/>
            </a:pPr>
            <a:endParaRPr lang="en-US" sz="2000" dirty="0">
              <a:solidFill>
                <a:srgbClr val="005DAA"/>
              </a:solidFill>
            </a:endParaRPr>
          </a:p>
          <a:p>
            <a:pPr marL="342900" indent="-342900">
              <a:buFont typeface="Arial" panose="020B0604020202020204" pitchFamily="34" charset="0"/>
              <a:buChar char="•"/>
            </a:pPr>
            <a:r>
              <a:rPr lang="en-US" sz="2000" dirty="0">
                <a:solidFill>
                  <a:srgbClr val="005DAA"/>
                </a:solidFill>
              </a:rPr>
              <a:t>Events allow automated messaging. </a:t>
            </a:r>
          </a:p>
          <a:p>
            <a:pPr marL="342900" indent="-342900">
              <a:buFont typeface="Arial" panose="020B0604020202020204" pitchFamily="34" charset="0"/>
              <a:buChar char="•"/>
            </a:pPr>
            <a:endParaRPr lang="en-US" sz="2000" dirty="0">
              <a:solidFill>
                <a:srgbClr val="005DAA"/>
              </a:solidFill>
            </a:endParaRPr>
          </a:p>
          <a:p>
            <a:pPr marL="342900" indent="-342900">
              <a:buFont typeface="Arial" panose="020B0604020202020204" pitchFamily="34" charset="0"/>
              <a:buChar char="•"/>
            </a:pPr>
            <a:r>
              <a:rPr lang="en-US" sz="2000" dirty="0">
                <a:solidFill>
                  <a:srgbClr val="005DAA"/>
                </a:solidFill>
              </a:rPr>
              <a:t>Scheduling events is available for admins in their committee or local groups. </a:t>
            </a:r>
          </a:p>
          <a:p>
            <a:pPr marL="342900" indent="-342900">
              <a:buFont typeface="Arial" panose="020B0604020202020204" pitchFamily="34" charset="0"/>
              <a:buChar char="•"/>
            </a:pPr>
            <a:endParaRPr lang="en-US" sz="2000" dirty="0">
              <a:solidFill>
                <a:srgbClr val="005DAA"/>
              </a:solidFill>
            </a:endParaRPr>
          </a:p>
          <a:p>
            <a:pPr marL="342900" indent="-342900">
              <a:buFont typeface="Arial" panose="020B0604020202020204" pitchFamily="34" charset="0"/>
              <a:buChar char="•"/>
            </a:pPr>
            <a:r>
              <a:rPr lang="en-US" sz="2000" dirty="0">
                <a:solidFill>
                  <a:srgbClr val="005DAA"/>
                </a:solidFill>
              </a:rPr>
              <a:t>Being a Chair or President in the ASCE membership database will grant you these permissions. </a:t>
            </a:r>
          </a:p>
          <a:p>
            <a:pPr marL="342900" indent="-342900">
              <a:buFont typeface="Arial" panose="020B0604020202020204" pitchFamily="34" charset="0"/>
              <a:buChar char="•"/>
            </a:pPr>
            <a:endParaRPr lang="en-US" sz="2000" dirty="0">
              <a:solidFill>
                <a:srgbClr val="005DAA"/>
              </a:solidFill>
            </a:endParaRPr>
          </a:p>
        </p:txBody>
      </p:sp>
    </p:spTree>
    <p:extLst>
      <p:ext uri="{BB962C8B-B14F-4D97-AF65-F5344CB8AC3E}">
        <p14:creationId xmlns:p14="http://schemas.microsoft.com/office/powerpoint/2010/main" val="19829696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F15D2-D499-4486-847C-C7E4C38F69A2}"/>
              </a:ext>
            </a:extLst>
          </p:cNvPr>
          <p:cNvSpPr>
            <a:spLocks noGrp="1"/>
          </p:cNvSpPr>
          <p:nvPr>
            <p:ph type="title"/>
          </p:nvPr>
        </p:nvSpPr>
        <p:spPr/>
        <p:txBody>
          <a:bodyPr>
            <a:normAutofit/>
          </a:bodyPr>
          <a:lstStyle/>
          <a:p>
            <a:r>
              <a:rPr lang="en-US" dirty="0"/>
              <a:t>Create an event </a:t>
            </a:r>
          </a:p>
        </p:txBody>
      </p:sp>
      <p:pic>
        <p:nvPicPr>
          <p:cNvPr id="3" name="Picture 2">
            <a:extLst>
              <a:ext uri="{FF2B5EF4-FFF2-40B4-BE49-F238E27FC236}">
                <a16:creationId xmlns:a16="http://schemas.microsoft.com/office/drawing/2014/main" id="{AFCC28F1-13C4-4471-914F-065B7B4CF76C}"/>
              </a:ext>
            </a:extLst>
          </p:cNvPr>
          <p:cNvPicPr>
            <a:picLocks noChangeAspect="1"/>
          </p:cNvPicPr>
          <p:nvPr/>
        </p:nvPicPr>
        <p:blipFill>
          <a:blip r:embed="rId2"/>
          <a:stretch>
            <a:fillRect/>
          </a:stretch>
        </p:blipFill>
        <p:spPr>
          <a:xfrm>
            <a:off x="1237474" y="3357345"/>
            <a:ext cx="9931676" cy="2399942"/>
          </a:xfrm>
          <a:prstGeom prst="rect">
            <a:avLst/>
          </a:prstGeom>
          <a:ln>
            <a:solidFill>
              <a:schemeClr val="tx1"/>
            </a:solidFill>
          </a:ln>
        </p:spPr>
      </p:pic>
      <p:sp>
        <p:nvSpPr>
          <p:cNvPr id="4" name="TextBox 3">
            <a:extLst>
              <a:ext uri="{FF2B5EF4-FFF2-40B4-BE49-F238E27FC236}">
                <a16:creationId xmlns:a16="http://schemas.microsoft.com/office/drawing/2014/main" id="{0A4392A4-3146-4690-A308-E1DFF4930BC5}"/>
              </a:ext>
            </a:extLst>
          </p:cNvPr>
          <p:cNvSpPr txBox="1"/>
          <p:nvPr/>
        </p:nvSpPr>
        <p:spPr>
          <a:xfrm>
            <a:off x="1599248" y="1690688"/>
            <a:ext cx="4425316" cy="954107"/>
          </a:xfrm>
          <a:prstGeom prst="rect">
            <a:avLst/>
          </a:prstGeom>
          <a:noFill/>
        </p:spPr>
        <p:txBody>
          <a:bodyPr wrap="square" rtlCol="0">
            <a:spAutoFit/>
          </a:bodyPr>
          <a:lstStyle/>
          <a:p>
            <a:r>
              <a:rPr lang="en-US" sz="2800" dirty="0">
                <a:solidFill>
                  <a:schemeClr val="accent1"/>
                </a:solidFill>
              </a:rPr>
              <a:t>Click on the “Event” tab &gt; “Add Event”   </a:t>
            </a:r>
          </a:p>
        </p:txBody>
      </p:sp>
      <p:pic>
        <p:nvPicPr>
          <p:cNvPr id="5" name="Picture 4">
            <a:extLst>
              <a:ext uri="{FF2B5EF4-FFF2-40B4-BE49-F238E27FC236}">
                <a16:creationId xmlns:a16="http://schemas.microsoft.com/office/drawing/2014/main" id="{C2CF56A0-D843-40F9-8B07-34CD92A2506B}"/>
              </a:ext>
            </a:extLst>
          </p:cNvPr>
          <p:cNvPicPr>
            <a:picLocks noChangeAspect="1"/>
          </p:cNvPicPr>
          <p:nvPr/>
        </p:nvPicPr>
        <p:blipFill>
          <a:blip r:embed="rId3"/>
          <a:stretch>
            <a:fillRect/>
          </a:stretch>
        </p:blipFill>
        <p:spPr>
          <a:xfrm>
            <a:off x="6424613" y="715521"/>
            <a:ext cx="4529138" cy="2355796"/>
          </a:xfrm>
          <a:prstGeom prst="rect">
            <a:avLst/>
          </a:prstGeom>
          <a:ln>
            <a:solidFill>
              <a:schemeClr val="tx1"/>
            </a:solidFill>
          </a:ln>
        </p:spPr>
      </p:pic>
      <p:sp>
        <p:nvSpPr>
          <p:cNvPr id="6" name="Oval 5">
            <a:extLst>
              <a:ext uri="{FF2B5EF4-FFF2-40B4-BE49-F238E27FC236}">
                <a16:creationId xmlns:a16="http://schemas.microsoft.com/office/drawing/2014/main" id="{FB55DD1A-80A6-47C0-B9D7-852DEFDE040E}"/>
              </a:ext>
            </a:extLst>
          </p:cNvPr>
          <p:cNvSpPr/>
          <p:nvPr/>
        </p:nvSpPr>
        <p:spPr>
          <a:xfrm>
            <a:off x="9678351" y="1893419"/>
            <a:ext cx="1075373" cy="91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7" name="Oval 6">
            <a:extLst>
              <a:ext uri="{FF2B5EF4-FFF2-40B4-BE49-F238E27FC236}">
                <a16:creationId xmlns:a16="http://schemas.microsoft.com/office/drawing/2014/main" id="{7E686EA3-1406-4C57-8C74-E70C64388503}"/>
              </a:ext>
            </a:extLst>
          </p:cNvPr>
          <p:cNvSpPr/>
          <p:nvPr/>
        </p:nvSpPr>
        <p:spPr>
          <a:xfrm>
            <a:off x="6424613" y="4280774"/>
            <a:ext cx="1119188" cy="91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Tree>
    <p:extLst>
      <p:ext uri="{BB962C8B-B14F-4D97-AF65-F5344CB8AC3E}">
        <p14:creationId xmlns:p14="http://schemas.microsoft.com/office/powerpoint/2010/main" val="13057154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F752F-9DB4-4141-AD31-672FB1E9B2A6}"/>
              </a:ext>
            </a:extLst>
          </p:cNvPr>
          <p:cNvSpPr>
            <a:spLocks noGrp="1"/>
          </p:cNvSpPr>
          <p:nvPr>
            <p:ph type="title"/>
          </p:nvPr>
        </p:nvSpPr>
        <p:spPr/>
        <p:txBody>
          <a:bodyPr/>
          <a:lstStyle/>
          <a:p>
            <a:r>
              <a:rPr lang="en-US" dirty="0"/>
              <a:t>Event Types </a:t>
            </a:r>
          </a:p>
        </p:txBody>
      </p:sp>
      <p:sp>
        <p:nvSpPr>
          <p:cNvPr id="4" name="TextBox 3">
            <a:extLst>
              <a:ext uri="{FF2B5EF4-FFF2-40B4-BE49-F238E27FC236}">
                <a16:creationId xmlns:a16="http://schemas.microsoft.com/office/drawing/2014/main" id="{6130928A-E66F-4F2C-AA22-4EA218983857}"/>
              </a:ext>
            </a:extLst>
          </p:cNvPr>
          <p:cNvSpPr txBox="1"/>
          <p:nvPr/>
        </p:nvSpPr>
        <p:spPr>
          <a:xfrm>
            <a:off x="1066800" y="1690688"/>
            <a:ext cx="2505075" cy="4247317"/>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005DAA"/>
                </a:solidFill>
              </a:rPr>
              <a:t>Select the event type first or you will loose any information you already submitted.  </a:t>
            </a:r>
          </a:p>
          <a:p>
            <a:endParaRPr lang="en-US" dirty="0">
              <a:solidFill>
                <a:srgbClr val="005DAA"/>
              </a:solidFill>
            </a:endParaRPr>
          </a:p>
          <a:p>
            <a:pPr marL="285750" indent="-285750">
              <a:buFont typeface="Arial" panose="020B0604020202020204" pitchFamily="34" charset="0"/>
              <a:buChar char="•"/>
            </a:pPr>
            <a:r>
              <a:rPr lang="en-US" dirty="0">
                <a:solidFill>
                  <a:srgbClr val="005DAA"/>
                </a:solidFill>
              </a:rPr>
              <a:t>The event type that you select controls what functionality is available as you are creating the event. Please see the options available for each event type in the following slides.</a:t>
            </a:r>
          </a:p>
          <a:p>
            <a:pPr marL="285750" indent="-285750">
              <a:buFont typeface="Arial" panose="020B0604020202020204" pitchFamily="34" charset="0"/>
              <a:buChar char="•"/>
            </a:pPr>
            <a:endParaRPr lang="en-US" dirty="0">
              <a:solidFill>
                <a:srgbClr val="005DAA"/>
              </a:solidFill>
            </a:endParaRPr>
          </a:p>
        </p:txBody>
      </p:sp>
      <p:pic>
        <p:nvPicPr>
          <p:cNvPr id="5" name="Picture 4">
            <a:extLst>
              <a:ext uri="{FF2B5EF4-FFF2-40B4-BE49-F238E27FC236}">
                <a16:creationId xmlns:a16="http://schemas.microsoft.com/office/drawing/2014/main" id="{0B1D9FF0-A29B-40A2-9CE9-BB581E401C16}"/>
              </a:ext>
            </a:extLst>
          </p:cNvPr>
          <p:cNvPicPr>
            <a:picLocks noChangeAspect="1"/>
          </p:cNvPicPr>
          <p:nvPr/>
        </p:nvPicPr>
        <p:blipFill>
          <a:blip r:embed="rId2"/>
          <a:stretch>
            <a:fillRect/>
          </a:stretch>
        </p:blipFill>
        <p:spPr>
          <a:xfrm>
            <a:off x="3800475" y="1818640"/>
            <a:ext cx="8279168" cy="2876868"/>
          </a:xfrm>
          <a:prstGeom prst="rect">
            <a:avLst/>
          </a:prstGeom>
          <a:ln>
            <a:solidFill>
              <a:schemeClr val="tx1"/>
            </a:solidFill>
          </a:ln>
        </p:spPr>
      </p:pic>
    </p:spTree>
    <p:extLst>
      <p:ext uri="{BB962C8B-B14F-4D97-AF65-F5344CB8AC3E}">
        <p14:creationId xmlns:p14="http://schemas.microsoft.com/office/powerpoint/2010/main" val="6874112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DDC80-FB63-4F3F-B9DF-3CD65B929976}"/>
              </a:ext>
            </a:extLst>
          </p:cNvPr>
          <p:cNvSpPr>
            <a:spLocks noGrp="1"/>
          </p:cNvSpPr>
          <p:nvPr>
            <p:ph type="title"/>
          </p:nvPr>
        </p:nvSpPr>
        <p:spPr/>
        <p:txBody>
          <a:bodyPr/>
          <a:lstStyle/>
          <a:p>
            <a:r>
              <a:rPr lang="en-US" dirty="0"/>
              <a:t>Committee Call</a:t>
            </a:r>
          </a:p>
        </p:txBody>
      </p:sp>
      <p:sp>
        <p:nvSpPr>
          <p:cNvPr id="3" name="TextBox 2">
            <a:extLst>
              <a:ext uri="{FF2B5EF4-FFF2-40B4-BE49-F238E27FC236}">
                <a16:creationId xmlns:a16="http://schemas.microsoft.com/office/drawing/2014/main" id="{4620E7A5-821B-4594-9179-AF14D705D246}"/>
              </a:ext>
            </a:extLst>
          </p:cNvPr>
          <p:cNvSpPr txBox="1"/>
          <p:nvPr/>
        </p:nvSpPr>
        <p:spPr>
          <a:xfrm>
            <a:off x="1285875" y="1690688"/>
            <a:ext cx="9448800" cy="3785652"/>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rgbClr val="005DAA"/>
                </a:solidFill>
              </a:rPr>
              <a:t>Title </a:t>
            </a:r>
          </a:p>
          <a:p>
            <a:pPr marL="285750" indent="-285750">
              <a:buFont typeface="Arial" panose="020B0604020202020204" pitchFamily="34" charset="0"/>
              <a:buChar char="•"/>
            </a:pPr>
            <a:r>
              <a:rPr lang="en-US" sz="2400" dirty="0">
                <a:solidFill>
                  <a:srgbClr val="005DAA"/>
                </a:solidFill>
              </a:rPr>
              <a:t>Description</a:t>
            </a:r>
          </a:p>
          <a:p>
            <a:pPr marL="285750" indent="-285750">
              <a:buFont typeface="Arial" panose="020B0604020202020204" pitchFamily="34" charset="0"/>
              <a:buChar char="•"/>
            </a:pPr>
            <a:r>
              <a:rPr lang="en-US" sz="2400" dirty="0">
                <a:solidFill>
                  <a:srgbClr val="005DAA"/>
                </a:solidFill>
              </a:rPr>
              <a:t>External URL </a:t>
            </a:r>
          </a:p>
          <a:p>
            <a:pPr marL="285750" indent="-285750">
              <a:buFont typeface="Arial" panose="020B0604020202020204" pitchFamily="34" charset="0"/>
              <a:buChar char="•"/>
            </a:pPr>
            <a:r>
              <a:rPr lang="en-US" sz="2400" dirty="0">
                <a:solidFill>
                  <a:srgbClr val="005DAA"/>
                </a:solidFill>
              </a:rPr>
              <a:t>Start time and end time</a:t>
            </a:r>
          </a:p>
          <a:p>
            <a:pPr marL="285750" indent="-285750">
              <a:buFont typeface="Arial" panose="020B0604020202020204" pitchFamily="34" charset="0"/>
              <a:buChar char="•"/>
            </a:pPr>
            <a:r>
              <a:rPr lang="en-US" sz="2400" dirty="0" err="1">
                <a:solidFill>
                  <a:srgbClr val="005DAA"/>
                </a:solidFill>
              </a:rPr>
              <a:t>Timezone</a:t>
            </a:r>
            <a:endParaRPr lang="en-US" sz="2400" dirty="0">
              <a:solidFill>
                <a:srgbClr val="005DAA"/>
              </a:solidFill>
            </a:endParaRPr>
          </a:p>
          <a:p>
            <a:pPr marL="285750" indent="-285750">
              <a:buFont typeface="Arial" panose="020B0604020202020204" pitchFamily="34" charset="0"/>
              <a:buChar char="•"/>
            </a:pPr>
            <a:r>
              <a:rPr lang="en-US" sz="2400" dirty="0">
                <a:solidFill>
                  <a:srgbClr val="005DAA"/>
                </a:solidFill>
              </a:rPr>
              <a:t>Make a repeating event </a:t>
            </a:r>
          </a:p>
          <a:p>
            <a:pPr marL="285750" indent="-285750">
              <a:buFont typeface="Arial" panose="020B0604020202020204" pitchFamily="34" charset="0"/>
              <a:buChar char="•"/>
            </a:pPr>
            <a:r>
              <a:rPr lang="en-US" sz="2400" dirty="0">
                <a:solidFill>
                  <a:srgbClr val="005DAA"/>
                </a:solidFill>
              </a:rPr>
              <a:t>Add dial in instructions </a:t>
            </a:r>
          </a:p>
          <a:p>
            <a:pPr marL="285750" indent="-285750">
              <a:buFont typeface="Arial" panose="020B0604020202020204" pitchFamily="34" charset="0"/>
              <a:buChar char="•"/>
            </a:pPr>
            <a:r>
              <a:rPr lang="en-US" sz="2400" dirty="0">
                <a:solidFill>
                  <a:srgbClr val="005DAA"/>
                </a:solidFill>
              </a:rPr>
              <a:t>Add contact information</a:t>
            </a:r>
          </a:p>
          <a:p>
            <a:pPr marL="285750" indent="-285750">
              <a:buFont typeface="Arial" panose="020B0604020202020204" pitchFamily="34" charset="0"/>
              <a:buChar char="•"/>
            </a:pPr>
            <a:r>
              <a:rPr lang="en-US" sz="2400" dirty="0">
                <a:solidFill>
                  <a:srgbClr val="005DAA"/>
                </a:solidFill>
              </a:rPr>
              <a:t>Automatically send an invite</a:t>
            </a:r>
          </a:p>
          <a:p>
            <a:pPr marL="285750" indent="-285750">
              <a:buFont typeface="Arial" panose="020B0604020202020204" pitchFamily="34" charset="0"/>
              <a:buChar char="•"/>
            </a:pPr>
            <a:r>
              <a:rPr lang="en-US" sz="2400" dirty="0">
                <a:solidFill>
                  <a:srgbClr val="005DAA"/>
                </a:solidFill>
              </a:rPr>
              <a:t>Automate reminders </a:t>
            </a:r>
          </a:p>
        </p:txBody>
      </p:sp>
    </p:spTree>
    <p:extLst>
      <p:ext uri="{BB962C8B-B14F-4D97-AF65-F5344CB8AC3E}">
        <p14:creationId xmlns:p14="http://schemas.microsoft.com/office/powerpoint/2010/main" val="753100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BB357-F81B-4F8E-8DCF-D957657BB92F}"/>
              </a:ext>
            </a:extLst>
          </p:cNvPr>
          <p:cNvSpPr>
            <a:spLocks noGrp="1"/>
          </p:cNvSpPr>
          <p:nvPr>
            <p:ph type="title"/>
          </p:nvPr>
        </p:nvSpPr>
        <p:spPr/>
        <p:txBody>
          <a:bodyPr/>
          <a:lstStyle/>
          <a:p>
            <a:r>
              <a:rPr lang="en-US" dirty="0"/>
              <a:t>Face-to-Face Committee Meeting </a:t>
            </a:r>
          </a:p>
        </p:txBody>
      </p:sp>
      <p:sp>
        <p:nvSpPr>
          <p:cNvPr id="3" name="TextBox 2">
            <a:extLst>
              <a:ext uri="{FF2B5EF4-FFF2-40B4-BE49-F238E27FC236}">
                <a16:creationId xmlns:a16="http://schemas.microsoft.com/office/drawing/2014/main" id="{37ED1F07-ED85-477F-A466-935E2BBC7195}"/>
              </a:ext>
            </a:extLst>
          </p:cNvPr>
          <p:cNvSpPr txBox="1"/>
          <p:nvPr/>
        </p:nvSpPr>
        <p:spPr>
          <a:xfrm>
            <a:off x="1228725" y="1690688"/>
            <a:ext cx="8267700" cy="3416320"/>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rgbClr val="005DAA"/>
                </a:solidFill>
              </a:rPr>
              <a:t>Title </a:t>
            </a:r>
          </a:p>
          <a:p>
            <a:pPr marL="285750" indent="-285750">
              <a:buFont typeface="Arial" panose="020B0604020202020204" pitchFamily="34" charset="0"/>
              <a:buChar char="•"/>
            </a:pPr>
            <a:r>
              <a:rPr lang="en-US" sz="2400" dirty="0">
                <a:solidFill>
                  <a:srgbClr val="005DAA"/>
                </a:solidFill>
              </a:rPr>
              <a:t>Description </a:t>
            </a:r>
          </a:p>
          <a:p>
            <a:pPr marL="285750" indent="-285750">
              <a:buFont typeface="Arial" panose="020B0604020202020204" pitchFamily="34" charset="0"/>
              <a:buChar char="•"/>
            </a:pPr>
            <a:r>
              <a:rPr lang="en-US" sz="2400" dirty="0">
                <a:solidFill>
                  <a:srgbClr val="005DAA"/>
                </a:solidFill>
              </a:rPr>
              <a:t>External link </a:t>
            </a:r>
          </a:p>
          <a:p>
            <a:pPr marL="285750" indent="-285750">
              <a:buFont typeface="Arial" panose="020B0604020202020204" pitchFamily="34" charset="0"/>
              <a:buChar char="•"/>
            </a:pPr>
            <a:r>
              <a:rPr lang="en-US" sz="2400" dirty="0">
                <a:solidFill>
                  <a:srgbClr val="005DAA"/>
                </a:solidFill>
              </a:rPr>
              <a:t>Date and time </a:t>
            </a:r>
          </a:p>
          <a:p>
            <a:pPr marL="285750" indent="-285750">
              <a:buFont typeface="Arial" panose="020B0604020202020204" pitchFamily="34" charset="0"/>
              <a:buChar char="•"/>
            </a:pPr>
            <a:r>
              <a:rPr lang="en-US" sz="2400" dirty="0" err="1">
                <a:solidFill>
                  <a:srgbClr val="005DAA"/>
                </a:solidFill>
              </a:rPr>
              <a:t>Timezone</a:t>
            </a:r>
            <a:endParaRPr lang="en-US" sz="2400" dirty="0">
              <a:solidFill>
                <a:srgbClr val="005DAA"/>
              </a:solidFill>
            </a:endParaRPr>
          </a:p>
          <a:p>
            <a:pPr marL="285750" indent="-285750">
              <a:buFont typeface="Arial" panose="020B0604020202020204" pitchFamily="34" charset="0"/>
              <a:buChar char="•"/>
            </a:pPr>
            <a:r>
              <a:rPr lang="en-US" sz="2400" dirty="0">
                <a:solidFill>
                  <a:srgbClr val="005DAA"/>
                </a:solidFill>
              </a:rPr>
              <a:t>Location </a:t>
            </a:r>
          </a:p>
          <a:p>
            <a:pPr marL="285750" indent="-285750">
              <a:buFont typeface="Arial" panose="020B0604020202020204" pitchFamily="34" charset="0"/>
              <a:buChar char="•"/>
            </a:pPr>
            <a:r>
              <a:rPr lang="en-US" sz="2400" dirty="0">
                <a:solidFill>
                  <a:srgbClr val="005DAA"/>
                </a:solidFill>
              </a:rPr>
              <a:t>Contact information</a:t>
            </a:r>
          </a:p>
          <a:p>
            <a:pPr marL="285750" indent="-285750">
              <a:buFont typeface="Arial" panose="020B0604020202020204" pitchFamily="34" charset="0"/>
              <a:buChar char="•"/>
            </a:pPr>
            <a:r>
              <a:rPr lang="en-US" sz="2400" dirty="0">
                <a:solidFill>
                  <a:srgbClr val="005DAA"/>
                </a:solidFill>
              </a:rPr>
              <a:t>Send meeting invite</a:t>
            </a:r>
          </a:p>
          <a:p>
            <a:pPr marL="285750" indent="-285750">
              <a:buFont typeface="Arial" panose="020B0604020202020204" pitchFamily="34" charset="0"/>
              <a:buChar char="•"/>
            </a:pPr>
            <a:r>
              <a:rPr lang="en-US" sz="2400" dirty="0">
                <a:solidFill>
                  <a:srgbClr val="005DAA"/>
                </a:solidFill>
              </a:rPr>
              <a:t>Automate reminders  </a:t>
            </a:r>
          </a:p>
        </p:txBody>
      </p:sp>
    </p:spTree>
    <p:extLst>
      <p:ext uri="{BB962C8B-B14F-4D97-AF65-F5344CB8AC3E}">
        <p14:creationId xmlns:p14="http://schemas.microsoft.com/office/powerpoint/2010/main" val="5451316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3A9C1-C945-4427-852A-BEC244670A69}"/>
              </a:ext>
            </a:extLst>
          </p:cNvPr>
          <p:cNvSpPr>
            <a:spLocks noGrp="1"/>
          </p:cNvSpPr>
          <p:nvPr>
            <p:ph type="title"/>
          </p:nvPr>
        </p:nvSpPr>
        <p:spPr/>
        <p:txBody>
          <a:bodyPr/>
          <a:lstStyle/>
          <a:p>
            <a:r>
              <a:rPr lang="en-US" dirty="0"/>
              <a:t>Section/Branch Event - Payment</a:t>
            </a:r>
          </a:p>
        </p:txBody>
      </p:sp>
      <p:sp>
        <p:nvSpPr>
          <p:cNvPr id="4" name="TextBox 3">
            <a:extLst>
              <a:ext uri="{FF2B5EF4-FFF2-40B4-BE49-F238E27FC236}">
                <a16:creationId xmlns:a16="http://schemas.microsoft.com/office/drawing/2014/main" id="{1E59B54B-A904-4D17-B920-2756AA1A14F5}"/>
              </a:ext>
            </a:extLst>
          </p:cNvPr>
          <p:cNvSpPr txBox="1"/>
          <p:nvPr/>
        </p:nvSpPr>
        <p:spPr>
          <a:xfrm>
            <a:off x="1104900" y="1952625"/>
            <a:ext cx="9839325" cy="3693319"/>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005DAA"/>
                </a:solidFill>
              </a:rPr>
              <a:t>Title </a:t>
            </a:r>
          </a:p>
          <a:p>
            <a:pPr marL="285750" indent="-285750">
              <a:buFont typeface="Arial" panose="020B0604020202020204" pitchFamily="34" charset="0"/>
              <a:buChar char="•"/>
            </a:pPr>
            <a:r>
              <a:rPr lang="en-US" dirty="0">
                <a:solidFill>
                  <a:srgbClr val="005DAA"/>
                </a:solidFill>
              </a:rPr>
              <a:t>Description </a:t>
            </a:r>
          </a:p>
          <a:p>
            <a:pPr marL="285750" indent="-285750">
              <a:buFont typeface="Arial" panose="020B0604020202020204" pitchFamily="34" charset="0"/>
              <a:buChar char="•"/>
            </a:pPr>
            <a:r>
              <a:rPr lang="en-US" dirty="0">
                <a:solidFill>
                  <a:srgbClr val="005DAA"/>
                </a:solidFill>
              </a:rPr>
              <a:t>External Link</a:t>
            </a:r>
          </a:p>
          <a:p>
            <a:pPr marL="285750" indent="-285750">
              <a:buFont typeface="Arial" panose="020B0604020202020204" pitchFamily="34" charset="0"/>
              <a:buChar char="•"/>
            </a:pPr>
            <a:r>
              <a:rPr lang="en-US" dirty="0">
                <a:solidFill>
                  <a:srgbClr val="005DAA"/>
                </a:solidFill>
              </a:rPr>
              <a:t>Photo</a:t>
            </a:r>
          </a:p>
          <a:p>
            <a:pPr marL="285750" indent="-285750">
              <a:buFont typeface="Arial" panose="020B0604020202020204" pitchFamily="34" charset="0"/>
              <a:buChar char="•"/>
            </a:pPr>
            <a:r>
              <a:rPr lang="en-US" dirty="0">
                <a:solidFill>
                  <a:srgbClr val="005DAA"/>
                </a:solidFill>
              </a:rPr>
              <a:t>Date and time</a:t>
            </a:r>
          </a:p>
          <a:p>
            <a:pPr marL="285750" indent="-285750">
              <a:buFont typeface="Arial" panose="020B0604020202020204" pitchFamily="34" charset="0"/>
              <a:buChar char="•"/>
            </a:pPr>
            <a:r>
              <a:rPr lang="en-US" dirty="0" err="1">
                <a:solidFill>
                  <a:srgbClr val="005DAA"/>
                </a:solidFill>
              </a:rPr>
              <a:t>Timezone</a:t>
            </a:r>
            <a:endParaRPr lang="en-US" dirty="0">
              <a:solidFill>
                <a:srgbClr val="005DAA"/>
              </a:solidFill>
            </a:endParaRPr>
          </a:p>
          <a:p>
            <a:pPr marL="285750" indent="-285750">
              <a:buFont typeface="Arial" panose="020B0604020202020204" pitchFamily="34" charset="0"/>
              <a:buChar char="•"/>
            </a:pPr>
            <a:r>
              <a:rPr lang="en-US" dirty="0">
                <a:solidFill>
                  <a:srgbClr val="005DAA"/>
                </a:solidFill>
              </a:rPr>
              <a:t>Custom fields </a:t>
            </a:r>
            <a:r>
              <a:rPr lang="en-US">
                <a:solidFill>
                  <a:srgbClr val="005DAA"/>
                </a:solidFill>
              </a:rPr>
              <a:t>for registration</a:t>
            </a:r>
            <a:endParaRPr lang="en-US" dirty="0">
              <a:solidFill>
                <a:srgbClr val="005DAA"/>
              </a:solidFill>
            </a:endParaRPr>
          </a:p>
          <a:p>
            <a:pPr marL="285750" indent="-285750">
              <a:buFont typeface="Arial" panose="020B0604020202020204" pitchFamily="34" charset="0"/>
              <a:buChar char="•"/>
            </a:pPr>
            <a:r>
              <a:rPr lang="en-US" dirty="0">
                <a:solidFill>
                  <a:srgbClr val="005DAA"/>
                </a:solidFill>
              </a:rPr>
              <a:t>Location</a:t>
            </a:r>
          </a:p>
          <a:p>
            <a:pPr marL="285750" indent="-285750">
              <a:buFont typeface="Arial" panose="020B0604020202020204" pitchFamily="34" charset="0"/>
              <a:buChar char="•"/>
            </a:pPr>
            <a:r>
              <a:rPr lang="en-US" dirty="0">
                <a:solidFill>
                  <a:srgbClr val="005DAA"/>
                </a:solidFill>
              </a:rPr>
              <a:t>Contact information</a:t>
            </a:r>
          </a:p>
          <a:p>
            <a:pPr marL="285750" indent="-285750">
              <a:buFont typeface="Arial" panose="020B0604020202020204" pitchFamily="34" charset="0"/>
              <a:buChar char="•"/>
            </a:pPr>
            <a:r>
              <a:rPr lang="en-US" dirty="0">
                <a:solidFill>
                  <a:srgbClr val="005DAA"/>
                </a:solidFill>
              </a:rPr>
              <a:t>Pricing </a:t>
            </a:r>
          </a:p>
          <a:p>
            <a:pPr marL="285750" indent="-285750">
              <a:buFont typeface="Arial" panose="020B0604020202020204" pitchFamily="34" charset="0"/>
              <a:buChar char="•"/>
            </a:pPr>
            <a:r>
              <a:rPr lang="en-US" dirty="0">
                <a:solidFill>
                  <a:srgbClr val="005DAA"/>
                </a:solidFill>
              </a:rPr>
              <a:t>Currency</a:t>
            </a:r>
          </a:p>
          <a:p>
            <a:pPr marL="285750" indent="-285750">
              <a:buFont typeface="Arial" panose="020B0604020202020204" pitchFamily="34" charset="0"/>
              <a:buChar char="•"/>
            </a:pPr>
            <a:r>
              <a:rPr lang="en-US" dirty="0">
                <a:solidFill>
                  <a:srgbClr val="005DAA"/>
                </a:solidFill>
              </a:rPr>
              <a:t>Send meeting invite</a:t>
            </a:r>
          </a:p>
          <a:p>
            <a:pPr marL="285750" indent="-285750">
              <a:buFont typeface="Arial" panose="020B0604020202020204" pitchFamily="34" charset="0"/>
              <a:buChar char="•"/>
            </a:pPr>
            <a:r>
              <a:rPr lang="en-US" dirty="0">
                <a:solidFill>
                  <a:srgbClr val="005DAA"/>
                </a:solidFill>
              </a:rPr>
              <a:t>Automate reminders</a:t>
            </a:r>
          </a:p>
        </p:txBody>
      </p:sp>
    </p:spTree>
    <p:extLst>
      <p:ext uri="{BB962C8B-B14F-4D97-AF65-F5344CB8AC3E}">
        <p14:creationId xmlns:p14="http://schemas.microsoft.com/office/powerpoint/2010/main" val="19889136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E81CD-50E3-4410-B132-D2A5FD54D337}"/>
              </a:ext>
            </a:extLst>
          </p:cNvPr>
          <p:cNvSpPr>
            <a:spLocks noGrp="1"/>
          </p:cNvSpPr>
          <p:nvPr>
            <p:ph type="title"/>
          </p:nvPr>
        </p:nvSpPr>
        <p:spPr/>
        <p:txBody>
          <a:bodyPr/>
          <a:lstStyle/>
          <a:p>
            <a:r>
              <a:rPr lang="en-US" dirty="0"/>
              <a:t>Section/Branch Event – No Payment </a:t>
            </a:r>
          </a:p>
        </p:txBody>
      </p:sp>
      <p:sp>
        <p:nvSpPr>
          <p:cNvPr id="3" name="TextBox 2">
            <a:extLst>
              <a:ext uri="{FF2B5EF4-FFF2-40B4-BE49-F238E27FC236}">
                <a16:creationId xmlns:a16="http://schemas.microsoft.com/office/drawing/2014/main" id="{2DDDCF66-00E5-4AE9-AB9E-35CF4EAF3852}"/>
              </a:ext>
            </a:extLst>
          </p:cNvPr>
          <p:cNvSpPr txBox="1"/>
          <p:nvPr/>
        </p:nvSpPr>
        <p:spPr>
          <a:xfrm>
            <a:off x="1047750" y="1690688"/>
            <a:ext cx="9048750" cy="3785652"/>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rgbClr val="005DAA"/>
                </a:solidFill>
              </a:rPr>
              <a:t>Title </a:t>
            </a:r>
          </a:p>
          <a:p>
            <a:pPr marL="285750" indent="-285750">
              <a:buFont typeface="Arial" panose="020B0604020202020204" pitchFamily="34" charset="0"/>
              <a:buChar char="•"/>
            </a:pPr>
            <a:r>
              <a:rPr lang="en-US" sz="2400" dirty="0">
                <a:solidFill>
                  <a:srgbClr val="005DAA"/>
                </a:solidFill>
              </a:rPr>
              <a:t>Description</a:t>
            </a:r>
          </a:p>
          <a:p>
            <a:pPr marL="285750" indent="-285750">
              <a:buFont typeface="Arial" panose="020B0604020202020204" pitchFamily="34" charset="0"/>
              <a:buChar char="•"/>
            </a:pPr>
            <a:r>
              <a:rPr lang="en-US" sz="2400" dirty="0">
                <a:solidFill>
                  <a:srgbClr val="005DAA"/>
                </a:solidFill>
              </a:rPr>
              <a:t>External URL</a:t>
            </a:r>
          </a:p>
          <a:p>
            <a:pPr marL="285750" indent="-285750">
              <a:buFont typeface="Arial" panose="020B0604020202020204" pitchFamily="34" charset="0"/>
              <a:buChar char="•"/>
            </a:pPr>
            <a:r>
              <a:rPr lang="en-US" sz="2400" dirty="0">
                <a:solidFill>
                  <a:srgbClr val="005DAA"/>
                </a:solidFill>
              </a:rPr>
              <a:t>Date and time </a:t>
            </a:r>
          </a:p>
          <a:p>
            <a:pPr marL="285750" indent="-285750">
              <a:buFont typeface="Arial" panose="020B0604020202020204" pitchFamily="34" charset="0"/>
              <a:buChar char="•"/>
            </a:pPr>
            <a:r>
              <a:rPr lang="en-US" sz="2400" dirty="0" err="1">
                <a:solidFill>
                  <a:srgbClr val="005DAA"/>
                </a:solidFill>
              </a:rPr>
              <a:t>Timezone</a:t>
            </a:r>
            <a:endParaRPr lang="en-US" sz="2400" dirty="0">
              <a:solidFill>
                <a:srgbClr val="005DAA"/>
              </a:solidFill>
            </a:endParaRPr>
          </a:p>
          <a:p>
            <a:pPr marL="285750" indent="-285750">
              <a:buFont typeface="Arial" panose="020B0604020202020204" pitchFamily="34" charset="0"/>
              <a:buChar char="•"/>
            </a:pPr>
            <a:r>
              <a:rPr lang="en-US" sz="2400" dirty="0">
                <a:solidFill>
                  <a:srgbClr val="005DAA"/>
                </a:solidFill>
              </a:rPr>
              <a:t>Limit Registration </a:t>
            </a:r>
          </a:p>
          <a:p>
            <a:pPr marL="285750" indent="-285750">
              <a:buFont typeface="Arial" panose="020B0604020202020204" pitchFamily="34" charset="0"/>
              <a:buChar char="•"/>
            </a:pPr>
            <a:r>
              <a:rPr lang="en-US" sz="2400" dirty="0">
                <a:solidFill>
                  <a:srgbClr val="005DAA"/>
                </a:solidFill>
              </a:rPr>
              <a:t>Physical address</a:t>
            </a:r>
          </a:p>
          <a:p>
            <a:pPr marL="285750" indent="-285750">
              <a:buFont typeface="Arial" panose="020B0604020202020204" pitchFamily="34" charset="0"/>
              <a:buChar char="•"/>
            </a:pPr>
            <a:r>
              <a:rPr lang="en-US" sz="2400" dirty="0">
                <a:solidFill>
                  <a:srgbClr val="005DAA"/>
                </a:solidFill>
              </a:rPr>
              <a:t>Contact information</a:t>
            </a:r>
          </a:p>
          <a:p>
            <a:pPr marL="285750" indent="-285750">
              <a:buFont typeface="Arial" panose="020B0604020202020204" pitchFamily="34" charset="0"/>
              <a:buChar char="•"/>
            </a:pPr>
            <a:r>
              <a:rPr lang="en-US" sz="2400" dirty="0">
                <a:solidFill>
                  <a:srgbClr val="005DAA"/>
                </a:solidFill>
              </a:rPr>
              <a:t>Send event invite</a:t>
            </a:r>
          </a:p>
          <a:p>
            <a:pPr marL="285750" indent="-285750">
              <a:buFont typeface="Arial" panose="020B0604020202020204" pitchFamily="34" charset="0"/>
              <a:buChar char="•"/>
            </a:pPr>
            <a:r>
              <a:rPr lang="en-US" sz="2400" dirty="0">
                <a:solidFill>
                  <a:srgbClr val="005DAA"/>
                </a:solidFill>
              </a:rPr>
              <a:t>Automate reminders</a:t>
            </a:r>
          </a:p>
        </p:txBody>
      </p:sp>
    </p:spTree>
    <p:extLst>
      <p:ext uri="{BB962C8B-B14F-4D97-AF65-F5344CB8AC3E}">
        <p14:creationId xmlns:p14="http://schemas.microsoft.com/office/powerpoint/2010/main" val="1438532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4BB81-66AB-4905-A235-12DE95422D40}"/>
              </a:ext>
            </a:extLst>
          </p:cNvPr>
          <p:cNvSpPr>
            <a:spLocks noGrp="1"/>
          </p:cNvSpPr>
          <p:nvPr>
            <p:ph type="title"/>
          </p:nvPr>
        </p:nvSpPr>
        <p:spPr/>
        <p:txBody>
          <a:bodyPr/>
          <a:lstStyle/>
          <a:p>
            <a:r>
              <a:rPr lang="en-US" dirty="0"/>
              <a:t>Webinar </a:t>
            </a:r>
          </a:p>
        </p:txBody>
      </p:sp>
      <p:sp>
        <p:nvSpPr>
          <p:cNvPr id="3" name="TextBox 2">
            <a:extLst>
              <a:ext uri="{FF2B5EF4-FFF2-40B4-BE49-F238E27FC236}">
                <a16:creationId xmlns:a16="http://schemas.microsoft.com/office/drawing/2014/main" id="{B3C1E3D3-A0D7-4695-993B-6830D9CAE343}"/>
              </a:ext>
            </a:extLst>
          </p:cNvPr>
          <p:cNvSpPr txBox="1"/>
          <p:nvPr/>
        </p:nvSpPr>
        <p:spPr>
          <a:xfrm>
            <a:off x="1095375" y="1720840"/>
            <a:ext cx="8782050" cy="3416320"/>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005DAA"/>
                </a:solidFill>
              </a:rPr>
              <a:t>Title </a:t>
            </a:r>
          </a:p>
          <a:p>
            <a:pPr marL="285750" indent="-285750">
              <a:buFont typeface="Arial" panose="020B0604020202020204" pitchFamily="34" charset="0"/>
              <a:buChar char="•"/>
            </a:pPr>
            <a:r>
              <a:rPr lang="en-US" dirty="0">
                <a:solidFill>
                  <a:srgbClr val="005DAA"/>
                </a:solidFill>
              </a:rPr>
              <a:t>Description</a:t>
            </a:r>
          </a:p>
          <a:p>
            <a:pPr marL="285750" indent="-285750">
              <a:buFont typeface="Arial" panose="020B0604020202020204" pitchFamily="34" charset="0"/>
              <a:buChar char="•"/>
            </a:pPr>
            <a:r>
              <a:rPr lang="en-US" dirty="0">
                <a:solidFill>
                  <a:srgbClr val="005DAA"/>
                </a:solidFill>
              </a:rPr>
              <a:t>Photo</a:t>
            </a:r>
          </a:p>
          <a:p>
            <a:pPr marL="285750" indent="-285750">
              <a:buFont typeface="Arial" panose="020B0604020202020204" pitchFamily="34" charset="0"/>
              <a:buChar char="•"/>
            </a:pPr>
            <a:r>
              <a:rPr lang="en-US" dirty="0">
                <a:solidFill>
                  <a:srgbClr val="005DAA"/>
                </a:solidFill>
              </a:rPr>
              <a:t>External link</a:t>
            </a:r>
          </a:p>
          <a:p>
            <a:pPr marL="285750" indent="-285750">
              <a:buFont typeface="Arial" panose="020B0604020202020204" pitchFamily="34" charset="0"/>
              <a:buChar char="•"/>
            </a:pPr>
            <a:r>
              <a:rPr lang="en-US" dirty="0">
                <a:solidFill>
                  <a:srgbClr val="005DAA"/>
                </a:solidFill>
              </a:rPr>
              <a:t>Date and time</a:t>
            </a:r>
          </a:p>
          <a:p>
            <a:pPr marL="285750" indent="-285750">
              <a:buFont typeface="Arial" panose="020B0604020202020204" pitchFamily="34" charset="0"/>
              <a:buChar char="•"/>
            </a:pPr>
            <a:r>
              <a:rPr lang="en-US" dirty="0" err="1">
                <a:solidFill>
                  <a:srgbClr val="005DAA"/>
                </a:solidFill>
              </a:rPr>
              <a:t>Timezone</a:t>
            </a:r>
            <a:endParaRPr lang="en-US" dirty="0">
              <a:solidFill>
                <a:srgbClr val="005DAA"/>
              </a:solidFill>
            </a:endParaRPr>
          </a:p>
          <a:p>
            <a:pPr marL="285750" indent="-285750">
              <a:buFont typeface="Arial" panose="020B0604020202020204" pitchFamily="34" charset="0"/>
              <a:buChar char="•"/>
            </a:pPr>
            <a:r>
              <a:rPr lang="en-US" dirty="0">
                <a:solidFill>
                  <a:srgbClr val="005DAA"/>
                </a:solidFill>
              </a:rPr>
              <a:t>Dial-in instructions </a:t>
            </a:r>
          </a:p>
          <a:p>
            <a:pPr marL="285750" indent="-285750">
              <a:buFont typeface="Arial" panose="020B0604020202020204" pitchFamily="34" charset="0"/>
              <a:buChar char="•"/>
            </a:pPr>
            <a:r>
              <a:rPr lang="en-US" dirty="0">
                <a:solidFill>
                  <a:srgbClr val="005DAA"/>
                </a:solidFill>
              </a:rPr>
              <a:t>Contact information </a:t>
            </a:r>
          </a:p>
          <a:p>
            <a:pPr marL="285750" indent="-285750">
              <a:buFont typeface="Arial" panose="020B0604020202020204" pitchFamily="34" charset="0"/>
              <a:buChar char="•"/>
            </a:pPr>
            <a:r>
              <a:rPr lang="en-US" dirty="0">
                <a:solidFill>
                  <a:srgbClr val="005DAA"/>
                </a:solidFill>
              </a:rPr>
              <a:t>External </a:t>
            </a:r>
            <a:r>
              <a:rPr lang="en-US">
                <a:solidFill>
                  <a:srgbClr val="005DAA"/>
                </a:solidFill>
              </a:rPr>
              <a:t>registration required  </a:t>
            </a:r>
            <a:endParaRPr lang="en-US" dirty="0">
              <a:solidFill>
                <a:srgbClr val="005DAA"/>
              </a:solidFill>
            </a:endParaRPr>
          </a:p>
          <a:p>
            <a:pPr marL="285750" indent="-285750">
              <a:buFont typeface="Arial" panose="020B0604020202020204" pitchFamily="34" charset="0"/>
              <a:buChar char="•"/>
            </a:pPr>
            <a:r>
              <a:rPr lang="en-US" dirty="0">
                <a:solidFill>
                  <a:srgbClr val="005DAA"/>
                </a:solidFill>
              </a:rPr>
              <a:t>Send event invitation</a:t>
            </a:r>
          </a:p>
          <a:p>
            <a:pPr marL="285750" indent="-285750">
              <a:buFont typeface="Arial" panose="020B0604020202020204" pitchFamily="34" charset="0"/>
              <a:buChar char="•"/>
            </a:pPr>
            <a:r>
              <a:rPr lang="en-US" dirty="0">
                <a:solidFill>
                  <a:srgbClr val="005DAA"/>
                </a:solidFill>
              </a:rPr>
              <a:t>Personally share event </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1039234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llaborate_template_FINAL  -  Read-Only" id="{97A4EB2C-973A-4786-870C-66DC11C0DE54}" vid="{3E06D992-8DF7-4080-B73B-A1F212467D91}"/>
    </a:ext>
  </a:extLst>
</a:theme>
</file>

<file path=docProps/app.xml><?xml version="1.0" encoding="utf-8"?>
<Properties xmlns="http://schemas.openxmlformats.org/officeDocument/2006/extended-properties" xmlns:vt="http://schemas.openxmlformats.org/officeDocument/2006/docPropsVTypes">
  <Template>Collaborate_template_FINAL</Template>
  <TotalTime>677</TotalTime>
  <Words>468</Words>
  <Application>Microsoft Office PowerPoint</Application>
  <PresentationFormat>Widescreen</PresentationFormat>
  <Paragraphs>98</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Futura Medium</vt:lpstr>
      <vt:lpstr>Futura Std Book</vt:lpstr>
      <vt:lpstr>Futura Std Medium</vt:lpstr>
      <vt:lpstr>Office Theme</vt:lpstr>
      <vt:lpstr>Managing Events </vt:lpstr>
      <vt:lpstr>Why use ASCE Collaborate events? </vt:lpstr>
      <vt:lpstr>Create an event </vt:lpstr>
      <vt:lpstr>Event Types </vt:lpstr>
      <vt:lpstr>Committee Call</vt:lpstr>
      <vt:lpstr>Face-to-Face Committee Meeting </vt:lpstr>
      <vt:lpstr>Section/Branch Event - Payment</vt:lpstr>
      <vt:lpstr>Section/Branch Event – No Payment </vt:lpstr>
      <vt:lpstr>Webinar </vt:lpstr>
      <vt:lpstr>Career by Design </vt:lpstr>
      <vt:lpstr>Manage Events </vt:lpstr>
      <vt:lpstr>Event Payment </vt:lpstr>
      <vt:lpstr>Email Invitations  </vt:lpstr>
      <vt:lpstr>Automated Reminders</vt:lpstr>
      <vt:lpstr>Configure Reminders </vt:lpstr>
      <vt:lpstr>Share Events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2017 to 2018</dc:title>
  <dc:creator>Austin, Tirza</dc:creator>
  <cp:lastModifiedBy>Austin, Tirza</cp:lastModifiedBy>
  <cp:revision>110</cp:revision>
  <dcterms:created xsi:type="dcterms:W3CDTF">2018-08-31T18:06:18Z</dcterms:created>
  <dcterms:modified xsi:type="dcterms:W3CDTF">2019-10-16T17:54:29Z</dcterms:modified>
</cp:coreProperties>
</file>