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1" r:id="rId3"/>
    <p:sldId id="265" r:id="rId4"/>
    <p:sldId id="266" r:id="rId5"/>
    <p:sldId id="268" r:id="rId6"/>
    <p:sldId id="273" r:id="rId7"/>
    <p:sldId id="274" r:id="rId8"/>
    <p:sldId id="269" r:id="rId9"/>
    <p:sldId id="270" r:id="rId10"/>
    <p:sldId id="271" r:id="rId11"/>
    <p:sldId id="272" r:id="rId12"/>
    <p:sldId id="275" r:id="rId13"/>
    <p:sldId id="276" r:id="rId14"/>
    <p:sldId id="277" r:id="rId15"/>
    <p:sldId id="278" r:id="rId16"/>
    <p:sldId id="279"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5DAA"/>
    <a:srgbClr val="000000"/>
    <a:srgbClr val="41A66A"/>
    <a:srgbClr val="CADC7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13" autoAdjust="0"/>
    <p:restoredTop sz="94660"/>
  </p:normalViewPr>
  <p:slideViewPr>
    <p:cSldViewPr snapToGrid="0">
      <p:cViewPr varScale="1">
        <p:scale>
          <a:sx n="67" d="100"/>
          <a:sy n="67" d="100"/>
        </p:scale>
        <p:origin x="452" y="48"/>
      </p:cViewPr>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725EFFF-8EDD-4A20-816F-92673FA1FE58}"/>
              </a:ext>
            </a:extLst>
          </p:cNvPr>
          <p:cNvSpPr/>
          <p:nvPr userDrawn="1"/>
        </p:nvSpPr>
        <p:spPr>
          <a:xfrm>
            <a:off x="0" y="5364148"/>
            <a:ext cx="12192000" cy="1493852"/>
          </a:xfrm>
          <a:prstGeom prst="rect">
            <a:avLst/>
          </a:prstGeom>
          <a:solidFill>
            <a:srgbClr val="CADC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a:extLst>
              <a:ext uri="{FF2B5EF4-FFF2-40B4-BE49-F238E27FC236}">
                <a16:creationId xmlns:a16="http://schemas.microsoft.com/office/drawing/2014/main" id="{50E5DA47-D4ED-4331-BC51-A644390717F9}"/>
              </a:ext>
            </a:extLst>
          </p:cNvPr>
          <p:cNvSpPr>
            <a:spLocks noGrp="1"/>
          </p:cNvSpPr>
          <p:nvPr>
            <p:ph type="dt" sz="half" idx="10"/>
          </p:nvPr>
        </p:nvSpPr>
        <p:spPr>
          <a:xfrm>
            <a:off x="838200" y="6269368"/>
            <a:ext cx="2743200" cy="365125"/>
          </a:xfrm>
          <a:prstGeom prst="rect">
            <a:avLst/>
          </a:prstGeom>
        </p:spPr>
        <p:txBody>
          <a:bodyPr/>
          <a:lstStyle>
            <a:lvl1pPr>
              <a:defRPr sz="1000">
                <a:solidFill>
                  <a:schemeClr val="tx1"/>
                </a:solidFill>
                <a:latin typeface="Futura Std Book" panose="020B0502020204020303" pitchFamily="34" charset="0"/>
              </a:defRPr>
            </a:lvl1pPr>
          </a:lstStyle>
          <a:p>
            <a:fld id="{951C6032-E40F-490E-8B39-07B93EDEFCAA}" type="datetimeFigureOut">
              <a:rPr lang="en-US" smtClean="0"/>
              <a:pPr/>
              <a:t>10/17/2019</a:t>
            </a:fld>
            <a:endParaRPr lang="en-US" dirty="0"/>
          </a:p>
        </p:txBody>
      </p:sp>
      <p:sp>
        <p:nvSpPr>
          <p:cNvPr id="5" name="Footer Placeholder 4">
            <a:extLst>
              <a:ext uri="{FF2B5EF4-FFF2-40B4-BE49-F238E27FC236}">
                <a16:creationId xmlns:a16="http://schemas.microsoft.com/office/drawing/2014/main" id="{E3DD3F55-A7C8-4133-A162-950D0AB7F632}"/>
              </a:ext>
            </a:extLst>
          </p:cNvPr>
          <p:cNvSpPr>
            <a:spLocks noGrp="1"/>
          </p:cNvSpPr>
          <p:nvPr>
            <p:ph type="ftr" sz="quarter" idx="11"/>
          </p:nvPr>
        </p:nvSpPr>
        <p:spPr>
          <a:xfrm>
            <a:off x="4038600" y="6284358"/>
            <a:ext cx="4114800" cy="365125"/>
          </a:xfrm>
          <a:prstGeom prst="rect">
            <a:avLst/>
          </a:prstGeom>
        </p:spPr>
        <p:txBody>
          <a:bodyPr/>
          <a:lstStyle>
            <a:lvl1pPr>
              <a:defRPr sz="1000">
                <a:latin typeface="Futura Std Book" panose="020B0502020204020303" pitchFamily="34" charset="0"/>
              </a:defRPr>
            </a:lvl1pPr>
          </a:lstStyle>
          <a:p>
            <a:endParaRPr lang="en-US" dirty="0"/>
          </a:p>
        </p:txBody>
      </p:sp>
      <p:sp>
        <p:nvSpPr>
          <p:cNvPr id="6" name="Slide Number Placeholder 5">
            <a:extLst>
              <a:ext uri="{FF2B5EF4-FFF2-40B4-BE49-F238E27FC236}">
                <a16:creationId xmlns:a16="http://schemas.microsoft.com/office/drawing/2014/main" id="{0D054CFC-CB2F-45A8-8B65-B816EAA90634}"/>
              </a:ext>
            </a:extLst>
          </p:cNvPr>
          <p:cNvSpPr>
            <a:spLocks noGrp="1"/>
          </p:cNvSpPr>
          <p:nvPr>
            <p:ph type="sldNum" sz="quarter" idx="12"/>
          </p:nvPr>
        </p:nvSpPr>
        <p:spPr>
          <a:xfrm>
            <a:off x="8610600" y="6272326"/>
            <a:ext cx="2743200" cy="365125"/>
          </a:xfrm>
          <a:prstGeom prst="rect">
            <a:avLst/>
          </a:prstGeom>
        </p:spPr>
        <p:txBody>
          <a:bodyPr/>
          <a:lstStyle>
            <a:lvl1pPr>
              <a:defRPr sz="1000">
                <a:latin typeface="Futura Std Book" panose="020B0502020204020303" pitchFamily="34" charset="0"/>
              </a:defRPr>
            </a:lvl1pPr>
          </a:lstStyle>
          <a:p>
            <a:fld id="{66745279-73D8-4D0A-83BA-49EF95B7FEF1}" type="slidenum">
              <a:rPr lang="en-US" smtClean="0"/>
              <a:pPr/>
              <a:t>‹#›</a:t>
            </a:fld>
            <a:endParaRPr lang="en-US" dirty="0"/>
          </a:p>
        </p:txBody>
      </p:sp>
      <p:sp>
        <p:nvSpPr>
          <p:cNvPr id="11" name="Rectangle 10">
            <a:extLst>
              <a:ext uri="{FF2B5EF4-FFF2-40B4-BE49-F238E27FC236}">
                <a16:creationId xmlns:a16="http://schemas.microsoft.com/office/drawing/2014/main" id="{1D464091-97D0-48A0-AEE5-3F13AB82E51F}"/>
              </a:ext>
            </a:extLst>
          </p:cNvPr>
          <p:cNvSpPr/>
          <p:nvPr userDrawn="1"/>
        </p:nvSpPr>
        <p:spPr>
          <a:xfrm>
            <a:off x="0" y="6773780"/>
            <a:ext cx="12192000" cy="104036"/>
          </a:xfrm>
          <a:prstGeom prst="rect">
            <a:avLst/>
          </a:prstGeom>
          <a:solidFill>
            <a:srgbClr val="41A6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77A5F12-D456-4562-B142-9F324B9FD424}"/>
              </a:ext>
            </a:extLst>
          </p:cNvPr>
          <p:cNvSpPr>
            <a:spLocks noGrp="1"/>
          </p:cNvSpPr>
          <p:nvPr>
            <p:ph type="ctrTitle"/>
          </p:nvPr>
        </p:nvSpPr>
        <p:spPr>
          <a:xfrm>
            <a:off x="1524000" y="1993691"/>
            <a:ext cx="9144000" cy="1561242"/>
          </a:xfrm>
        </p:spPr>
        <p:txBody>
          <a:bodyPr anchor="b">
            <a:normAutofit/>
          </a:bodyPr>
          <a:lstStyle>
            <a:lvl1pPr algn="ctr">
              <a:defRPr sz="5400">
                <a:solidFill>
                  <a:srgbClr val="005DAA"/>
                </a:solidFill>
                <a:latin typeface="Futura Std Book" panose="020B0502020204020303" pitchFamily="34" charset="0"/>
              </a:defRPr>
            </a:lvl1pPr>
          </a:lstStyle>
          <a:p>
            <a:r>
              <a:rPr lang="en-US"/>
              <a:t>Click to edit Master title style</a:t>
            </a:r>
            <a:endParaRPr lang="en-US" dirty="0"/>
          </a:p>
        </p:txBody>
      </p:sp>
      <p:sp>
        <p:nvSpPr>
          <p:cNvPr id="3" name="Subtitle 2">
            <a:extLst>
              <a:ext uri="{FF2B5EF4-FFF2-40B4-BE49-F238E27FC236}">
                <a16:creationId xmlns:a16="http://schemas.microsoft.com/office/drawing/2014/main" id="{8C1A1A6C-6DFA-4E47-BE72-3547BF8D77F5}"/>
              </a:ext>
            </a:extLst>
          </p:cNvPr>
          <p:cNvSpPr>
            <a:spLocks noGrp="1"/>
          </p:cNvSpPr>
          <p:nvPr>
            <p:ph type="subTitle" idx="1"/>
          </p:nvPr>
        </p:nvSpPr>
        <p:spPr>
          <a:xfrm>
            <a:off x="1524000" y="3810286"/>
            <a:ext cx="9144000" cy="1417533"/>
          </a:xfrm>
        </p:spPr>
        <p:txBody>
          <a:bodyPr/>
          <a:lstStyle>
            <a:lvl1pPr marL="0" indent="0" algn="ctr">
              <a:buNone/>
              <a:defRPr sz="2400">
                <a:solidFill>
                  <a:srgbClr val="005DAA"/>
                </a:solidFill>
                <a:latin typeface="Futura Std Book" panose="020B0502020204020303"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pic>
        <p:nvPicPr>
          <p:cNvPr id="9" name="Picture 8">
            <a:extLst>
              <a:ext uri="{FF2B5EF4-FFF2-40B4-BE49-F238E27FC236}">
                <a16:creationId xmlns:a16="http://schemas.microsoft.com/office/drawing/2014/main" id="{08912EEE-A23D-4308-BB19-930241D3325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232153" y="-250530"/>
            <a:ext cx="14656305" cy="2509159"/>
          </a:xfrm>
          <a:prstGeom prst="rect">
            <a:avLst/>
          </a:prstGeom>
        </p:spPr>
      </p:pic>
      <p:sp>
        <p:nvSpPr>
          <p:cNvPr id="12" name="Rectangle 11">
            <a:extLst>
              <a:ext uri="{FF2B5EF4-FFF2-40B4-BE49-F238E27FC236}">
                <a16:creationId xmlns:a16="http://schemas.microsoft.com/office/drawing/2014/main" id="{C88126E1-A458-43B9-B5ED-8458FDB2B66F}"/>
              </a:ext>
            </a:extLst>
          </p:cNvPr>
          <p:cNvSpPr/>
          <p:nvPr userDrawn="1"/>
        </p:nvSpPr>
        <p:spPr>
          <a:xfrm>
            <a:off x="0" y="0"/>
            <a:ext cx="12192000" cy="208517"/>
          </a:xfrm>
          <a:prstGeom prst="rect">
            <a:avLst/>
          </a:prstGeom>
          <a:solidFill>
            <a:srgbClr val="CADC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a:p>
            <a:pPr algn="ctr"/>
            <a:endParaRPr lang="en-US" dirty="0"/>
          </a:p>
        </p:txBody>
      </p:sp>
    </p:spTree>
    <p:extLst>
      <p:ext uri="{BB962C8B-B14F-4D97-AF65-F5344CB8AC3E}">
        <p14:creationId xmlns:p14="http://schemas.microsoft.com/office/powerpoint/2010/main" val="39978499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8CB03C-6AC2-4DB7-A658-D5404DDDA72D}"/>
              </a:ext>
            </a:extLst>
          </p:cNvPr>
          <p:cNvSpPr>
            <a:spLocks noGrp="1"/>
          </p:cNvSpPr>
          <p:nvPr>
            <p:ph type="title"/>
          </p:nvPr>
        </p:nvSpPr>
        <p:spPr>
          <a:xfrm>
            <a:off x="839788" y="457200"/>
            <a:ext cx="3932237" cy="1600200"/>
          </a:xfrm>
        </p:spPr>
        <p:txBody>
          <a:bodyPr anchor="b"/>
          <a:lstStyle>
            <a:lvl1pPr>
              <a:defRPr sz="3200">
                <a:latin typeface="Futura Std Medium" panose="020B0502020204020303" pitchFamily="34" charset="0"/>
              </a:defRPr>
            </a:lvl1pPr>
          </a:lstStyle>
          <a:p>
            <a:r>
              <a:rPr lang="en-US"/>
              <a:t>Click to edit Master title style</a:t>
            </a:r>
            <a:endParaRPr lang="en-US" dirty="0"/>
          </a:p>
        </p:txBody>
      </p:sp>
      <p:sp>
        <p:nvSpPr>
          <p:cNvPr id="3" name="Picture Placeholder 2">
            <a:extLst>
              <a:ext uri="{FF2B5EF4-FFF2-40B4-BE49-F238E27FC236}">
                <a16:creationId xmlns:a16="http://schemas.microsoft.com/office/drawing/2014/main" id="{708797C0-34C0-4691-AA09-7BB53CFC04D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a:extLst>
              <a:ext uri="{FF2B5EF4-FFF2-40B4-BE49-F238E27FC236}">
                <a16:creationId xmlns:a16="http://schemas.microsoft.com/office/drawing/2014/main" id="{B5E572BB-3A31-422E-9A92-2DF6056D7700}"/>
              </a:ext>
            </a:extLst>
          </p:cNvPr>
          <p:cNvSpPr>
            <a:spLocks noGrp="1"/>
          </p:cNvSpPr>
          <p:nvPr>
            <p:ph type="body" sz="half" idx="2"/>
          </p:nvPr>
        </p:nvSpPr>
        <p:spPr>
          <a:xfrm>
            <a:off x="839788" y="2057400"/>
            <a:ext cx="3932237" cy="3811588"/>
          </a:xfrm>
        </p:spPr>
        <p:txBody>
          <a:bodyPr/>
          <a:lstStyle>
            <a:lvl1pPr marL="0" indent="0">
              <a:buNone/>
              <a:defRPr sz="1600">
                <a:latin typeface="Futura Std Medium" panose="020B0502020204020303"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8" name="Rectangle 7">
            <a:extLst>
              <a:ext uri="{FF2B5EF4-FFF2-40B4-BE49-F238E27FC236}">
                <a16:creationId xmlns:a16="http://schemas.microsoft.com/office/drawing/2014/main" id="{06A430D9-2FA7-4831-BCB4-961352E7C619}"/>
              </a:ext>
            </a:extLst>
          </p:cNvPr>
          <p:cNvSpPr/>
          <p:nvPr userDrawn="1"/>
        </p:nvSpPr>
        <p:spPr>
          <a:xfrm>
            <a:off x="0" y="6026046"/>
            <a:ext cx="12192000" cy="831954"/>
          </a:xfrm>
          <a:prstGeom prst="rect">
            <a:avLst/>
          </a:prstGeom>
          <a:solidFill>
            <a:srgbClr val="CADC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9C599D36-0711-46B6-8CF2-7181F0BEAFA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79131" y="5994747"/>
            <a:ext cx="5233737" cy="896016"/>
          </a:xfrm>
          <a:prstGeom prst="rect">
            <a:avLst/>
          </a:prstGeom>
        </p:spPr>
      </p:pic>
      <p:sp>
        <p:nvSpPr>
          <p:cNvPr id="10" name="Date Placeholder 3">
            <a:extLst>
              <a:ext uri="{FF2B5EF4-FFF2-40B4-BE49-F238E27FC236}">
                <a16:creationId xmlns:a16="http://schemas.microsoft.com/office/drawing/2014/main" id="{619F7AFF-A0EC-4349-BF11-151E6803047F}"/>
              </a:ext>
            </a:extLst>
          </p:cNvPr>
          <p:cNvSpPr>
            <a:spLocks noGrp="1"/>
          </p:cNvSpPr>
          <p:nvPr>
            <p:ph type="dt" sz="half" idx="10"/>
          </p:nvPr>
        </p:nvSpPr>
        <p:spPr>
          <a:xfrm>
            <a:off x="838200" y="6269368"/>
            <a:ext cx="2743200" cy="365125"/>
          </a:xfrm>
          <a:prstGeom prst="rect">
            <a:avLst/>
          </a:prstGeom>
        </p:spPr>
        <p:txBody>
          <a:bodyPr/>
          <a:lstStyle>
            <a:lvl1pPr>
              <a:defRPr sz="1000">
                <a:latin typeface="Futura Std Book" panose="020B0502020204020303" pitchFamily="34" charset="0"/>
              </a:defRPr>
            </a:lvl1pPr>
          </a:lstStyle>
          <a:p>
            <a:fld id="{951C6032-E40F-490E-8B39-07B93EDEFCAA}" type="datetimeFigureOut">
              <a:rPr lang="en-US" smtClean="0"/>
              <a:pPr/>
              <a:t>10/17/2019</a:t>
            </a:fld>
            <a:endParaRPr lang="en-US" dirty="0"/>
          </a:p>
        </p:txBody>
      </p:sp>
      <p:sp>
        <p:nvSpPr>
          <p:cNvPr id="11" name="Slide Number Placeholder 5">
            <a:extLst>
              <a:ext uri="{FF2B5EF4-FFF2-40B4-BE49-F238E27FC236}">
                <a16:creationId xmlns:a16="http://schemas.microsoft.com/office/drawing/2014/main" id="{57BCD3B9-AB8B-4BDB-A194-A6E40B5CBA44}"/>
              </a:ext>
            </a:extLst>
          </p:cNvPr>
          <p:cNvSpPr>
            <a:spLocks noGrp="1"/>
          </p:cNvSpPr>
          <p:nvPr>
            <p:ph type="sldNum" sz="quarter" idx="12"/>
          </p:nvPr>
        </p:nvSpPr>
        <p:spPr>
          <a:xfrm>
            <a:off x="8610600" y="6272326"/>
            <a:ext cx="2743200" cy="365125"/>
          </a:xfrm>
          <a:prstGeom prst="rect">
            <a:avLst/>
          </a:prstGeom>
        </p:spPr>
        <p:txBody>
          <a:bodyPr/>
          <a:lstStyle>
            <a:lvl1pPr>
              <a:defRPr sz="1000">
                <a:latin typeface="Futura Std Book" panose="020B0502020204020303" pitchFamily="34" charset="0"/>
              </a:defRPr>
            </a:lvl1pPr>
          </a:lstStyle>
          <a:p>
            <a:fld id="{66745279-73D8-4D0A-83BA-49EF95B7FEF1}" type="slidenum">
              <a:rPr lang="en-US" smtClean="0"/>
              <a:pPr/>
              <a:t>‹#›</a:t>
            </a:fld>
            <a:endParaRPr lang="en-US" dirty="0"/>
          </a:p>
        </p:txBody>
      </p:sp>
      <p:sp>
        <p:nvSpPr>
          <p:cNvPr id="12" name="Rectangle 11">
            <a:extLst>
              <a:ext uri="{FF2B5EF4-FFF2-40B4-BE49-F238E27FC236}">
                <a16:creationId xmlns:a16="http://schemas.microsoft.com/office/drawing/2014/main" id="{CB8B89BD-74E3-407C-AC73-3134C6C1FDAF}"/>
              </a:ext>
            </a:extLst>
          </p:cNvPr>
          <p:cNvSpPr/>
          <p:nvPr userDrawn="1"/>
        </p:nvSpPr>
        <p:spPr>
          <a:xfrm>
            <a:off x="0" y="6773780"/>
            <a:ext cx="12192000" cy="104036"/>
          </a:xfrm>
          <a:prstGeom prst="rect">
            <a:avLst/>
          </a:prstGeom>
          <a:solidFill>
            <a:srgbClr val="41A6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9FB473EC-385B-4175-99DD-B6E69831CB0B}"/>
              </a:ext>
            </a:extLst>
          </p:cNvPr>
          <p:cNvSpPr/>
          <p:nvPr userDrawn="1"/>
        </p:nvSpPr>
        <p:spPr>
          <a:xfrm>
            <a:off x="0" y="0"/>
            <a:ext cx="12192000" cy="208517"/>
          </a:xfrm>
          <a:prstGeom prst="rect">
            <a:avLst/>
          </a:prstGeom>
          <a:solidFill>
            <a:srgbClr val="CADC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a:p>
            <a:pPr algn="ctr"/>
            <a:endParaRPr lang="en-US" dirty="0"/>
          </a:p>
        </p:txBody>
      </p:sp>
    </p:spTree>
    <p:extLst>
      <p:ext uri="{BB962C8B-B14F-4D97-AF65-F5344CB8AC3E}">
        <p14:creationId xmlns:p14="http://schemas.microsoft.com/office/powerpoint/2010/main" val="31242883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990400-6E5E-4248-AF84-F740E7E6058F}"/>
              </a:ext>
            </a:extLst>
          </p:cNvPr>
          <p:cNvSpPr>
            <a:spLocks noGrp="1"/>
          </p:cNvSpPr>
          <p:nvPr>
            <p:ph type="title"/>
          </p:nvPr>
        </p:nvSpPr>
        <p:spPr/>
        <p:txBody>
          <a:bodyPr/>
          <a:lstStyle>
            <a:lvl1pPr>
              <a:defRPr>
                <a:latin typeface="Futura Std Medium" panose="020B0502020204020303" pitchFamily="34" charset="0"/>
              </a:defRPr>
            </a:lvl1pPr>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BC8EC9DE-87CD-4B57-BEED-4707342E6A13}"/>
              </a:ext>
            </a:extLst>
          </p:cNvPr>
          <p:cNvSpPr>
            <a:spLocks noGrp="1"/>
          </p:cNvSpPr>
          <p:nvPr>
            <p:ph type="body" orient="vert" idx="1"/>
          </p:nvPr>
        </p:nvSpPr>
        <p:spPr>
          <a:xfrm>
            <a:off x="838200" y="1825625"/>
            <a:ext cx="10515600" cy="4029835"/>
          </a:xfrm>
        </p:spPr>
        <p:txBody>
          <a:bodyPr vert="eaVert"/>
          <a:lstStyle>
            <a:lvl1pPr>
              <a:defRPr>
                <a:latin typeface="Futura Std Medium" panose="020B0502020204020303" pitchFamily="34" charset="0"/>
              </a:defRPr>
            </a:lvl1pPr>
            <a:lvl2pPr>
              <a:defRPr>
                <a:latin typeface="Futura Std Medium" panose="020B0502020204020303" pitchFamily="34" charset="0"/>
              </a:defRPr>
            </a:lvl2pPr>
            <a:lvl3pPr>
              <a:defRPr>
                <a:latin typeface="Futura Std Medium" panose="020B0502020204020303" pitchFamily="34" charset="0"/>
              </a:defRPr>
            </a:lvl3pPr>
            <a:lvl4pPr>
              <a:defRPr>
                <a:latin typeface="Futura Std Medium" panose="020B0502020204020303" pitchFamily="34" charset="0"/>
              </a:defRPr>
            </a:lvl4pPr>
            <a:lvl5pPr>
              <a:defRPr>
                <a:latin typeface="Futura Std Medium" panose="020B0502020204020303"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Rectangle 6">
            <a:extLst>
              <a:ext uri="{FF2B5EF4-FFF2-40B4-BE49-F238E27FC236}">
                <a16:creationId xmlns:a16="http://schemas.microsoft.com/office/drawing/2014/main" id="{6222057D-2F0F-4581-A03C-C7B395E85EA4}"/>
              </a:ext>
            </a:extLst>
          </p:cNvPr>
          <p:cNvSpPr/>
          <p:nvPr userDrawn="1"/>
        </p:nvSpPr>
        <p:spPr>
          <a:xfrm>
            <a:off x="0" y="6026046"/>
            <a:ext cx="12192000" cy="831954"/>
          </a:xfrm>
          <a:prstGeom prst="rect">
            <a:avLst/>
          </a:prstGeom>
          <a:solidFill>
            <a:srgbClr val="CADC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04142846-DFE0-4B39-A7E0-5E7B5BC886D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79131" y="5994747"/>
            <a:ext cx="5233737" cy="896016"/>
          </a:xfrm>
          <a:prstGeom prst="rect">
            <a:avLst/>
          </a:prstGeom>
        </p:spPr>
      </p:pic>
      <p:sp>
        <p:nvSpPr>
          <p:cNvPr id="9" name="Date Placeholder 3">
            <a:extLst>
              <a:ext uri="{FF2B5EF4-FFF2-40B4-BE49-F238E27FC236}">
                <a16:creationId xmlns:a16="http://schemas.microsoft.com/office/drawing/2014/main" id="{856DF7D7-6C3B-47BD-B120-FA44F633BEB1}"/>
              </a:ext>
            </a:extLst>
          </p:cNvPr>
          <p:cNvSpPr>
            <a:spLocks noGrp="1"/>
          </p:cNvSpPr>
          <p:nvPr>
            <p:ph type="dt" sz="half" idx="10"/>
          </p:nvPr>
        </p:nvSpPr>
        <p:spPr>
          <a:xfrm>
            <a:off x="838200" y="6269368"/>
            <a:ext cx="2743200" cy="365125"/>
          </a:xfrm>
          <a:prstGeom prst="rect">
            <a:avLst/>
          </a:prstGeom>
        </p:spPr>
        <p:txBody>
          <a:bodyPr/>
          <a:lstStyle>
            <a:lvl1pPr>
              <a:defRPr sz="1000">
                <a:latin typeface="Futura Std Book" panose="020B0502020204020303" pitchFamily="34" charset="0"/>
              </a:defRPr>
            </a:lvl1pPr>
          </a:lstStyle>
          <a:p>
            <a:fld id="{951C6032-E40F-490E-8B39-07B93EDEFCAA}" type="datetimeFigureOut">
              <a:rPr lang="en-US" smtClean="0"/>
              <a:pPr/>
              <a:t>10/17/2019</a:t>
            </a:fld>
            <a:endParaRPr lang="en-US" dirty="0"/>
          </a:p>
        </p:txBody>
      </p:sp>
      <p:sp>
        <p:nvSpPr>
          <p:cNvPr id="10" name="Slide Number Placeholder 5">
            <a:extLst>
              <a:ext uri="{FF2B5EF4-FFF2-40B4-BE49-F238E27FC236}">
                <a16:creationId xmlns:a16="http://schemas.microsoft.com/office/drawing/2014/main" id="{F4CA105D-4477-46C8-BE84-22C9C67B5ACD}"/>
              </a:ext>
            </a:extLst>
          </p:cNvPr>
          <p:cNvSpPr>
            <a:spLocks noGrp="1"/>
          </p:cNvSpPr>
          <p:nvPr>
            <p:ph type="sldNum" sz="quarter" idx="12"/>
          </p:nvPr>
        </p:nvSpPr>
        <p:spPr>
          <a:xfrm>
            <a:off x="8610600" y="6272326"/>
            <a:ext cx="2743200" cy="365125"/>
          </a:xfrm>
          <a:prstGeom prst="rect">
            <a:avLst/>
          </a:prstGeom>
        </p:spPr>
        <p:txBody>
          <a:bodyPr/>
          <a:lstStyle>
            <a:lvl1pPr>
              <a:defRPr sz="1000">
                <a:latin typeface="Futura Std Book" panose="020B0502020204020303" pitchFamily="34" charset="0"/>
              </a:defRPr>
            </a:lvl1pPr>
          </a:lstStyle>
          <a:p>
            <a:fld id="{66745279-73D8-4D0A-83BA-49EF95B7FEF1}" type="slidenum">
              <a:rPr lang="en-US" smtClean="0"/>
              <a:pPr/>
              <a:t>‹#›</a:t>
            </a:fld>
            <a:endParaRPr lang="en-US" dirty="0"/>
          </a:p>
        </p:txBody>
      </p:sp>
      <p:sp>
        <p:nvSpPr>
          <p:cNvPr id="11" name="Rectangle 10">
            <a:extLst>
              <a:ext uri="{FF2B5EF4-FFF2-40B4-BE49-F238E27FC236}">
                <a16:creationId xmlns:a16="http://schemas.microsoft.com/office/drawing/2014/main" id="{FE48DFC6-4872-4DA3-955E-3456CFFF010D}"/>
              </a:ext>
            </a:extLst>
          </p:cNvPr>
          <p:cNvSpPr/>
          <p:nvPr userDrawn="1"/>
        </p:nvSpPr>
        <p:spPr>
          <a:xfrm>
            <a:off x="0" y="6773780"/>
            <a:ext cx="12192000" cy="104036"/>
          </a:xfrm>
          <a:prstGeom prst="rect">
            <a:avLst/>
          </a:prstGeom>
          <a:solidFill>
            <a:srgbClr val="41A6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5995974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2E2456A-AFA0-4AF7-BB00-BF814F4528D3}"/>
              </a:ext>
            </a:extLst>
          </p:cNvPr>
          <p:cNvSpPr>
            <a:spLocks noGrp="1"/>
          </p:cNvSpPr>
          <p:nvPr>
            <p:ph type="title" orient="vert"/>
          </p:nvPr>
        </p:nvSpPr>
        <p:spPr>
          <a:xfrm>
            <a:off x="8724900" y="365125"/>
            <a:ext cx="2628900" cy="5521634"/>
          </a:xfrm>
        </p:spPr>
        <p:txBody>
          <a:bodyPr vert="eaVert"/>
          <a:lstStyle>
            <a:lvl1pPr>
              <a:defRPr>
                <a:latin typeface="Futura Std Medium" panose="020B0502020204020303" pitchFamily="34" charset="0"/>
              </a:defRPr>
            </a:lvl1pPr>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60C9120C-732B-4E5B-90D9-9213CF26CD4D}"/>
              </a:ext>
            </a:extLst>
          </p:cNvPr>
          <p:cNvSpPr>
            <a:spLocks noGrp="1"/>
          </p:cNvSpPr>
          <p:nvPr>
            <p:ph type="body" orient="vert" idx="1"/>
          </p:nvPr>
        </p:nvSpPr>
        <p:spPr>
          <a:xfrm>
            <a:off x="838200" y="365125"/>
            <a:ext cx="7734300" cy="5521634"/>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Rectangle 6">
            <a:extLst>
              <a:ext uri="{FF2B5EF4-FFF2-40B4-BE49-F238E27FC236}">
                <a16:creationId xmlns:a16="http://schemas.microsoft.com/office/drawing/2014/main" id="{EFE19800-25F1-472B-9B02-86977791A2F0}"/>
              </a:ext>
            </a:extLst>
          </p:cNvPr>
          <p:cNvSpPr/>
          <p:nvPr userDrawn="1"/>
        </p:nvSpPr>
        <p:spPr>
          <a:xfrm>
            <a:off x="0" y="6026046"/>
            <a:ext cx="12192000" cy="831954"/>
          </a:xfrm>
          <a:prstGeom prst="rect">
            <a:avLst/>
          </a:prstGeom>
          <a:solidFill>
            <a:srgbClr val="CADC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A3323DAD-85EC-4A78-A966-E8DE0007C08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79131" y="5994747"/>
            <a:ext cx="5233737" cy="896016"/>
          </a:xfrm>
          <a:prstGeom prst="rect">
            <a:avLst/>
          </a:prstGeom>
        </p:spPr>
      </p:pic>
      <p:sp>
        <p:nvSpPr>
          <p:cNvPr id="9" name="Date Placeholder 3">
            <a:extLst>
              <a:ext uri="{FF2B5EF4-FFF2-40B4-BE49-F238E27FC236}">
                <a16:creationId xmlns:a16="http://schemas.microsoft.com/office/drawing/2014/main" id="{D26F2826-0DA1-4B30-B383-A7391B172664}"/>
              </a:ext>
            </a:extLst>
          </p:cNvPr>
          <p:cNvSpPr>
            <a:spLocks noGrp="1"/>
          </p:cNvSpPr>
          <p:nvPr>
            <p:ph type="dt" sz="half" idx="10"/>
          </p:nvPr>
        </p:nvSpPr>
        <p:spPr>
          <a:xfrm>
            <a:off x="838200" y="6269368"/>
            <a:ext cx="2743200" cy="365125"/>
          </a:xfrm>
          <a:prstGeom prst="rect">
            <a:avLst/>
          </a:prstGeom>
        </p:spPr>
        <p:txBody>
          <a:bodyPr/>
          <a:lstStyle>
            <a:lvl1pPr>
              <a:defRPr sz="1000">
                <a:latin typeface="Futura Std Book" panose="020B0502020204020303" pitchFamily="34" charset="0"/>
              </a:defRPr>
            </a:lvl1pPr>
          </a:lstStyle>
          <a:p>
            <a:fld id="{951C6032-E40F-490E-8B39-07B93EDEFCAA}" type="datetimeFigureOut">
              <a:rPr lang="en-US" smtClean="0"/>
              <a:pPr/>
              <a:t>10/17/2019</a:t>
            </a:fld>
            <a:endParaRPr lang="en-US" dirty="0"/>
          </a:p>
        </p:txBody>
      </p:sp>
      <p:sp>
        <p:nvSpPr>
          <p:cNvPr id="10" name="Slide Number Placeholder 5">
            <a:extLst>
              <a:ext uri="{FF2B5EF4-FFF2-40B4-BE49-F238E27FC236}">
                <a16:creationId xmlns:a16="http://schemas.microsoft.com/office/drawing/2014/main" id="{D5128D58-E847-42D0-B81F-E1184E522FCF}"/>
              </a:ext>
            </a:extLst>
          </p:cNvPr>
          <p:cNvSpPr>
            <a:spLocks noGrp="1"/>
          </p:cNvSpPr>
          <p:nvPr>
            <p:ph type="sldNum" sz="quarter" idx="12"/>
          </p:nvPr>
        </p:nvSpPr>
        <p:spPr>
          <a:xfrm>
            <a:off x="8610600" y="6272326"/>
            <a:ext cx="2743200" cy="365125"/>
          </a:xfrm>
          <a:prstGeom prst="rect">
            <a:avLst/>
          </a:prstGeom>
        </p:spPr>
        <p:txBody>
          <a:bodyPr/>
          <a:lstStyle>
            <a:lvl1pPr>
              <a:defRPr sz="1000">
                <a:latin typeface="Futura Std Book" panose="020B0502020204020303" pitchFamily="34" charset="0"/>
              </a:defRPr>
            </a:lvl1pPr>
          </a:lstStyle>
          <a:p>
            <a:fld id="{66745279-73D8-4D0A-83BA-49EF95B7FEF1}" type="slidenum">
              <a:rPr lang="en-US" smtClean="0"/>
              <a:pPr/>
              <a:t>‹#›</a:t>
            </a:fld>
            <a:endParaRPr lang="en-US" dirty="0"/>
          </a:p>
        </p:txBody>
      </p:sp>
      <p:sp>
        <p:nvSpPr>
          <p:cNvPr id="11" name="Rectangle 10">
            <a:extLst>
              <a:ext uri="{FF2B5EF4-FFF2-40B4-BE49-F238E27FC236}">
                <a16:creationId xmlns:a16="http://schemas.microsoft.com/office/drawing/2014/main" id="{28E354F3-96EA-480E-8FA3-B3D9CE0C6533}"/>
              </a:ext>
            </a:extLst>
          </p:cNvPr>
          <p:cNvSpPr/>
          <p:nvPr userDrawn="1"/>
        </p:nvSpPr>
        <p:spPr>
          <a:xfrm>
            <a:off x="0" y="6773780"/>
            <a:ext cx="12192000" cy="104036"/>
          </a:xfrm>
          <a:prstGeom prst="rect">
            <a:avLst/>
          </a:prstGeom>
          <a:solidFill>
            <a:srgbClr val="41A6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F2B34E2F-F8D4-4365-8072-1EC65E1B521D}"/>
              </a:ext>
            </a:extLst>
          </p:cNvPr>
          <p:cNvSpPr/>
          <p:nvPr userDrawn="1"/>
        </p:nvSpPr>
        <p:spPr>
          <a:xfrm>
            <a:off x="0" y="0"/>
            <a:ext cx="12192000" cy="208517"/>
          </a:xfrm>
          <a:prstGeom prst="rect">
            <a:avLst/>
          </a:prstGeom>
          <a:solidFill>
            <a:srgbClr val="CADC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a:p>
            <a:pPr algn="ctr"/>
            <a:endParaRPr lang="en-US" dirty="0"/>
          </a:p>
        </p:txBody>
      </p:sp>
    </p:spTree>
    <p:extLst>
      <p:ext uri="{BB962C8B-B14F-4D97-AF65-F5344CB8AC3E}">
        <p14:creationId xmlns:p14="http://schemas.microsoft.com/office/powerpoint/2010/main" val="19556388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D67C15-C852-45A0-A9FF-5ABC967BCAAD}"/>
              </a:ext>
            </a:extLst>
          </p:cNvPr>
          <p:cNvSpPr>
            <a:spLocks noGrp="1"/>
          </p:cNvSpPr>
          <p:nvPr>
            <p:ph type="title"/>
          </p:nvPr>
        </p:nvSpPr>
        <p:spPr>
          <a:xfrm>
            <a:off x="838199" y="1937272"/>
            <a:ext cx="10515600" cy="1325563"/>
          </a:xfrm>
        </p:spPr>
        <p:txBody>
          <a:bodyPr/>
          <a:lstStyle>
            <a:lvl1pPr algn="ctr">
              <a:defRPr/>
            </a:lvl1pPr>
          </a:lstStyle>
          <a:p>
            <a:r>
              <a:rPr lang="en-US"/>
              <a:t>Click to edit Master title style</a:t>
            </a:r>
          </a:p>
        </p:txBody>
      </p:sp>
      <p:sp>
        <p:nvSpPr>
          <p:cNvPr id="3" name="Date Placeholder 2">
            <a:extLst>
              <a:ext uri="{FF2B5EF4-FFF2-40B4-BE49-F238E27FC236}">
                <a16:creationId xmlns:a16="http://schemas.microsoft.com/office/drawing/2014/main" id="{A4833654-53D4-42EB-9A5D-16E01A38D624}"/>
              </a:ext>
            </a:extLst>
          </p:cNvPr>
          <p:cNvSpPr>
            <a:spLocks noGrp="1"/>
          </p:cNvSpPr>
          <p:nvPr>
            <p:ph type="dt" sz="half" idx="10"/>
          </p:nvPr>
        </p:nvSpPr>
        <p:spPr/>
        <p:txBody>
          <a:bodyPr/>
          <a:lstStyle/>
          <a:p>
            <a:fld id="{951C6032-E40F-490E-8B39-07B93EDEFCAA}" type="datetimeFigureOut">
              <a:rPr lang="en-US" smtClean="0"/>
              <a:pPr/>
              <a:t>10/17/2019</a:t>
            </a:fld>
            <a:endParaRPr lang="en-US" dirty="0"/>
          </a:p>
        </p:txBody>
      </p:sp>
      <p:sp>
        <p:nvSpPr>
          <p:cNvPr id="4" name="Slide Number Placeholder 3">
            <a:extLst>
              <a:ext uri="{FF2B5EF4-FFF2-40B4-BE49-F238E27FC236}">
                <a16:creationId xmlns:a16="http://schemas.microsoft.com/office/drawing/2014/main" id="{1D85D51B-3EF0-40CF-984C-CAC0B98D9340}"/>
              </a:ext>
            </a:extLst>
          </p:cNvPr>
          <p:cNvSpPr>
            <a:spLocks noGrp="1"/>
          </p:cNvSpPr>
          <p:nvPr>
            <p:ph type="sldNum" sz="quarter" idx="11"/>
          </p:nvPr>
        </p:nvSpPr>
        <p:spPr/>
        <p:txBody>
          <a:bodyPr/>
          <a:lstStyle/>
          <a:p>
            <a:fld id="{66745279-73D8-4D0A-83BA-49EF95B7FEF1}" type="slidenum">
              <a:rPr lang="en-US" smtClean="0"/>
              <a:pPr/>
              <a:t>‹#›</a:t>
            </a:fld>
            <a:endParaRPr lang="en-US" dirty="0"/>
          </a:p>
        </p:txBody>
      </p:sp>
      <p:sp>
        <p:nvSpPr>
          <p:cNvPr id="6" name="Text Placeholder 5">
            <a:extLst>
              <a:ext uri="{FF2B5EF4-FFF2-40B4-BE49-F238E27FC236}">
                <a16:creationId xmlns:a16="http://schemas.microsoft.com/office/drawing/2014/main" id="{5039AB25-4225-4DE9-ADDB-08326D1FD809}"/>
              </a:ext>
            </a:extLst>
          </p:cNvPr>
          <p:cNvSpPr>
            <a:spLocks noGrp="1"/>
          </p:cNvSpPr>
          <p:nvPr>
            <p:ph type="body" sz="quarter" idx="12" hasCustomPrompt="1"/>
          </p:nvPr>
        </p:nvSpPr>
        <p:spPr>
          <a:xfrm>
            <a:off x="2330506" y="3591762"/>
            <a:ext cx="7530985" cy="1952625"/>
          </a:xfrm>
        </p:spPr>
        <p:txBody>
          <a:bodyPr/>
          <a:lstStyle>
            <a:lvl1pPr marL="0" indent="0" algn="ctr">
              <a:buNone/>
              <a:defRPr/>
            </a:lvl1pPr>
          </a:lstStyle>
          <a:p>
            <a:pPr lvl="0"/>
            <a:r>
              <a:rPr lang="en-US" dirty="0"/>
              <a:t>Click to edit Master subtitle style</a:t>
            </a:r>
          </a:p>
        </p:txBody>
      </p:sp>
    </p:spTree>
    <p:extLst>
      <p:ext uri="{BB962C8B-B14F-4D97-AF65-F5344CB8AC3E}">
        <p14:creationId xmlns:p14="http://schemas.microsoft.com/office/powerpoint/2010/main" val="18870170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featuring shield/other logos">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4E85CC63-47A1-4FF3-A721-2AB9DF479A7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838021" y="23765"/>
            <a:ext cx="9119406" cy="1561242"/>
          </a:xfrm>
          <a:prstGeom prst="rect">
            <a:avLst/>
          </a:prstGeom>
        </p:spPr>
      </p:pic>
      <p:sp>
        <p:nvSpPr>
          <p:cNvPr id="2" name="Title 1">
            <a:extLst>
              <a:ext uri="{FF2B5EF4-FFF2-40B4-BE49-F238E27FC236}">
                <a16:creationId xmlns:a16="http://schemas.microsoft.com/office/drawing/2014/main" id="{D5260AA2-D0AE-4E46-9793-81B6CF790087}"/>
              </a:ext>
            </a:extLst>
          </p:cNvPr>
          <p:cNvSpPr>
            <a:spLocks noGrp="1"/>
          </p:cNvSpPr>
          <p:nvPr>
            <p:ph type="title" hasCustomPrompt="1"/>
          </p:nvPr>
        </p:nvSpPr>
        <p:spPr>
          <a:xfrm>
            <a:off x="5746748" y="1044919"/>
            <a:ext cx="5664201" cy="427313"/>
          </a:xfrm>
        </p:spPr>
        <p:txBody>
          <a:bodyPr anchor="b">
            <a:normAutofit/>
          </a:bodyPr>
          <a:lstStyle>
            <a:lvl1pPr>
              <a:defRPr sz="1800">
                <a:solidFill>
                  <a:schemeClr val="tx1"/>
                </a:solidFill>
                <a:latin typeface="Futura Std Book" panose="020B0502020204020303" pitchFamily="34" charset="0"/>
              </a:defRPr>
            </a:lvl1pPr>
          </a:lstStyle>
          <a:p>
            <a:r>
              <a:rPr lang="en-US" dirty="0"/>
              <a:t>CLICK TO EDIT MASTER SUBHEADER STYLE</a:t>
            </a:r>
          </a:p>
        </p:txBody>
      </p:sp>
      <p:sp>
        <p:nvSpPr>
          <p:cNvPr id="3" name="Text Placeholder 2">
            <a:extLst>
              <a:ext uri="{FF2B5EF4-FFF2-40B4-BE49-F238E27FC236}">
                <a16:creationId xmlns:a16="http://schemas.microsoft.com/office/drawing/2014/main" id="{4EBC6AB7-125F-450F-B7DA-059299FA897D}"/>
              </a:ext>
            </a:extLst>
          </p:cNvPr>
          <p:cNvSpPr>
            <a:spLocks noGrp="1"/>
          </p:cNvSpPr>
          <p:nvPr>
            <p:ph type="body" idx="1"/>
          </p:nvPr>
        </p:nvSpPr>
        <p:spPr>
          <a:xfrm>
            <a:off x="1524000" y="2219310"/>
            <a:ext cx="9144000" cy="3438540"/>
          </a:xfrm>
        </p:spPr>
        <p:txBody>
          <a:bodyPr/>
          <a:lstStyle>
            <a:lvl1pPr marL="0" indent="0">
              <a:buNone/>
              <a:defRPr sz="2400">
                <a:solidFill>
                  <a:srgbClr val="005DAA"/>
                </a:solidFill>
                <a:latin typeface="Futura Std Medium" panose="020B0502020204020303"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7" name="Rectangle 6">
            <a:extLst>
              <a:ext uri="{FF2B5EF4-FFF2-40B4-BE49-F238E27FC236}">
                <a16:creationId xmlns:a16="http://schemas.microsoft.com/office/drawing/2014/main" id="{2202086E-8EBD-44C8-A86D-409B79D032FA}"/>
              </a:ext>
            </a:extLst>
          </p:cNvPr>
          <p:cNvSpPr/>
          <p:nvPr userDrawn="1"/>
        </p:nvSpPr>
        <p:spPr>
          <a:xfrm>
            <a:off x="0" y="6026046"/>
            <a:ext cx="12192000" cy="831954"/>
          </a:xfrm>
          <a:prstGeom prst="rect">
            <a:avLst/>
          </a:prstGeom>
          <a:solidFill>
            <a:srgbClr val="CADC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Date Placeholder 3">
            <a:extLst>
              <a:ext uri="{FF2B5EF4-FFF2-40B4-BE49-F238E27FC236}">
                <a16:creationId xmlns:a16="http://schemas.microsoft.com/office/drawing/2014/main" id="{DF218A5A-77EB-4CA5-AD85-4FECF9DAB479}"/>
              </a:ext>
            </a:extLst>
          </p:cNvPr>
          <p:cNvSpPr>
            <a:spLocks noGrp="1"/>
          </p:cNvSpPr>
          <p:nvPr>
            <p:ph type="dt" sz="half" idx="10"/>
          </p:nvPr>
        </p:nvSpPr>
        <p:spPr>
          <a:xfrm>
            <a:off x="838200" y="6269368"/>
            <a:ext cx="2743200" cy="365125"/>
          </a:xfrm>
          <a:prstGeom prst="rect">
            <a:avLst/>
          </a:prstGeom>
        </p:spPr>
        <p:txBody>
          <a:bodyPr/>
          <a:lstStyle>
            <a:lvl1pPr>
              <a:defRPr sz="1000">
                <a:latin typeface="Futura Std Book" panose="020B0502020204020303" pitchFamily="34" charset="0"/>
              </a:defRPr>
            </a:lvl1pPr>
          </a:lstStyle>
          <a:p>
            <a:fld id="{951C6032-E40F-490E-8B39-07B93EDEFCAA}" type="datetimeFigureOut">
              <a:rPr lang="en-US" smtClean="0"/>
              <a:pPr/>
              <a:t>10/17/2019</a:t>
            </a:fld>
            <a:endParaRPr lang="en-US" dirty="0"/>
          </a:p>
        </p:txBody>
      </p:sp>
      <p:sp>
        <p:nvSpPr>
          <p:cNvPr id="10" name="Slide Number Placeholder 5">
            <a:extLst>
              <a:ext uri="{FF2B5EF4-FFF2-40B4-BE49-F238E27FC236}">
                <a16:creationId xmlns:a16="http://schemas.microsoft.com/office/drawing/2014/main" id="{227258C9-E2DA-41CE-B942-4B7A68BDE296}"/>
              </a:ext>
            </a:extLst>
          </p:cNvPr>
          <p:cNvSpPr>
            <a:spLocks noGrp="1"/>
          </p:cNvSpPr>
          <p:nvPr>
            <p:ph type="sldNum" sz="quarter" idx="12"/>
          </p:nvPr>
        </p:nvSpPr>
        <p:spPr>
          <a:xfrm>
            <a:off x="8610600" y="6272326"/>
            <a:ext cx="2743200" cy="365125"/>
          </a:xfrm>
          <a:prstGeom prst="rect">
            <a:avLst/>
          </a:prstGeom>
        </p:spPr>
        <p:txBody>
          <a:bodyPr/>
          <a:lstStyle>
            <a:lvl1pPr>
              <a:defRPr sz="1000">
                <a:latin typeface="Futura Std Book" panose="020B0502020204020303" pitchFamily="34" charset="0"/>
              </a:defRPr>
            </a:lvl1pPr>
          </a:lstStyle>
          <a:p>
            <a:fld id="{66745279-73D8-4D0A-83BA-49EF95B7FEF1}" type="slidenum">
              <a:rPr lang="en-US" smtClean="0"/>
              <a:pPr/>
              <a:t>‹#›</a:t>
            </a:fld>
            <a:endParaRPr lang="en-US" dirty="0"/>
          </a:p>
        </p:txBody>
      </p:sp>
      <p:sp>
        <p:nvSpPr>
          <p:cNvPr id="11" name="Rectangle 10">
            <a:extLst>
              <a:ext uri="{FF2B5EF4-FFF2-40B4-BE49-F238E27FC236}">
                <a16:creationId xmlns:a16="http://schemas.microsoft.com/office/drawing/2014/main" id="{0FBD7649-E8D4-4610-9270-96F0CD934D98}"/>
              </a:ext>
            </a:extLst>
          </p:cNvPr>
          <p:cNvSpPr/>
          <p:nvPr userDrawn="1"/>
        </p:nvSpPr>
        <p:spPr>
          <a:xfrm>
            <a:off x="0" y="6773780"/>
            <a:ext cx="12192000" cy="104036"/>
          </a:xfrm>
          <a:prstGeom prst="rect">
            <a:avLst/>
          </a:prstGeom>
          <a:solidFill>
            <a:srgbClr val="41A6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4DF89A07-1FC5-4A33-89EB-74D56F995E7F}"/>
              </a:ext>
            </a:extLst>
          </p:cNvPr>
          <p:cNvSpPr/>
          <p:nvPr userDrawn="1"/>
        </p:nvSpPr>
        <p:spPr>
          <a:xfrm>
            <a:off x="0" y="0"/>
            <a:ext cx="12192000" cy="208517"/>
          </a:xfrm>
          <a:prstGeom prst="rect">
            <a:avLst/>
          </a:prstGeom>
          <a:solidFill>
            <a:srgbClr val="CADC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a:p>
            <a:pPr algn="ctr"/>
            <a:endParaRPr lang="en-US" dirty="0"/>
          </a:p>
        </p:txBody>
      </p:sp>
      <p:sp>
        <p:nvSpPr>
          <p:cNvPr id="14" name="Rectangle 13">
            <a:extLst>
              <a:ext uri="{FF2B5EF4-FFF2-40B4-BE49-F238E27FC236}">
                <a16:creationId xmlns:a16="http://schemas.microsoft.com/office/drawing/2014/main" id="{9562CB4D-0694-46C2-87D1-914EAFB07614}"/>
              </a:ext>
            </a:extLst>
          </p:cNvPr>
          <p:cNvSpPr/>
          <p:nvPr userDrawn="1"/>
        </p:nvSpPr>
        <p:spPr>
          <a:xfrm>
            <a:off x="5591174" y="443570"/>
            <a:ext cx="62003" cy="1038188"/>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Picture Placeholder 4">
            <a:extLst>
              <a:ext uri="{FF2B5EF4-FFF2-40B4-BE49-F238E27FC236}">
                <a16:creationId xmlns:a16="http://schemas.microsoft.com/office/drawing/2014/main" id="{E5F92C52-7111-4AE1-9B3B-A074FD8F8337}"/>
              </a:ext>
            </a:extLst>
          </p:cNvPr>
          <p:cNvSpPr>
            <a:spLocks noGrp="1"/>
          </p:cNvSpPr>
          <p:nvPr>
            <p:ph type="pic" sz="quarter" idx="14" hasCustomPrompt="1"/>
          </p:nvPr>
        </p:nvSpPr>
        <p:spPr>
          <a:xfrm>
            <a:off x="4238625" y="433388"/>
            <a:ext cx="1147672" cy="1038188"/>
          </a:xfrm>
        </p:spPr>
        <p:txBody>
          <a:bodyPr>
            <a:normAutofit/>
          </a:bodyPr>
          <a:lstStyle>
            <a:lvl1pPr marL="0" indent="0" algn="ctr">
              <a:buNone/>
              <a:defRPr sz="1400"/>
            </a:lvl1pPr>
          </a:lstStyle>
          <a:p>
            <a:r>
              <a:rPr lang="en-US" dirty="0"/>
              <a:t>Insert shield/logo</a:t>
            </a:r>
          </a:p>
        </p:txBody>
      </p:sp>
      <p:sp>
        <p:nvSpPr>
          <p:cNvPr id="17" name="Picture Placeholder 4">
            <a:extLst>
              <a:ext uri="{FF2B5EF4-FFF2-40B4-BE49-F238E27FC236}">
                <a16:creationId xmlns:a16="http://schemas.microsoft.com/office/drawing/2014/main" id="{11D13D0E-9893-4BDB-94F3-C77FEB664EC4}"/>
              </a:ext>
            </a:extLst>
          </p:cNvPr>
          <p:cNvSpPr>
            <a:spLocks noGrp="1"/>
          </p:cNvSpPr>
          <p:nvPr>
            <p:ph type="pic" sz="quarter" idx="15" hasCustomPrompt="1"/>
          </p:nvPr>
        </p:nvSpPr>
        <p:spPr>
          <a:xfrm>
            <a:off x="2863859" y="433388"/>
            <a:ext cx="1147672" cy="1038188"/>
          </a:xfrm>
        </p:spPr>
        <p:txBody>
          <a:bodyPr>
            <a:normAutofit/>
          </a:bodyPr>
          <a:lstStyle>
            <a:lvl1pPr marL="0" indent="0" algn="ctr">
              <a:buNone/>
              <a:defRPr sz="1400"/>
            </a:lvl1pPr>
          </a:lstStyle>
          <a:p>
            <a:r>
              <a:rPr lang="en-US" dirty="0"/>
              <a:t>Insert shield/logo</a:t>
            </a:r>
          </a:p>
        </p:txBody>
      </p:sp>
      <p:sp>
        <p:nvSpPr>
          <p:cNvPr id="18" name="Picture Placeholder 4">
            <a:extLst>
              <a:ext uri="{FF2B5EF4-FFF2-40B4-BE49-F238E27FC236}">
                <a16:creationId xmlns:a16="http://schemas.microsoft.com/office/drawing/2014/main" id="{AAD88FA1-2CCF-495A-B99D-F7F1AA20F3B9}"/>
              </a:ext>
            </a:extLst>
          </p:cNvPr>
          <p:cNvSpPr>
            <a:spLocks noGrp="1"/>
          </p:cNvSpPr>
          <p:nvPr>
            <p:ph type="pic" sz="quarter" idx="16" hasCustomPrompt="1"/>
          </p:nvPr>
        </p:nvSpPr>
        <p:spPr>
          <a:xfrm>
            <a:off x="1489093" y="433388"/>
            <a:ext cx="1147672" cy="1038188"/>
          </a:xfrm>
        </p:spPr>
        <p:txBody>
          <a:bodyPr>
            <a:normAutofit/>
          </a:bodyPr>
          <a:lstStyle>
            <a:lvl1pPr marL="0" indent="0" algn="ctr">
              <a:buNone/>
              <a:defRPr sz="1400"/>
            </a:lvl1pPr>
          </a:lstStyle>
          <a:p>
            <a:r>
              <a:rPr lang="en-US" dirty="0"/>
              <a:t>Insert shield/logo</a:t>
            </a:r>
          </a:p>
        </p:txBody>
      </p:sp>
    </p:spTree>
    <p:extLst>
      <p:ext uri="{BB962C8B-B14F-4D97-AF65-F5344CB8AC3E}">
        <p14:creationId xmlns:p14="http://schemas.microsoft.com/office/powerpoint/2010/main" val="4569970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CC81A4-1F4D-44FF-BE15-8D833FBCB15A}"/>
              </a:ext>
            </a:extLst>
          </p:cNvPr>
          <p:cNvSpPr>
            <a:spLocks noGrp="1"/>
          </p:cNvSpPr>
          <p:nvPr>
            <p:ph type="title"/>
          </p:nvPr>
        </p:nvSpPr>
        <p:spPr/>
        <p:txBody>
          <a:bodyPr/>
          <a:lstStyle>
            <a:lvl1pPr>
              <a:defRPr>
                <a:latin typeface="Futura Std Medium" panose="020B0502020204020303" pitchFamily="34" charset="0"/>
              </a:defRPr>
            </a:lvl1pPr>
          </a:lstStyle>
          <a:p>
            <a:r>
              <a:rPr lang="en-US"/>
              <a:t>Click to edit Master title style</a:t>
            </a:r>
            <a:endParaRPr lang="en-US" dirty="0"/>
          </a:p>
        </p:txBody>
      </p:sp>
      <p:sp>
        <p:nvSpPr>
          <p:cNvPr id="6" name="Rectangle 5">
            <a:extLst>
              <a:ext uri="{FF2B5EF4-FFF2-40B4-BE49-F238E27FC236}">
                <a16:creationId xmlns:a16="http://schemas.microsoft.com/office/drawing/2014/main" id="{72E064E9-991D-43C1-842A-58A67F7DC661}"/>
              </a:ext>
            </a:extLst>
          </p:cNvPr>
          <p:cNvSpPr/>
          <p:nvPr userDrawn="1"/>
        </p:nvSpPr>
        <p:spPr>
          <a:xfrm>
            <a:off x="0" y="6026046"/>
            <a:ext cx="12192000" cy="831954"/>
          </a:xfrm>
          <a:prstGeom prst="rect">
            <a:avLst/>
          </a:prstGeom>
          <a:solidFill>
            <a:srgbClr val="CADC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61AED3ED-B4DB-45B6-8402-641864527F2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79131" y="5994747"/>
            <a:ext cx="5233737" cy="896016"/>
          </a:xfrm>
          <a:prstGeom prst="rect">
            <a:avLst/>
          </a:prstGeom>
        </p:spPr>
      </p:pic>
      <p:sp>
        <p:nvSpPr>
          <p:cNvPr id="8" name="Date Placeholder 3">
            <a:extLst>
              <a:ext uri="{FF2B5EF4-FFF2-40B4-BE49-F238E27FC236}">
                <a16:creationId xmlns:a16="http://schemas.microsoft.com/office/drawing/2014/main" id="{AC3B0D7F-B40B-4F5B-A385-F852364D4BFE}"/>
              </a:ext>
            </a:extLst>
          </p:cNvPr>
          <p:cNvSpPr>
            <a:spLocks noGrp="1"/>
          </p:cNvSpPr>
          <p:nvPr>
            <p:ph type="dt" sz="half" idx="10"/>
          </p:nvPr>
        </p:nvSpPr>
        <p:spPr>
          <a:xfrm>
            <a:off x="838200" y="6269368"/>
            <a:ext cx="2743200" cy="365125"/>
          </a:xfrm>
          <a:prstGeom prst="rect">
            <a:avLst/>
          </a:prstGeom>
        </p:spPr>
        <p:txBody>
          <a:bodyPr/>
          <a:lstStyle>
            <a:lvl1pPr>
              <a:defRPr sz="1000">
                <a:latin typeface="Futura Std Book" panose="020B0502020204020303" pitchFamily="34" charset="0"/>
              </a:defRPr>
            </a:lvl1pPr>
          </a:lstStyle>
          <a:p>
            <a:fld id="{951C6032-E40F-490E-8B39-07B93EDEFCAA}" type="datetimeFigureOut">
              <a:rPr lang="en-US" smtClean="0"/>
              <a:pPr/>
              <a:t>10/17/2019</a:t>
            </a:fld>
            <a:endParaRPr lang="en-US" dirty="0"/>
          </a:p>
        </p:txBody>
      </p:sp>
      <p:sp>
        <p:nvSpPr>
          <p:cNvPr id="9" name="Slide Number Placeholder 5">
            <a:extLst>
              <a:ext uri="{FF2B5EF4-FFF2-40B4-BE49-F238E27FC236}">
                <a16:creationId xmlns:a16="http://schemas.microsoft.com/office/drawing/2014/main" id="{D1A32AC3-EDF0-4D1A-8EEE-334C48794763}"/>
              </a:ext>
            </a:extLst>
          </p:cNvPr>
          <p:cNvSpPr>
            <a:spLocks noGrp="1"/>
          </p:cNvSpPr>
          <p:nvPr>
            <p:ph type="sldNum" sz="quarter" idx="12"/>
          </p:nvPr>
        </p:nvSpPr>
        <p:spPr>
          <a:xfrm>
            <a:off x="8610600" y="6272326"/>
            <a:ext cx="2743200" cy="365125"/>
          </a:xfrm>
          <a:prstGeom prst="rect">
            <a:avLst/>
          </a:prstGeom>
        </p:spPr>
        <p:txBody>
          <a:bodyPr/>
          <a:lstStyle>
            <a:lvl1pPr>
              <a:defRPr sz="1000">
                <a:latin typeface="Futura Std Book" panose="020B0502020204020303" pitchFamily="34" charset="0"/>
              </a:defRPr>
            </a:lvl1pPr>
          </a:lstStyle>
          <a:p>
            <a:fld id="{66745279-73D8-4D0A-83BA-49EF95B7FEF1}" type="slidenum">
              <a:rPr lang="en-US" smtClean="0"/>
              <a:pPr/>
              <a:t>‹#›</a:t>
            </a:fld>
            <a:endParaRPr lang="en-US" dirty="0"/>
          </a:p>
        </p:txBody>
      </p:sp>
      <p:sp>
        <p:nvSpPr>
          <p:cNvPr id="10" name="Rectangle 9">
            <a:extLst>
              <a:ext uri="{FF2B5EF4-FFF2-40B4-BE49-F238E27FC236}">
                <a16:creationId xmlns:a16="http://schemas.microsoft.com/office/drawing/2014/main" id="{5A36B1AE-0D0B-4931-86A7-19E346DDC04C}"/>
              </a:ext>
            </a:extLst>
          </p:cNvPr>
          <p:cNvSpPr/>
          <p:nvPr userDrawn="1"/>
        </p:nvSpPr>
        <p:spPr>
          <a:xfrm>
            <a:off x="0" y="6773780"/>
            <a:ext cx="12192000" cy="104036"/>
          </a:xfrm>
          <a:prstGeom prst="rect">
            <a:avLst/>
          </a:prstGeom>
          <a:solidFill>
            <a:srgbClr val="41A6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8B3B05E5-B691-476C-A190-83F2AB25304E}"/>
              </a:ext>
            </a:extLst>
          </p:cNvPr>
          <p:cNvSpPr/>
          <p:nvPr userDrawn="1"/>
        </p:nvSpPr>
        <p:spPr>
          <a:xfrm>
            <a:off x="0" y="0"/>
            <a:ext cx="12192000" cy="208517"/>
          </a:xfrm>
          <a:prstGeom prst="rect">
            <a:avLst/>
          </a:prstGeom>
          <a:solidFill>
            <a:srgbClr val="CADC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a:p>
            <a:pPr algn="ctr"/>
            <a:endParaRPr lang="en-US" dirty="0"/>
          </a:p>
        </p:txBody>
      </p:sp>
    </p:spTree>
    <p:extLst>
      <p:ext uri="{BB962C8B-B14F-4D97-AF65-F5344CB8AC3E}">
        <p14:creationId xmlns:p14="http://schemas.microsoft.com/office/powerpoint/2010/main" val="7116810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0C1C0E-F487-438F-92F4-69BD94304159}"/>
              </a:ext>
            </a:extLst>
          </p:cNvPr>
          <p:cNvSpPr>
            <a:spLocks noGrp="1"/>
          </p:cNvSpPr>
          <p:nvPr>
            <p:ph type="title"/>
          </p:nvPr>
        </p:nvSpPr>
        <p:spPr/>
        <p:txBody>
          <a:bodyPr/>
          <a:lstStyle>
            <a:lvl1pPr>
              <a:defRPr>
                <a:solidFill>
                  <a:srgbClr val="005DAA"/>
                </a:solidFill>
                <a:latin typeface="Futura Std Medium" panose="020B0502020204020303" pitchFamily="34" charset="0"/>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814C6EB4-4D51-4181-B6D0-6CAF882C3DAE}"/>
              </a:ext>
            </a:extLst>
          </p:cNvPr>
          <p:cNvSpPr>
            <a:spLocks noGrp="1"/>
          </p:cNvSpPr>
          <p:nvPr>
            <p:ph idx="1"/>
          </p:nvPr>
        </p:nvSpPr>
        <p:spPr/>
        <p:txBody>
          <a:bodyPr/>
          <a:lstStyle>
            <a:lvl1pPr>
              <a:defRPr>
                <a:solidFill>
                  <a:srgbClr val="005DAA"/>
                </a:solidFill>
                <a:latin typeface="Futura Std Medium" panose="020B0502020204020303" pitchFamily="34" charset="0"/>
              </a:defRPr>
            </a:lvl1pPr>
            <a:lvl2pPr>
              <a:defRPr>
                <a:solidFill>
                  <a:srgbClr val="005DAA"/>
                </a:solidFill>
                <a:latin typeface="Futura Std Medium" panose="020B0502020204020303" pitchFamily="34" charset="0"/>
              </a:defRPr>
            </a:lvl2pPr>
            <a:lvl3pPr>
              <a:defRPr>
                <a:solidFill>
                  <a:srgbClr val="005DAA"/>
                </a:solidFill>
                <a:latin typeface="Futura Std Medium" panose="020B0502020204020303" pitchFamily="34" charset="0"/>
              </a:defRPr>
            </a:lvl3pPr>
            <a:lvl4pPr>
              <a:defRPr>
                <a:solidFill>
                  <a:srgbClr val="005DAA"/>
                </a:solidFill>
                <a:latin typeface="Futura Std Medium" panose="020B0502020204020303" pitchFamily="34" charset="0"/>
              </a:defRPr>
            </a:lvl4pPr>
            <a:lvl5pPr>
              <a:defRPr>
                <a:solidFill>
                  <a:srgbClr val="005DAA"/>
                </a:solidFill>
                <a:latin typeface="Futura Std Medium" panose="020B0502020204020303"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6" name="Rectangle 15">
            <a:extLst>
              <a:ext uri="{FF2B5EF4-FFF2-40B4-BE49-F238E27FC236}">
                <a16:creationId xmlns:a16="http://schemas.microsoft.com/office/drawing/2014/main" id="{0425A9E6-46B1-40A5-AD1F-E74BBC46CD31}"/>
              </a:ext>
            </a:extLst>
          </p:cNvPr>
          <p:cNvSpPr/>
          <p:nvPr userDrawn="1"/>
        </p:nvSpPr>
        <p:spPr>
          <a:xfrm>
            <a:off x="0" y="6026046"/>
            <a:ext cx="12192000" cy="831954"/>
          </a:xfrm>
          <a:prstGeom prst="rect">
            <a:avLst/>
          </a:prstGeom>
          <a:solidFill>
            <a:srgbClr val="CADC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B1139E85-8A64-4663-A0D6-CC659D5AE42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79131" y="5994747"/>
            <a:ext cx="5233737" cy="896016"/>
          </a:xfrm>
          <a:prstGeom prst="rect">
            <a:avLst/>
          </a:prstGeom>
        </p:spPr>
      </p:pic>
      <p:sp>
        <p:nvSpPr>
          <p:cNvPr id="12" name="Date Placeholder 3">
            <a:extLst>
              <a:ext uri="{FF2B5EF4-FFF2-40B4-BE49-F238E27FC236}">
                <a16:creationId xmlns:a16="http://schemas.microsoft.com/office/drawing/2014/main" id="{F0CA44B0-BBC4-4B87-9828-6CAFA8444A01}"/>
              </a:ext>
            </a:extLst>
          </p:cNvPr>
          <p:cNvSpPr>
            <a:spLocks noGrp="1"/>
          </p:cNvSpPr>
          <p:nvPr>
            <p:ph type="dt" sz="half" idx="10"/>
          </p:nvPr>
        </p:nvSpPr>
        <p:spPr>
          <a:xfrm>
            <a:off x="838200" y="6269368"/>
            <a:ext cx="2743200" cy="365125"/>
          </a:xfrm>
          <a:prstGeom prst="rect">
            <a:avLst/>
          </a:prstGeom>
        </p:spPr>
        <p:txBody>
          <a:bodyPr/>
          <a:lstStyle>
            <a:lvl1pPr>
              <a:defRPr sz="1000">
                <a:latin typeface="Futura Std Book" panose="020B0502020204020303" pitchFamily="34" charset="0"/>
              </a:defRPr>
            </a:lvl1pPr>
          </a:lstStyle>
          <a:p>
            <a:fld id="{951C6032-E40F-490E-8B39-07B93EDEFCAA}" type="datetimeFigureOut">
              <a:rPr lang="en-US" smtClean="0"/>
              <a:pPr/>
              <a:t>10/17/2019</a:t>
            </a:fld>
            <a:endParaRPr lang="en-US" dirty="0"/>
          </a:p>
        </p:txBody>
      </p:sp>
      <p:sp>
        <p:nvSpPr>
          <p:cNvPr id="14" name="Slide Number Placeholder 5">
            <a:extLst>
              <a:ext uri="{FF2B5EF4-FFF2-40B4-BE49-F238E27FC236}">
                <a16:creationId xmlns:a16="http://schemas.microsoft.com/office/drawing/2014/main" id="{73A59F98-08C8-47C5-AB0C-A03F7FA2BBF5}"/>
              </a:ext>
            </a:extLst>
          </p:cNvPr>
          <p:cNvSpPr>
            <a:spLocks noGrp="1"/>
          </p:cNvSpPr>
          <p:nvPr>
            <p:ph type="sldNum" sz="quarter" idx="12"/>
          </p:nvPr>
        </p:nvSpPr>
        <p:spPr>
          <a:xfrm>
            <a:off x="8610600" y="6272326"/>
            <a:ext cx="2743200" cy="365125"/>
          </a:xfrm>
          <a:prstGeom prst="rect">
            <a:avLst/>
          </a:prstGeom>
        </p:spPr>
        <p:txBody>
          <a:bodyPr/>
          <a:lstStyle>
            <a:lvl1pPr>
              <a:defRPr sz="1000">
                <a:latin typeface="Futura Std Book" panose="020B0502020204020303" pitchFamily="34" charset="0"/>
              </a:defRPr>
            </a:lvl1pPr>
          </a:lstStyle>
          <a:p>
            <a:fld id="{66745279-73D8-4D0A-83BA-49EF95B7FEF1}" type="slidenum">
              <a:rPr lang="en-US" smtClean="0"/>
              <a:pPr/>
              <a:t>‹#›</a:t>
            </a:fld>
            <a:endParaRPr lang="en-US" dirty="0"/>
          </a:p>
        </p:txBody>
      </p:sp>
      <p:sp>
        <p:nvSpPr>
          <p:cNvPr id="15" name="Rectangle 14">
            <a:extLst>
              <a:ext uri="{FF2B5EF4-FFF2-40B4-BE49-F238E27FC236}">
                <a16:creationId xmlns:a16="http://schemas.microsoft.com/office/drawing/2014/main" id="{225AB50A-34A9-4920-8E88-16D00A633183}"/>
              </a:ext>
            </a:extLst>
          </p:cNvPr>
          <p:cNvSpPr/>
          <p:nvPr userDrawn="1"/>
        </p:nvSpPr>
        <p:spPr>
          <a:xfrm>
            <a:off x="0" y="6773780"/>
            <a:ext cx="12192000" cy="104036"/>
          </a:xfrm>
          <a:prstGeom prst="rect">
            <a:avLst/>
          </a:prstGeom>
          <a:solidFill>
            <a:srgbClr val="41A6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3DAC3A0D-CB09-4AA1-93C3-52DD59E156A0}"/>
              </a:ext>
            </a:extLst>
          </p:cNvPr>
          <p:cNvSpPr/>
          <p:nvPr userDrawn="1"/>
        </p:nvSpPr>
        <p:spPr>
          <a:xfrm>
            <a:off x="0" y="0"/>
            <a:ext cx="12192000" cy="208517"/>
          </a:xfrm>
          <a:prstGeom prst="rect">
            <a:avLst/>
          </a:prstGeom>
          <a:solidFill>
            <a:srgbClr val="CADC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a:p>
            <a:pPr algn="ctr"/>
            <a:endParaRPr lang="en-US" dirty="0"/>
          </a:p>
        </p:txBody>
      </p:sp>
    </p:spTree>
    <p:extLst>
      <p:ext uri="{BB962C8B-B14F-4D97-AF65-F5344CB8AC3E}">
        <p14:creationId xmlns:p14="http://schemas.microsoft.com/office/powerpoint/2010/main" val="28867012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9E512F52-5E4A-4D70-B56D-DEED2E300D54}"/>
              </a:ext>
            </a:extLst>
          </p:cNvPr>
          <p:cNvSpPr/>
          <p:nvPr userDrawn="1"/>
        </p:nvSpPr>
        <p:spPr>
          <a:xfrm>
            <a:off x="0" y="6026046"/>
            <a:ext cx="12192000" cy="831954"/>
          </a:xfrm>
          <a:prstGeom prst="rect">
            <a:avLst/>
          </a:prstGeom>
          <a:solidFill>
            <a:srgbClr val="CADC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a:extLst>
              <a:ext uri="{FF2B5EF4-FFF2-40B4-BE49-F238E27FC236}">
                <a16:creationId xmlns:a16="http://schemas.microsoft.com/office/drawing/2014/main" id="{EBD397F8-3EA9-491D-BB45-505E29CBA36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79131" y="5994747"/>
            <a:ext cx="5233737" cy="896016"/>
          </a:xfrm>
          <a:prstGeom prst="rect">
            <a:avLst/>
          </a:prstGeom>
        </p:spPr>
      </p:pic>
      <p:sp>
        <p:nvSpPr>
          <p:cNvPr id="15" name="Date Placeholder 3">
            <a:extLst>
              <a:ext uri="{FF2B5EF4-FFF2-40B4-BE49-F238E27FC236}">
                <a16:creationId xmlns:a16="http://schemas.microsoft.com/office/drawing/2014/main" id="{23ABDB7D-C655-4930-9C34-97456A987F82}"/>
              </a:ext>
            </a:extLst>
          </p:cNvPr>
          <p:cNvSpPr>
            <a:spLocks noGrp="1"/>
          </p:cNvSpPr>
          <p:nvPr>
            <p:ph type="dt" sz="half" idx="10"/>
          </p:nvPr>
        </p:nvSpPr>
        <p:spPr>
          <a:xfrm>
            <a:off x="838200" y="6269368"/>
            <a:ext cx="2743200" cy="365125"/>
          </a:xfrm>
          <a:prstGeom prst="rect">
            <a:avLst/>
          </a:prstGeom>
        </p:spPr>
        <p:txBody>
          <a:bodyPr/>
          <a:lstStyle>
            <a:lvl1pPr>
              <a:defRPr sz="1000">
                <a:latin typeface="Futura Std Book" panose="020B0502020204020303" pitchFamily="34" charset="0"/>
              </a:defRPr>
            </a:lvl1pPr>
          </a:lstStyle>
          <a:p>
            <a:fld id="{951C6032-E40F-490E-8B39-07B93EDEFCAA}" type="datetimeFigureOut">
              <a:rPr lang="en-US" smtClean="0"/>
              <a:pPr/>
              <a:t>10/17/2019</a:t>
            </a:fld>
            <a:endParaRPr lang="en-US" dirty="0"/>
          </a:p>
        </p:txBody>
      </p:sp>
      <p:sp>
        <p:nvSpPr>
          <p:cNvPr id="16" name="Slide Number Placeholder 5">
            <a:extLst>
              <a:ext uri="{FF2B5EF4-FFF2-40B4-BE49-F238E27FC236}">
                <a16:creationId xmlns:a16="http://schemas.microsoft.com/office/drawing/2014/main" id="{DB4369C3-3EA0-4392-ACEF-9EE5DFB96746}"/>
              </a:ext>
            </a:extLst>
          </p:cNvPr>
          <p:cNvSpPr>
            <a:spLocks noGrp="1"/>
          </p:cNvSpPr>
          <p:nvPr>
            <p:ph type="sldNum" sz="quarter" idx="12"/>
          </p:nvPr>
        </p:nvSpPr>
        <p:spPr>
          <a:xfrm>
            <a:off x="8610600" y="6272326"/>
            <a:ext cx="2743200" cy="365125"/>
          </a:xfrm>
          <a:prstGeom prst="rect">
            <a:avLst/>
          </a:prstGeom>
        </p:spPr>
        <p:txBody>
          <a:bodyPr/>
          <a:lstStyle>
            <a:lvl1pPr>
              <a:defRPr sz="1000">
                <a:latin typeface="Futura Std Book" panose="020B0502020204020303" pitchFamily="34" charset="0"/>
              </a:defRPr>
            </a:lvl1pPr>
          </a:lstStyle>
          <a:p>
            <a:fld id="{66745279-73D8-4D0A-83BA-49EF95B7FEF1}" type="slidenum">
              <a:rPr lang="en-US" smtClean="0"/>
              <a:pPr/>
              <a:t>‹#›</a:t>
            </a:fld>
            <a:endParaRPr lang="en-US" dirty="0"/>
          </a:p>
        </p:txBody>
      </p:sp>
      <p:sp>
        <p:nvSpPr>
          <p:cNvPr id="17" name="Rectangle 16">
            <a:extLst>
              <a:ext uri="{FF2B5EF4-FFF2-40B4-BE49-F238E27FC236}">
                <a16:creationId xmlns:a16="http://schemas.microsoft.com/office/drawing/2014/main" id="{455C4368-224E-47A3-B6BA-603A039C5522}"/>
              </a:ext>
            </a:extLst>
          </p:cNvPr>
          <p:cNvSpPr/>
          <p:nvPr userDrawn="1"/>
        </p:nvSpPr>
        <p:spPr>
          <a:xfrm>
            <a:off x="0" y="6773780"/>
            <a:ext cx="12192000" cy="104036"/>
          </a:xfrm>
          <a:prstGeom prst="rect">
            <a:avLst/>
          </a:prstGeom>
          <a:solidFill>
            <a:srgbClr val="41A6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05CCD1F-0402-4FF2-9F56-F95D8A6961B9}"/>
              </a:ext>
            </a:extLst>
          </p:cNvPr>
          <p:cNvSpPr>
            <a:spLocks noGrp="1"/>
          </p:cNvSpPr>
          <p:nvPr>
            <p:ph type="title"/>
          </p:nvPr>
        </p:nvSpPr>
        <p:spPr/>
        <p:txBody>
          <a:bodyPr/>
          <a:lstStyle>
            <a:lvl1pPr>
              <a:defRPr>
                <a:latin typeface="Futura Std Medium" panose="020B0502020204020303" pitchFamily="34" charset="0"/>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61EAC5DB-85F9-4162-B34C-DFA6A3BAF6A6}"/>
              </a:ext>
            </a:extLst>
          </p:cNvPr>
          <p:cNvSpPr>
            <a:spLocks noGrp="1"/>
          </p:cNvSpPr>
          <p:nvPr>
            <p:ph sz="half" idx="1"/>
          </p:nvPr>
        </p:nvSpPr>
        <p:spPr>
          <a:xfrm>
            <a:off x="838200" y="1825625"/>
            <a:ext cx="5181600" cy="4061134"/>
          </a:xfrm>
        </p:spPr>
        <p:txBody>
          <a:bodyPr/>
          <a:lstStyle>
            <a:lvl1pPr>
              <a:defRPr>
                <a:latin typeface="Futura Std Medium" panose="020B0502020204020303" pitchFamily="34" charset="0"/>
              </a:defRPr>
            </a:lvl1pPr>
            <a:lvl2pPr>
              <a:defRPr>
                <a:latin typeface="Futura Std Medium" panose="020B0502020204020303" pitchFamily="34" charset="0"/>
              </a:defRPr>
            </a:lvl2pPr>
            <a:lvl3pPr>
              <a:defRPr>
                <a:latin typeface="Futura Std Medium" panose="020B0502020204020303" pitchFamily="34" charset="0"/>
              </a:defRPr>
            </a:lvl3pPr>
            <a:lvl4pPr>
              <a:defRPr>
                <a:latin typeface="Futura Std Medium" panose="020B0502020204020303" pitchFamily="34" charset="0"/>
              </a:defRPr>
            </a:lvl4pPr>
            <a:lvl5pPr>
              <a:defRPr>
                <a:latin typeface="Futura Std Medium" panose="020B0502020204020303"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2A7BF849-607A-4BC7-8C13-766674173961}"/>
              </a:ext>
            </a:extLst>
          </p:cNvPr>
          <p:cNvSpPr>
            <a:spLocks noGrp="1"/>
          </p:cNvSpPr>
          <p:nvPr>
            <p:ph sz="half" idx="2"/>
          </p:nvPr>
        </p:nvSpPr>
        <p:spPr>
          <a:xfrm>
            <a:off x="6172200" y="1825625"/>
            <a:ext cx="5181600" cy="4032793"/>
          </a:xfrm>
        </p:spPr>
        <p:txBody>
          <a:bodyPr/>
          <a:lstStyle>
            <a:lvl1pPr>
              <a:defRPr>
                <a:latin typeface="Futura Std Medium" panose="020B0502020204020303" pitchFamily="34" charset="0"/>
              </a:defRPr>
            </a:lvl1pPr>
            <a:lvl2pPr>
              <a:defRPr>
                <a:latin typeface="Futura Std Medium" panose="020B0502020204020303" pitchFamily="34" charset="0"/>
              </a:defRPr>
            </a:lvl2pPr>
            <a:lvl3pPr>
              <a:defRPr>
                <a:latin typeface="Futura Std Medium" panose="020B0502020204020303" pitchFamily="34" charset="0"/>
              </a:defRPr>
            </a:lvl3pPr>
            <a:lvl4pPr>
              <a:defRPr>
                <a:latin typeface="Futura Std Medium" panose="020B0502020204020303" pitchFamily="34" charset="0"/>
              </a:defRPr>
            </a:lvl4pPr>
            <a:lvl5pPr>
              <a:defRPr>
                <a:latin typeface="Futura Std Medium" panose="020B0502020204020303"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Rectangle 9">
            <a:extLst>
              <a:ext uri="{FF2B5EF4-FFF2-40B4-BE49-F238E27FC236}">
                <a16:creationId xmlns:a16="http://schemas.microsoft.com/office/drawing/2014/main" id="{B610E53A-2B45-4F25-AFB8-B28130387BB7}"/>
              </a:ext>
            </a:extLst>
          </p:cNvPr>
          <p:cNvSpPr/>
          <p:nvPr userDrawn="1"/>
        </p:nvSpPr>
        <p:spPr>
          <a:xfrm>
            <a:off x="0" y="0"/>
            <a:ext cx="12192000" cy="208517"/>
          </a:xfrm>
          <a:prstGeom prst="rect">
            <a:avLst/>
          </a:prstGeom>
          <a:solidFill>
            <a:srgbClr val="CADC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a:p>
            <a:pPr algn="ctr"/>
            <a:endParaRPr lang="en-US" dirty="0"/>
          </a:p>
        </p:txBody>
      </p:sp>
    </p:spTree>
    <p:extLst>
      <p:ext uri="{BB962C8B-B14F-4D97-AF65-F5344CB8AC3E}">
        <p14:creationId xmlns:p14="http://schemas.microsoft.com/office/powerpoint/2010/main" val="2170899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59B1C3-637E-4257-B2BC-0BF3CE569350}"/>
              </a:ext>
            </a:extLst>
          </p:cNvPr>
          <p:cNvSpPr>
            <a:spLocks noGrp="1"/>
          </p:cNvSpPr>
          <p:nvPr>
            <p:ph type="title"/>
          </p:nvPr>
        </p:nvSpPr>
        <p:spPr>
          <a:xfrm>
            <a:off x="839788" y="365125"/>
            <a:ext cx="10515600" cy="1325563"/>
          </a:xfrm>
        </p:spPr>
        <p:txBody>
          <a:bodyPr/>
          <a:lstStyle>
            <a:lvl1pPr>
              <a:defRPr>
                <a:latin typeface="Futura Std Medium" panose="020B0502020204020303" pitchFamily="34" charset="0"/>
              </a:defRPr>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06F52FB5-B11D-4014-8BD5-43D2B0D6D623}"/>
              </a:ext>
            </a:extLst>
          </p:cNvPr>
          <p:cNvSpPr>
            <a:spLocks noGrp="1"/>
          </p:cNvSpPr>
          <p:nvPr>
            <p:ph type="body" idx="1"/>
          </p:nvPr>
        </p:nvSpPr>
        <p:spPr>
          <a:xfrm>
            <a:off x="839788" y="1681163"/>
            <a:ext cx="5157787" cy="823912"/>
          </a:xfrm>
        </p:spPr>
        <p:txBody>
          <a:bodyPr anchor="b"/>
          <a:lstStyle>
            <a:lvl1pPr marL="0" indent="0">
              <a:buNone/>
              <a:defRPr sz="2400" b="1">
                <a:latin typeface="Futura Std Medium" panose="020B0502020204020303"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CC1437C9-A6A8-48CF-AAD0-04BD2E104B70}"/>
              </a:ext>
            </a:extLst>
          </p:cNvPr>
          <p:cNvSpPr>
            <a:spLocks noGrp="1"/>
          </p:cNvSpPr>
          <p:nvPr>
            <p:ph sz="half" idx="2"/>
          </p:nvPr>
        </p:nvSpPr>
        <p:spPr>
          <a:xfrm>
            <a:off x="839788" y="2505075"/>
            <a:ext cx="5157787" cy="3684588"/>
          </a:xfrm>
        </p:spPr>
        <p:txBody>
          <a:bodyPr/>
          <a:lstStyle>
            <a:lvl1pPr>
              <a:defRPr>
                <a:latin typeface="Futura Std Medium" panose="020B0502020204020303" pitchFamily="34" charset="0"/>
              </a:defRPr>
            </a:lvl1pPr>
            <a:lvl2pPr>
              <a:defRPr>
                <a:latin typeface="Futura Std Medium" panose="020B0502020204020303" pitchFamily="34" charset="0"/>
              </a:defRPr>
            </a:lvl2pPr>
            <a:lvl3pPr>
              <a:defRPr>
                <a:latin typeface="Futura Std Medium" panose="020B0502020204020303" pitchFamily="34" charset="0"/>
              </a:defRPr>
            </a:lvl3pPr>
            <a:lvl4pPr>
              <a:defRPr>
                <a:latin typeface="Futura Std Medium" panose="020B0502020204020303" pitchFamily="34" charset="0"/>
              </a:defRPr>
            </a:lvl4pPr>
            <a:lvl5pPr>
              <a:defRPr>
                <a:latin typeface="Futura Std Medium" panose="020B0502020204020303"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0D51D108-6E51-47ED-9326-945B55FF371B}"/>
              </a:ext>
            </a:extLst>
          </p:cNvPr>
          <p:cNvSpPr>
            <a:spLocks noGrp="1"/>
          </p:cNvSpPr>
          <p:nvPr>
            <p:ph type="body" sz="quarter" idx="3"/>
          </p:nvPr>
        </p:nvSpPr>
        <p:spPr>
          <a:xfrm>
            <a:off x="6172200" y="1681163"/>
            <a:ext cx="5183188" cy="823912"/>
          </a:xfrm>
        </p:spPr>
        <p:txBody>
          <a:bodyPr anchor="b"/>
          <a:lstStyle>
            <a:lvl1pPr marL="0" indent="0">
              <a:buNone/>
              <a:defRPr sz="2400" b="1">
                <a:latin typeface="Futura Std Medium" panose="020B0502020204020303"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B1A6321F-5B68-4ED0-B3E7-6E899E51B030}"/>
              </a:ext>
            </a:extLst>
          </p:cNvPr>
          <p:cNvSpPr>
            <a:spLocks noGrp="1"/>
          </p:cNvSpPr>
          <p:nvPr>
            <p:ph sz="quarter" idx="4"/>
          </p:nvPr>
        </p:nvSpPr>
        <p:spPr>
          <a:xfrm>
            <a:off x="6172200" y="2505075"/>
            <a:ext cx="5183188" cy="3684588"/>
          </a:xfrm>
        </p:spPr>
        <p:txBody>
          <a:bodyPr/>
          <a:lstStyle>
            <a:lvl1pPr>
              <a:defRPr>
                <a:latin typeface="Futura Std Medium" panose="020B0502020204020303" pitchFamily="34" charset="0"/>
              </a:defRPr>
            </a:lvl1pPr>
            <a:lvl2pPr>
              <a:defRPr>
                <a:latin typeface="Futura Std Medium" panose="020B0502020204020303" pitchFamily="34" charset="0"/>
              </a:defRPr>
            </a:lvl2pPr>
            <a:lvl3pPr>
              <a:defRPr>
                <a:latin typeface="Futura Std Medium" panose="020B0502020204020303" pitchFamily="34" charset="0"/>
              </a:defRPr>
            </a:lvl3pPr>
            <a:lvl4pPr>
              <a:defRPr>
                <a:latin typeface="Futura Std Medium" panose="020B0502020204020303" pitchFamily="34" charset="0"/>
              </a:defRPr>
            </a:lvl4pPr>
            <a:lvl5pPr>
              <a:defRPr>
                <a:latin typeface="Futura Std Medium" panose="020B0502020204020303"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4" name="Rectangle 13">
            <a:extLst>
              <a:ext uri="{FF2B5EF4-FFF2-40B4-BE49-F238E27FC236}">
                <a16:creationId xmlns:a16="http://schemas.microsoft.com/office/drawing/2014/main" id="{08AC222C-FF55-441A-BF8F-1492B925828A}"/>
              </a:ext>
            </a:extLst>
          </p:cNvPr>
          <p:cNvSpPr/>
          <p:nvPr userDrawn="1"/>
        </p:nvSpPr>
        <p:spPr>
          <a:xfrm>
            <a:off x="0" y="6026046"/>
            <a:ext cx="12192000" cy="831954"/>
          </a:xfrm>
          <a:prstGeom prst="rect">
            <a:avLst/>
          </a:prstGeom>
          <a:solidFill>
            <a:srgbClr val="CADC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70004866-1FF3-48FE-9E3E-BA633760F84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79131" y="5994747"/>
            <a:ext cx="5233737" cy="896016"/>
          </a:xfrm>
          <a:prstGeom prst="rect">
            <a:avLst/>
          </a:prstGeom>
        </p:spPr>
      </p:pic>
      <p:sp>
        <p:nvSpPr>
          <p:cNvPr id="11" name="Date Placeholder 3">
            <a:extLst>
              <a:ext uri="{FF2B5EF4-FFF2-40B4-BE49-F238E27FC236}">
                <a16:creationId xmlns:a16="http://schemas.microsoft.com/office/drawing/2014/main" id="{FFEB10E6-7960-4A93-8DBA-F7550B4D13F6}"/>
              </a:ext>
            </a:extLst>
          </p:cNvPr>
          <p:cNvSpPr>
            <a:spLocks noGrp="1"/>
          </p:cNvSpPr>
          <p:nvPr>
            <p:ph type="dt" sz="half" idx="10"/>
          </p:nvPr>
        </p:nvSpPr>
        <p:spPr>
          <a:xfrm>
            <a:off x="838200" y="6269368"/>
            <a:ext cx="2743200" cy="365125"/>
          </a:xfrm>
          <a:prstGeom prst="rect">
            <a:avLst/>
          </a:prstGeom>
        </p:spPr>
        <p:txBody>
          <a:bodyPr/>
          <a:lstStyle>
            <a:lvl1pPr>
              <a:defRPr sz="1000">
                <a:latin typeface="Futura Std Book" panose="020B0502020204020303" pitchFamily="34" charset="0"/>
              </a:defRPr>
            </a:lvl1pPr>
          </a:lstStyle>
          <a:p>
            <a:fld id="{951C6032-E40F-490E-8B39-07B93EDEFCAA}" type="datetimeFigureOut">
              <a:rPr lang="en-US" smtClean="0"/>
              <a:pPr/>
              <a:t>10/17/2019</a:t>
            </a:fld>
            <a:endParaRPr lang="en-US" dirty="0"/>
          </a:p>
        </p:txBody>
      </p:sp>
      <p:sp>
        <p:nvSpPr>
          <p:cNvPr id="12" name="Slide Number Placeholder 5">
            <a:extLst>
              <a:ext uri="{FF2B5EF4-FFF2-40B4-BE49-F238E27FC236}">
                <a16:creationId xmlns:a16="http://schemas.microsoft.com/office/drawing/2014/main" id="{B1CF1ADE-FB25-4EFB-AC66-645181C1546E}"/>
              </a:ext>
            </a:extLst>
          </p:cNvPr>
          <p:cNvSpPr>
            <a:spLocks noGrp="1"/>
          </p:cNvSpPr>
          <p:nvPr>
            <p:ph type="sldNum" sz="quarter" idx="12"/>
          </p:nvPr>
        </p:nvSpPr>
        <p:spPr>
          <a:xfrm>
            <a:off x="8610600" y="6272326"/>
            <a:ext cx="2743200" cy="365125"/>
          </a:xfrm>
          <a:prstGeom prst="rect">
            <a:avLst/>
          </a:prstGeom>
        </p:spPr>
        <p:txBody>
          <a:bodyPr/>
          <a:lstStyle>
            <a:lvl1pPr>
              <a:defRPr sz="1000">
                <a:latin typeface="Futura Std Book" panose="020B0502020204020303" pitchFamily="34" charset="0"/>
              </a:defRPr>
            </a:lvl1pPr>
          </a:lstStyle>
          <a:p>
            <a:fld id="{66745279-73D8-4D0A-83BA-49EF95B7FEF1}" type="slidenum">
              <a:rPr lang="en-US" smtClean="0"/>
              <a:pPr/>
              <a:t>‹#›</a:t>
            </a:fld>
            <a:endParaRPr lang="en-US" dirty="0"/>
          </a:p>
        </p:txBody>
      </p:sp>
      <p:sp>
        <p:nvSpPr>
          <p:cNvPr id="13" name="Rectangle 12">
            <a:extLst>
              <a:ext uri="{FF2B5EF4-FFF2-40B4-BE49-F238E27FC236}">
                <a16:creationId xmlns:a16="http://schemas.microsoft.com/office/drawing/2014/main" id="{3ED06AD8-6164-4086-AD59-E7810695A369}"/>
              </a:ext>
            </a:extLst>
          </p:cNvPr>
          <p:cNvSpPr/>
          <p:nvPr userDrawn="1"/>
        </p:nvSpPr>
        <p:spPr>
          <a:xfrm>
            <a:off x="0" y="6773780"/>
            <a:ext cx="12192000" cy="104036"/>
          </a:xfrm>
          <a:prstGeom prst="rect">
            <a:avLst/>
          </a:prstGeom>
          <a:solidFill>
            <a:srgbClr val="41A6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4DC97F9D-833E-46AD-A620-42EFC52C6E58}"/>
              </a:ext>
            </a:extLst>
          </p:cNvPr>
          <p:cNvSpPr/>
          <p:nvPr userDrawn="1"/>
        </p:nvSpPr>
        <p:spPr>
          <a:xfrm>
            <a:off x="0" y="0"/>
            <a:ext cx="12192000" cy="208517"/>
          </a:xfrm>
          <a:prstGeom prst="rect">
            <a:avLst/>
          </a:prstGeom>
          <a:solidFill>
            <a:srgbClr val="CADC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a:p>
            <a:pPr algn="ctr"/>
            <a:endParaRPr lang="en-US" dirty="0"/>
          </a:p>
        </p:txBody>
      </p:sp>
    </p:spTree>
    <p:extLst>
      <p:ext uri="{BB962C8B-B14F-4D97-AF65-F5344CB8AC3E}">
        <p14:creationId xmlns:p14="http://schemas.microsoft.com/office/powerpoint/2010/main" val="16000115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0F71ADDC-BB63-428F-AC1F-2BEED1DABD41}"/>
              </a:ext>
            </a:extLst>
          </p:cNvPr>
          <p:cNvSpPr/>
          <p:nvPr userDrawn="1"/>
        </p:nvSpPr>
        <p:spPr>
          <a:xfrm>
            <a:off x="0" y="6026046"/>
            <a:ext cx="12192000" cy="831954"/>
          </a:xfrm>
          <a:prstGeom prst="rect">
            <a:avLst/>
          </a:prstGeom>
          <a:solidFill>
            <a:srgbClr val="CADC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493BB5EF-89FD-4EFA-9114-02A5181ACB2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79131" y="5994747"/>
            <a:ext cx="5233737" cy="896016"/>
          </a:xfrm>
          <a:prstGeom prst="rect">
            <a:avLst/>
          </a:prstGeom>
        </p:spPr>
      </p:pic>
      <p:sp>
        <p:nvSpPr>
          <p:cNvPr id="7" name="Date Placeholder 3">
            <a:extLst>
              <a:ext uri="{FF2B5EF4-FFF2-40B4-BE49-F238E27FC236}">
                <a16:creationId xmlns:a16="http://schemas.microsoft.com/office/drawing/2014/main" id="{BB96DF25-FFC3-46F6-8E4B-CFC6E918C457}"/>
              </a:ext>
            </a:extLst>
          </p:cNvPr>
          <p:cNvSpPr>
            <a:spLocks noGrp="1"/>
          </p:cNvSpPr>
          <p:nvPr>
            <p:ph type="dt" sz="half" idx="10"/>
          </p:nvPr>
        </p:nvSpPr>
        <p:spPr>
          <a:xfrm>
            <a:off x="838200" y="6269368"/>
            <a:ext cx="2743200" cy="365125"/>
          </a:xfrm>
          <a:prstGeom prst="rect">
            <a:avLst/>
          </a:prstGeom>
        </p:spPr>
        <p:txBody>
          <a:bodyPr/>
          <a:lstStyle>
            <a:lvl1pPr>
              <a:defRPr sz="1000">
                <a:latin typeface="Futura Std Book" panose="020B0502020204020303" pitchFamily="34" charset="0"/>
              </a:defRPr>
            </a:lvl1pPr>
          </a:lstStyle>
          <a:p>
            <a:fld id="{951C6032-E40F-490E-8B39-07B93EDEFCAA}" type="datetimeFigureOut">
              <a:rPr lang="en-US" smtClean="0"/>
              <a:pPr/>
              <a:t>10/17/2019</a:t>
            </a:fld>
            <a:endParaRPr lang="en-US" dirty="0"/>
          </a:p>
        </p:txBody>
      </p:sp>
      <p:sp>
        <p:nvSpPr>
          <p:cNvPr id="8" name="Slide Number Placeholder 5">
            <a:extLst>
              <a:ext uri="{FF2B5EF4-FFF2-40B4-BE49-F238E27FC236}">
                <a16:creationId xmlns:a16="http://schemas.microsoft.com/office/drawing/2014/main" id="{7274195C-470F-4E61-8614-9CC4E0381B44}"/>
              </a:ext>
            </a:extLst>
          </p:cNvPr>
          <p:cNvSpPr>
            <a:spLocks noGrp="1"/>
          </p:cNvSpPr>
          <p:nvPr>
            <p:ph type="sldNum" sz="quarter" idx="12"/>
          </p:nvPr>
        </p:nvSpPr>
        <p:spPr>
          <a:xfrm>
            <a:off x="8610600" y="6272326"/>
            <a:ext cx="2743200" cy="365125"/>
          </a:xfrm>
          <a:prstGeom prst="rect">
            <a:avLst/>
          </a:prstGeom>
        </p:spPr>
        <p:txBody>
          <a:bodyPr/>
          <a:lstStyle>
            <a:lvl1pPr>
              <a:defRPr sz="1000">
                <a:latin typeface="Futura Std Book" panose="020B0502020204020303" pitchFamily="34" charset="0"/>
              </a:defRPr>
            </a:lvl1pPr>
          </a:lstStyle>
          <a:p>
            <a:fld id="{66745279-73D8-4D0A-83BA-49EF95B7FEF1}" type="slidenum">
              <a:rPr lang="en-US" smtClean="0"/>
              <a:pPr/>
              <a:t>‹#›</a:t>
            </a:fld>
            <a:endParaRPr lang="en-US" dirty="0"/>
          </a:p>
        </p:txBody>
      </p:sp>
      <p:sp>
        <p:nvSpPr>
          <p:cNvPr id="9" name="Rectangle 8">
            <a:extLst>
              <a:ext uri="{FF2B5EF4-FFF2-40B4-BE49-F238E27FC236}">
                <a16:creationId xmlns:a16="http://schemas.microsoft.com/office/drawing/2014/main" id="{04555A0D-E537-49C5-8ABB-EE3A7280905A}"/>
              </a:ext>
            </a:extLst>
          </p:cNvPr>
          <p:cNvSpPr/>
          <p:nvPr userDrawn="1"/>
        </p:nvSpPr>
        <p:spPr>
          <a:xfrm>
            <a:off x="0" y="6773780"/>
            <a:ext cx="12192000" cy="104036"/>
          </a:xfrm>
          <a:prstGeom prst="rect">
            <a:avLst/>
          </a:prstGeom>
          <a:solidFill>
            <a:srgbClr val="41A6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E8D80B15-E147-479C-A13A-5DD55E452A28}"/>
              </a:ext>
            </a:extLst>
          </p:cNvPr>
          <p:cNvSpPr/>
          <p:nvPr userDrawn="1"/>
        </p:nvSpPr>
        <p:spPr>
          <a:xfrm>
            <a:off x="0" y="0"/>
            <a:ext cx="12192000" cy="208517"/>
          </a:xfrm>
          <a:prstGeom prst="rect">
            <a:avLst/>
          </a:prstGeom>
          <a:solidFill>
            <a:srgbClr val="CADC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a:p>
            <a:pPr algn="ctr"/>
            <a:endParaRPr lang="en-US" dirty="0"/>
          </a:p>
        </p:txBody>
      </p:sp>
    </p:spTree>
    <p:extLst>
      <p:ext uri="{BB962C8B-B14F-4D97-AF65-F5344CB8AC3E}">
        <p14:creationId xmlns:p14="http://schemas.microsoft.com/office/powerpoint/2010/main" val="15923035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07E6A4-9957-4EC7-A85E-5735D27B4DCD}"/>
              </a:ext>
            </a:extLst>
          </p:cNvPr>
          <p:cNvSpPr>
            <a:spLocks noGrp="1"/>
          </p:cNvSpPr>
          <p:nvPr>
            <p:ph type="title"/>
          </p:nvPr>
        </p:nvSpPr>
        <p:spPr>
          <a:xfrm>
            <a:off x="839788" y="457200"/>
            <a:ext cx="3932237" cy="1600200"/>
          </a:xfrm>
        </p:spPr>
        <p:txBody>
          <a:bodyPr anchor="b"/>
          <a:lstStyle>
            <a:lvl1pPr>
              <a:defRPr sz="3200">
                <a:latin typeface="Futura Std Medium" panose="020B0502020204020303" pitchFamily="34" charset="0"/>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F2D5D9FA-6151-4D66-B28A-88EBAD89D88B}"/>
              </a:ext>
            </a:extLst>
          </p:cNvPr>
          <p:cNvSpPr>
            <a:spLocks noGrp="1"/>
          </p:cNvSpPr>
          <p:nvPr>
            <p:ph idx="1"/>
          </p:nvPr>
        </p:nvSpPr>
        <p:spPr>
          <a:xfrm>
            <a:off x="5183188" y="987425"/>
            <a:ext cx="6172200" cy="4873625"/>
          </a:xfrm>
        </p:spPr>
        <p:txBody>
          <a:bodyPr/>
          <a:lstStyle>
            <a:lvl1pPr>
              <a:defRPr sz="3200">
                <a:latin typeface="Futura Std Medium" panose="020B0502020204020303" pitchFamily="34" charset="0"/>
              </a:defRPr>
            </a:lvl1pPr>
            <a:lvl2pPr>
              <a:defRPr sz="2800">
                <a:latin typeface="Futura Std Medium" panose="020B0502020204020303" pitchFamily="34" charset="0"/>
              </a:defRPr>
            </a:lvl2pPr>
            <a:lvl3pPr>
              <a:defRPr sz="2400">
                <a:latin typeface="Futura Std Medium" panose="020B0502020204020303" pitchFamily="34" charset="0"/>
              </a:defRPr>
            </a:lvl3pPr>
            <a:lvl4pPr>
              <a:defRPr sz="2000">
                <a:latin typeface="Futura Std Medium" panose="020B0502020204020303" pitchFamily="34" charset="0"/>
              </a:defRPr>
            </a:lvl4pPr>
            <a:lvl5pPr>
              <a:defRPr sz="2000">
                <a:latin typeface="Futura Std Medium" panose="020B0502020204020303" pitchFamily="34" charset="0"/>
              </a:defRPr>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7DBAD27F-89B9-4F43-A620-562358049E84}"/>
              </a:ext>
            </a:extLst>
          </p:cNvPr>
          <p:cNvSpPr>
            <a:spLocks noGrp="1"/>
          </p:cNvSpPr>
          <p:nvPr>
            <p:ph type="body" sz="half" idx="2"/>
          </p:nvPr>
        </p:nvSpPr>
        <p:spPr>
          <a:xfrm>
            <a:off x="839788" y="2057400"/>
            <a:ext cx="3932237" cy="3811588"/>
          </a:xfrm>
        </p:spPr>
        <p:txBody>
          <a:bodyPr/>
          <a:lstStyle>
            <a:lvl1pPr marL="0" indent="0">
              <a:buNone/>
              <a:defRPr sz="1600">
                <a:latin typeface="Futura Std Medium" panose="020B0502020204020303"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8" name="Rectangle 7">
            <a:extLst>
              <a:ext uri="{FF2B5EF4-FFF2-40B4-BE49-F238E27FC236}">
                <a16:creationId xmlns:a16="http://schemas.microsoft.com/office/drawing/2014/main" id="{2F6107E4-01FA-4038-A960-6B79CE40D7D4}"/>
              </a:ext>
            </a:extLst>
          </p:cNvPr>
          <p:cNvSpPr/>
          <p:nvPr userDrawn="1"/>
        </p:nvSpPr>
        <p:spPr>
          <a:xfrm>
            <a:off x="0" y="6026046"/>
            <a:ext cx="12192000" cy="831954"/>
          </a:xfrm>
          <a:prstGeom prst="rect">
            <a:avLst/>
          </a:prstGeom>
          <a:solidFill>
            <a:srgbClr val="CADC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BF27C68A-F762-4AE6-8B86-4F4E24E87E9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79131" y="5994747"/>
            <a:ext cx="5233737" cy="896016"/>
          </a:xfrm>
          <a:prstGeom prst="rect">
            <a:avLst/>
          </a:prstGeom>
        </p:spPr>
      </p:pic>
      <p:sp>
        <p:nvSpPr>
          <p:cNvPr id="10" name="Date Placeholder 3">
            <a:extLst>
              <a:ext uri="{FF2B5EF4-FFF2-40B4-BE49-F238E27FC236}">
                <a16:creationId xmlns:a16="http://schemas.microsoft.com/office/drawing/2014/main" id="{D8A96BBC-2C6D-48DD-BC9F-21D471D6E09C}"/>
              </a:ext>
            </a:extLst>
          </p:cNvPr>
          <p:cNvSpPr>
            <a:spLocks noGrp="1"/>
          </p:cNvSpPr>
          <p:nvPr>
            <p:ph type="dt" sz="half" idx="10"/>
          </p:nvPr>
        </p:nvSpPr>
        <p:spPr>
          <a:xfrm>
            <a:off x="838200" y="6269368"/>
            <a:ext cx="2743200" cy="365125"/>
          </a:xfrm>
          <a:prstGeom prst="rect">
            <a:avLst/>
          </a:prstGeom>
        </p:spPr>
        <p:txBody>
          <a:bodyPr/>
          <a:lstStyle>
            <a:lvl1pPr>
              <a:defRPr sz="1000">
                <a:latin typeface="Futura Std Book" panose="020B0502020204020303" pitchFamily="34" charset="0"/>
              </a:defRPr>
            </a:lvl1pPr>
          </a:lstStyle>
          <a:p>
            <a:fld id="{951C6032-E40F-490E-8B39-07B93EDEFCAA}" type="datetimeFigureOut">
              <a:rPr lang="en-US" smtClean="0"/>
              <a:pPr/>
              <a:t>10/17/2019</a:t>
            </a:fld>
            <a:endParaRPr lang="en-US" dirty="0"/>
          </a:p>
        </p:txBody>
      </p:sp>
      <p:sp>
        <p:nvSpPr>
          <p:cNvPr id="11" name="Slide Number Placeholder 5">
            <a:extLst>
              <a:ext uri="{FF2B5EF4-FFF2-40B4-BE49-F238E27FC236}">
                <a16:creationId xmlns:a16="http://schemas.microsoft.com/office/drawing/2014/main" id="{25BBF302-014A-4FB5-A2E5-D4A6A5AB5AFE}"/>
              </a:ext>
            </a:extLst>
          </p:cNvPr>
          <p:cNvSpPr>
            <a:spLocks noGrp="1"/>
          </p:cNvSpPr>
          <p:nvPr>
            <p:ph type="sldNum" sz="quarter" idx="12"/>
          </p:nvPr>
        </p:nvSpPr>
        <p:spPr>
          <a:xfrm>
            <a:off x="8610600" y="6272326"/>
            <a:ext cx="2743200" cy="365125"/>
          </a:xfrm>
          <a:prstGeom prst="rect">
            <a:avLst/>
          </a:prstGeom>
        </p:spPr>
        <p:txBody>
          <a:bodyPr/>
          <a:lstStyle>
            <a:lvl1pPr>
              <a:defRPr sz="1000">
                <a:latin typeface="Futura Std Book" panose="020B0502020204020303" pitchFamily="34" charset="0"/>
              </a:defRPr>
            </a:lvl1pPr>
          </a:lstStyle>
          <a:p>
            <a:fld id="{66745279-73D8-4D0A-83BA-49EF95B7FEF1}" type="slidenum">
              <a:rPr lang="en-US" smtClean="0"/>
              <a:pPr/>
              <a:t>‹#›</a:t>
            </a:fld>
            <a:endParaRPr lang="en-US" dirty="0"/>
          </a:p>
        </p:txBody>
      </p:sp>
      <p:sp>
        <p:nvSpPr>
          <p:cNvPr id="12" name="Rectangle 11">
            <a:extLst>
              <a:ext uri="{FF2B5EF4-FFF2-40B4-BE49-F238E27FC236}">
                <a16:creationId xmlns:a16="http://schemas.microsoft.com/office/drawing/2014/main" id="{3DCE6231-AED1-42AF-8C81-8A07644EB43E}"/>
              </a:ext>
            </a:extLst>
          </p:cNvPr>
          <p:cNvSpPr/>
          <p:nvPr userDrawn="1"/>
        </p:nvSpPr>
        <p:spPr>
          <a:xfrm>
            <a:off x="0" y="6773780"/>
            <a:ext cx="12192000" cy="104036"/>
          </a:xfrm>
          <a:prstGeom prst="rect">
            <a:avLst/>
          </a:prstGeom>
          <a:solidFill>
            <a:srgbClr val="41A6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CFBAC7EF-BD04-4AB0-BFFF-B6A78D7BA859}"/>
              </a:ext>
            </a:extLst>
          </p:cNvPr>
          <p:cNvSpPr/>
          <p:nvPr userDrawn="1"/>
        </p:nvSpPr>
        <p:spPr>
          <a:xfrm>
            <a:off x="0" y="0"/>
            <a:ext cx="12192000" cy="208517"/>
          </a:xfrm>
          <a:prstGeom prst="rect">
            <a:avLst/>
          </a:prstGeom>
          <a:solidFill>
            <a:srgbClr val="CADC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a:p>
            <a:pPr algn="ctr"/>
            <a:endParaRPr lang="en-US" dirty="0"/>
          </a:p>
        </p:txBody>
      </p:sp>
    </p:spTree>
    <p:extLst>
      <p:ext uri="{BB962C8B-B14F-4D97-AF65-F5344CB8AC3E}">
        <p14:creationId xmlns:p14="http://schemas.microsoft.com/office/powerpoint/2010/main" val="15919018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3560F03-6BE7-4094-A9A3-5C7B10D8AD0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0445BBC1-4F59-4CF5-ACF7-4E66F29BE67A}"/>
              </a:ext>
            </a:extLst>
          </p:cNvPr>
          <p:cNvSpPr>
            <a:spLocks noGrp="1"/>
          </p:cNvSpPr>
          <p:nvPr>
            <p:ph type="body" idx="1"/>
          </p:nvPr>
        </p:nvSpPr>
        <p:spPr>
          <a:xfrm>
            <a:off x="838200" y="1825625"/>
            <a:ext cx="10515600" cy="4061134"/>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Rectangle 6">
            <a:extLst>
              <a:ext uri="{FF2B5EF4-FFF2-40B4-BE49-F238E27FC236}">
                <a16:creationId xmlns:a16="http://schemas.microsoft.com/office/drawing/2014/main" id="{0D113BF5-2456-43C4-A10F-CB1780D470E8}"/>
              </a:ext>
            </a:extLst>
          </p:cNvPr>
          <p:cNvSpPr/>
          <p:nvPr userDrawn="1"/>
        </p:nvSpPr>
        <p:spPr>
          <a:xfrm>
            <a:off x="0" y="6026046"/>
            <a:ext cx="12192000" cy="831954"/>
          </a:xfrm>
          <a:prstGeom prst="rect">
            <a:avLst/>
          </a:prstGeom>
          <a:solidFill>
            <a:srgbClr val="CADC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EC8F74E2-52C2-4B7D-8CD3-DCF6761C4EB5}"/>
              </a:ext>
            </a:extLst>
          </p:cNvPr>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3479131" y="5994747"/>
            <a:ext cx="5233737" cy="896016"/>
          </a:xfrm>
          <a:prstGeom prst="rect">
            <a:avLst/>
          </a:prstGeom>
        </p:spPr>
      </p:pic>
      <p:sp>
        <p:nvSpPr>
          <p:cNvPr id="9" name="Date Placeholder 3">
            <a:extLst>
              <a:ext uri="{FF2B5EF4-FFF2-40B4-BE49-F238E27FC236}">
                <a16:creationId xmlns:a16="http://schemas.microsoft.com/office/drawing/2014/main" id="{58D518E6-D89A-4B65-AB60-7C819AC56E53}"/>
              </a:ext>
            </a:extLst>
          </p:cNvPr>
          <p:cNvSpPr>
            <a:spLocks noGrp="1"/>
          </p:cNvSpPr>
          <p:nvPr>
            <p:ph type="dt" sz="half" idx="2"/>
          </p:nvPr>
        </p:nvSpPr>
        <p:spPr>
          <a:xfrm>
            <a:off x="838200" y="6269368"/>
            <a:ext cx="2743200" cy="365125"/>
          </a:xfrm>
          <a:prstGeom prst="rect">
            <a:avLst/>
          </a:prstGeom>
        </p:spPr>
        <p:txBody>
          <a:bodyPr/>
          <a:lstStyle>
            <a:lvl1pPr>
              <a:defRPr sz="1000">
                <a:latin typeface="Futura Std Book" panose="020B0502020204020303" pitchFamily="34" charset="0"/>
              </a:defRPr>
            </a:lvl1pPr>
          </a:lstStyle>
          <a:p>
            <a:fld id="{951C6032-E40F-490E-8B39-07B93EDEFCAA}" type="datetimeFigureOut">
              <a:rPr lang="en-US" smtClean="0"/>
              <a:pPr/>
              <a:t>10/17/2019</a:t>
            </a:fld>
            <a:endParaRPr lang="en-US" dirty="0"/>
          </a:p>
        </p:txBody>
      </p:sp>
      <p:sp>
        <p:nvSpPr>
          <p:cNvPr id="10" name="Slide Number Placeholder 5">
            <a:extLst>
              <a:ext uri="{FF2B5EF4-FFF2-40B4-BE49-F238E27FC236}">
                <a16:creationId xmlns:a16="http://schemas.microsoft.com/office/drawing/2014/main" id="{D1B528B9-45A3-49FF-8A99-607ED025779A}"/>
              </a:ext>
            </a:extLst>
          </p:cNvPr>
          <p:cNvSpPr>
            <a:spLocks noGrp="1"/>
          </p:cNvSpPr>
          <p:nvPr>
            <p:ph type="sldNum" sz="quarter" idx="4"/>
          </p:nvPr>
        </p:nvSpPr>
        <p:spPr>
          <a:xfrm>
            <a:off x="8610600" y="6272326"/>
            <a:ext cx="2743200" cy="365125"/>
          </a:xfrm>
          <a:prstGeom prst="rect">
            <a:avLst/>
          </a:prstGeom>
        </p:spPr>
        <p:txBody>
          <a:bodyPr/>
          <a:lstStyle>
            <a:lvl1pPr>
              <a:defRPr sz="1000">
                <a:latin typeface="Futura Std Book" panose="020B0502020204020303" pitchFamily="34" charset="0"/>
              </a:defRPr>
            </a:lvl1pPr>
          </a:lstStyle>
          <a:p>
            <a:fld id="{66745279-73D8-4D0A-83BA-49EF95B7FEF1}" type="slidenum">
              <a:rPr lang="en-US" smtClean="0"/>
              <a:pPr/>
              <a:t>‹#›</a:t>
            </a:fld>
            <a:endParaRPr lang="en-US" dirty="0"/>
          </a:p>
        </p:txBody>
      </p:sp>
      <p:sp>
        <p:nvSpPr>
          <p:cNvPr id="11" name="Rectangle 10">
            <a:extLst>
              <a:ext uri="{FF2B5EF4-FFF2-40B4-BE49-F238E27FC236}">
                <a16:creationId xmlns:a16="http://schemas.microsoft.com/office/drawing/2014/main" id="{E64269AE-926C-4083-9F09-6964938E8F5B}"/>
              </a:ext>
            </a:extLst>
          </p:cNvPr>
          <p:cNvSpPr/>
          <p:nvPr userDrawn="1"/>
        </p:nvSpPr>
        <p:spPr>
          <a:xfrm>
            <a:off x="0" y="6773780"/>
            <a:ext cx="12192000" cy="104036"/>
          </a:xfrm>
          <a:prstGeom prst="rect">
            <a:avLst/>
          </a:prstGeom>
          <a:solidFill>
            <a:srgbClr val="41A6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8E4438F2-EE9C-4308-A604-998753C520B6}"/>
              </a:ext>
            </a:extLst>
          </p:cNvPr>
          <p:cNvSpPr/>
          <p:nvPr userDrawn="1"/>
        </p:nvSpPr>
        <p:spPr>
          <a:xfrm>
            <a:off x="0" y="0"/>
            <a:ext cx="12192000" cy="208517"/>
          </a:xfrm>
          <a:prstGeom prst="rect">
            <a:avLst/>
          </a:prstGeom>
          <a:solidFill>
            <a:srgbClr val="CADC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a:p>
            <a:pPr algn="ctr"/>
            <a:endParaRPr lang="en-US" dirty="0"/>
          </a:p>
        </p:txBody>
      </p:sp>
    </p:spTree>
    <p:extLst>
      <p:ext uri="{BB962C8B-B14F-4D97-AF65-F5344CB8AC3E}">
        <p14:creationId xmlns:p14="http://schemas.microsoft.com/office/powerpoint/2010/main" val="1868771630"/>
      </p:ext>
    </p:extLst>
  </p:cSld>
  <p:clrMap bg1="lt1" tx1="dk1" bg2="lt2" tx2="dk2" accent1="accent1" accent2="accent2" accent3="accent3" accent4="accent4" accent5="accent5" accent6="accent6" hlink="hlink" folHlink="folHlink"/>
  <p:sldLayoutIdLst>
    <p:sldLayoutId id="2147483649" r:id="rId1"/>
    <p:sldLayoutId id="2147483660" r:id="rId2"/>
    <p:sldLayoutId id="2147483651" r:id="rId3"/>
    <p:sldLayoutId id="2147483654" r:id="rId4"/>
    <p:sldLayoutId id="2147483650" r:id="rId5"/>
    <p:sldLayoutId id="2147483652" r:id="rId6"/>
    <p:sldLayoutId id="2147483653" r:id="rId7"/>
    <p:sldLayoutId id="2147483655" r:id="rId8"/>
    <p:sldLayoutId id="2147483656" r:id="rId9"/>
    <p:sldLayoutId id="2147483657" r:id="rId10"/>
    <p:sldLayoutId id="2147483658" r:id="rId11"/>
    <p:sldLayoutId id="2147483659" r:id="rId12"/>
  </p:sldLayoutIdLst>
  <p:txStyles>
    <p:titleStyle>
      <a:lvl1pPr algn="l" defTabSz="914400" rtl="0" eaLnBrk="1" latinLnBrk="0" hangingPunct="1">
        <a:lnSpc>
          <a:spcPct val="90000"/>
        </a:lnSpc>
        <a:spcBef>
          <a:spcPct val="0"/>
        </a:spcBef>
        <a:buNone/>
        <a:defRPr sz="4400" kern="1200">
          <a:solidFill>
            <a:srgbClr val="005DAA"/>
          </a:solidFill>
          <a:latin typeface="Futura Medium"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005DAA"/>
          </a:solidFill>
          <a:latin typeface="Futura Std Medium" panose="020B0502020204020303"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5DAA"/>
          </a:solidFill>
          <a:latin typeface="Futura Std Medium" panose="020B0502020204020303"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5DAA"/>
          </a:solidFill>
          <a:latin typeface="Futura Std Medium" panose="020B0502020204020303"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5DAA"/>
          </a:solidFill>
          <a:latin typeface="Futura Std Medium" panose="020B0502020204020303"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5DAA"/>
          </a:solidFill>
          <a:latin typeface="Futura Std Medium" panose="020B05020202040203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hyperlink" Target="mailto:taustin@asce.org" TargetMode="External"/><Relationship Id="rId2" Type="http://schemas.openxmlformats.org/officeDocument/2006/relationships/hyperlink" Target="https://collaborate.asce.org/codeofconduct" TargetMode="External"/><Relationship Id="rId1" Type="http://schemas.openxmlformats.org/officeDocument/2006/relationships/slideLayout" Target="../slideLayouts/slideLayout4.xml"/><Relationship Id="rId4" Type="http://schemas.openxmlformats.org/officeDocument/2006/relationships/image" Target="../media/image20.png"/></Relationships>
</file>

<file path=ppt/slides/_rels/slide13.xml.rels><?xml version="1.0" encoding="UTF-8" standalone="yes"?>
<Relationships xmlns="http://schemas.openxmlformats.org/package/2006/relationships"><Relationship Id="rId3" Type="http://schemas.openxmlformats.org/officeDocument/2006/relationships/hyperlink" Target="https://collaborate.asce.org/careerbydesign/home" TargetMode="External"/><Relationship Id="rId7" Type="http://schemas.openxmlformats.org/officeDocument/2006/relationships/image" Target="../media/image21.png"/><Relationship Id="rId2" Type="http://schemas.openxmlformats.org/officeDocument/2006/relationships/hyperlink" Target="https://collaborate.asce.org/professionaltopics/home" TargetMode="External"/><Relationship Id="rId1" Type="http://schemas.openxmlformats.org/officeDocument/2006/relationships/slideLayout" Target="../slideLayouts/slideLayout4.xml"/><Relationship Id="rId6" Type="http://schemas.openxmlformats.org/officeDocument/2006/relationships/hyperlink" Target="https://collaborate.asce.org/integratedstructures/home" TargetMode="External"/><Relationship Id="rId5" Type="http://schemas.openxmlformats.org/officeDocument/2006/relationships/hyperlink" Target="https://collaborate.asce.org/horizontalinfrastructure/home" TargetMode="External"/><Relationship Id="rId4" Type="http://schemas.openxmlformats.org/officeDocument/2006/relationships/hyperlink" Target="https://collaborate.asce.org/waterforum/home"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4.xml"/><Relationship Id="rId4" Type="http://schemas.openxmlformats.org/officeDocument/2006/relationships/image" Target="../media/image24.png"/></Relationships>
</file>

<file path=ppt/slides/_rels/slide1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3.png"/><Relationship Id="rId1" Type="http://schemas.openxmlformats.org/officeDocument/2006/relationships/slideLayout" Target="../slideLayouts/slideLayout4.xml"/><Relationship Id="rId4" Type="http://schemas.openxmlformats.org/officeDocument/2006/relationships/image" Target="../media/image25.png"/></Relationships>
</file>

<file path=ppt/slides/_rels/slide16.xml.rels><?xml version="1.0" encoding="UTF-8" standalone="yes"?>
<Relationships xmlns="http://schemas.openxmlformats.org/package/2006/relationships"><Relationship Id="rId2" Type="http://schemas.openxmlformats.org/officeDocument/2006/relationships/hyperlink" Target="mailto:taustin@asce.org" TargetMode="Externa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5.xml"/><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hyperlink" Target="mailto:Member@asce.org" TargetMode="External"/><Relationship Id="rId1" Type="http://schemas.openxmlformats.org/officeDocument/2006/relationships/slideLayout" Target="../slideLayouts/slideLayout4.xml"/><Relationship Id="rId5" Type="http://schemas.openxmlformats.org/officeDocument/2006/relationships/image" Target="../media/image7.png"/><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AB50BD-481D-44E6-ACDA-8A80941A8972}"/>
              </a:ext>
            </a:extLst>
          </p:cNvPr>
          <p:cNvSpPr>
            <a:spLocks noGrp="1"/>
          </p:cNvSpPr>
          <p:nvPr>
            <p:ph type="ctrTitle"/>
          </p:nvPr>
        </p:nvSpPr>
        <p:spPr/>
        <p:txBody>
          <a:bodyPr/>
          <a:lstStyle/>
          <a:p>
            <a:r>
              <a:rPr lang="en-US" dirty="0"/>
              <a:t>Welcome! </a:t>
            </a:r>
          </a:p>
        </p:txBody>
      </p:sp>
      <p:sp>
        <p:nvSpPr>
          <p:cNvPr id="3" name="Subtitle 2">
            <a:extLst>
              <a:ext uri="{FF2B5EF4-FFF2-40B4-BE49-F238E27FC236}">
                <a16:creationId xmlns:a16="http://schemas.microsoft.com/office/drawing/2014/main" id="{0D227B19-D5FB-45C8-9D41-D6F50E95BFE4}"/>
              </a:ext>
            </a:extLst>
          </p:cNvPr>
          <p:cNvSpPr>
            <a:spLocks noGrp="1"/>
          </p:cNvSpPr>
          <p:nvPr>
            <p:ph type="subTitle" idx="1"/>
          </p:nvPr>
        </p:nvSpPr>
        <p:spPr/>
        <p:txBody>
          <a:bodyPr/>
          <a:lstStyle/>
          <a:p>
            <a:r>
              <a:rPr lang="en-US" dirty="0"/>
              <a:t>Here’s how to join the conversation at ASCE. </a:t>
            </a:r>
          </a:p>
        </p:txBody>
      </p:sp>
    </p:spTree>
    <p:extLst>
      <p:ext uri="{BB962C8B-B14F-4D97-AF65-F5344CB8AC3E}">
        <p14:creationId xmlns:p14="http://schemas.microsoft.com/office/powerpoint/2010/main" val="102543123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503AB7-87BC-441B-AED3-68C520E057F7}"/>
              </a:ext>
            </a:extLst>
          </p:cNvPr>
          <p:cNvSpPr>
            <a:spLocks noGrp="1"/>
          </p:cNvSpPr>
          <p:nvPr>
            <p:ph type="title"/>
          </p:nvPr>
        </p:nvSpPr>
        <p:spPr>
          <a:xfrm>
            <a:off x="331124" y="345461"/>
            <a:ext cx="10515600" cy="1325563"/>
          </a:xfrm>
        </p:spPr>
        <p:txBody>
          <a:bodyPr/>
          <a:lstStyle/>
          <a:p>
            <a:r>
              <a:rPr lang="en-US" dirty="0"/>
              <a:t>Network with the ASCE Directory</a:t>
            </a:r>
          </a:p>
        </p:txBody>
      </p:sp>
      <p:sp>
        <p:nvSpPr>
          <p:cNvPr id="3" name="Rectangle 2">
            <a:extLst>
              <a:ext uri="{FF2B5EF4-FFF2-40B4-BE49-F238E27FC236}">
                <a16:creationId xmlns:a16="http://schemas.microsoft.com/office/drawing/2014/main" id="{DB320DF7-2A8B-4DA8-81E7-E9EBACA71527}"/>
              </a:ext>
            </a:extLst>
          </p:cNvPr>
          <p:cNvSpPr/>
          <p:nvPr/>
        </p:nvSpPr>
        <p:spPr>
          <a:xfrm>
            <a:off x="515390" y="1429789"/>
            <a:ext cx="5670666" cy="4524315"/>
          </a:xfrm>
          <a:prstGeom prst="rect">
            <a:avLst/>
          </a:prstGeom>
        </p:spPr>
        <p:txBody>
          <a:bodyPr wrap="square">
            <a:spAutoFit/>
          </a:bodyPr>
          <a:lstStyle/>
          <a:p>
            <a:r>
              <a:rPr lang="en-US" dirty="0">
                <a:solidFill>
                  <a:schemeClr val="accent1">
                    <a:lumMod val="75000"/>
                  </a:schemeClr>
                </a:solidFill>
              </a:rPr>
              <a:t>ASCE Collaborate allows you to connect with ASCE members through the ASCE Directory. Click Connect &gt; Directory. You can control what information you display in the directory by adjusting your Privacy Settings.</a:t>
            </a:r>
          </a:p>
          <a:p>
            <a:endParaRPr lang="en-US" dirty="0">
              <a:solidFill>
                <a:schemeClr val="accent1">
                  <a:lumMod val="75000"/>
                </a:schemeClr>
              </a:solidFill>
            </a:endParaRPr>
          </a:p>
          <a:p>
            <a:r>
              <a:rPr lang="en-US" dirty="0">
                <a:solidFill>
                  <a:schemeClr val="accent1">
                    <a:lumMod val="75000"/>
                  </a:schemeClr>
                </a:solidFill>
              </a:rPr>
              <a:t>You can search by the following options: </a:t>
            </a:r>
          </a:p>
          <a:p>
            <a:pPr marL="285750" indent="-285750">
              <a:buFont typeface="Arial" panose="020B0604020202020204" pitchFamily="34" charset="0"/>
              <a:buChar char="•"/>
            </a:pPr>
            <a:r>
              <a:rPr lang="en-US" dirty="0">
                <a:solidFill>
                  <a:schemeClr val="accent1">
                    <a:lumMod val="75000"/>
                  </a:schemeClr>
                </a:solidFill>
              </a:rPr>
              <a:t>First name </a:t>
            </a:r>
          </a:p>
          <a:p>
            <a:pPr marL="285750" indent="-285750">
              <a:buFont typeface="Arial" panose="020B0604020202020204" pitchFamily="34" charset="0"/>
              <a:buChar char="•"/>
            </a:pPr>
            <a:r>
              <a:rPr lang="en-US" dirty="0">
                <a:solidFill>
                  <a:schemeClr val="accent1">
                    <a:lumMod val="75000"/>
                  </a:schemeClr>
                </a:solidFill>
              </a:rPr>
              <a:t>Last name </a:t>
            </a:r>
          </a:p>
          <a:p>
            <a:pPr marL="285750" indent="-285750">
              <a:buFont typeface="Arial" panose="020B0604020202020204" pitchFamily="34" charset="0"/>
              <a:buChar char="•"/>
            </a:pPr>
            <a:r>
              <a:rPr lang="en-US" dirty="0">
                <a:solidFill>
                  <a:schemeClr val="accent1">
                    <a:lumMod val="75000"/>
                  </a:schemeClr>
                </a:solidFill>
              </a:rPr>
              <a:t>Company name </a:t>
            </a:r>
          </a:p>
          <a:p>
            <a:pPr marL="285750" indent="-285750">
              <a:buFont typeface="Arial" panose="020B0604020202020204" pitchFamily="34" charset="0"/>
              <a:buChar char="•"/>
            </a:pPr>
            <a:r>
              <a:rPr lang="en-US" dirty="0">
                <a:solidFill>
                  <a:schemeClr val="accent1">
                    <a:lumMod val="75000"/>
                  </a:schemeClr>
                </a:solidFill>
              </a:rPr>
              <a:t>Email address</a:t>
            </a:r>
          </a:p>
          <a:p>
            <a:pPr marL="285750" indent="-285750">
              <a:buFont typeface="Arial" panose="020B0604020202020204" pitchFamily="34" charset="0"/>
              <a:buChar char="•"/>
            </a:pPr>
            <a:endParaRPr lang="en-US" dirty="0">
              <a:solidFill>
                <a:schemeClr val="accent1">
                  <a:lumMod val="75000"/>
                </a:schemeClr>
              </a:solidFill>
            </a:endParaRPr>
          </a:p>
          <a:p>
            <a:r>
              <a:rPr lang="en-US" dirty="0">
                <a:solidFill>
                  <a:schemeClr val="accent1">
                    <a:lumMod val="75000"/>
                  </a:schemeClr>
                </a:solidFill>
              </a:rPr>
              <a:t>You may use advanced search for the following options by clicking on the advanced search tab. </a:t>
            </a:r>
          </a:p>
          <a:p>
            <a:pPr marL="285750" indent="-285750">
              <a:buFont typeface="Arial" panose="020B0604020202020204" pitchFamily="34" charset="0"/>
              <a:buChar char="•"/>
            </a:pPr>
            <a:r>
              <a:rPr lang="en-US" dirty="0">
                <a:solidFill>
                  <a:schemeClr val="accent1">
                    <a:lumMod val="75000"/>
                  </a:schemeClr>
                </a:solidFill>
              </a:rPr>
              <a:t>City</a:t>
            </a:r>
          </a:p>
          <a:p>
            <a:pPr marL="285750" indent="-285750">
              <a:buFont typeface="Arial" panose="020B0604020202020204" pitchFamily="34" charset="0"/>
              <a:buChar char="•"/>
            </a:pPr>
            <a:r>
              <a:rPr lang="en-US" dirty="0">
                <a:solidFill>
                  <a:schemeClr val="accent1">
                    <a:lumMod val="75000"/>
                  </a:schemeClr>
                </a:solidFill>
              </a:rPr>
              <a:t>State</a:t>
            </a:r>
          </a:p>
          <a:p>
            <a:pPr marL="285750" indent="-285750">
              <a:buFont typeface="Arial" panose="020B0604020202020204" pitchFamily="34" charset="0"/>
              <a:buChar char="•"/>
            </a:pPr>
            <a:r>
              <a:rPr lang="en-US" dirty="0">
                <a:solidFill>
                  <a:schemeClr val="accent1">
                    <a:lumMod val="75000"/>
                  </a:schemeClr>
                </a:solidFill>
              </a:rPr>
              <a:t>Country</a:t>
            </a:r>
          </a:p>
        </p:txBody>
      </p:sp>
      <p:pic>
        <p:nvPicPr>
          <p:cNvPr id="4" name="Picture 3">
            <a:extLst>
              <a:ext uri="{FF2B5EF4-FFF2-40B4-BE49-F238E27FC236}">
                <a16:creationId xmlns:a16="http://schemas.microsoft.com/office/drawing/2014/main" id="{7AA989F5-CE40-4E02-AF68-0238E8E26D1A}"/>
              </a:ext>
            </a:extLst>
          </p:cNvPr>
          <p:cNvPicPr>
            <a:picLocks noChangeAspect="1"/>
          </p:cNvPicPr>
          <p:nvPr/>
        </p:nvPicPr>
        <p:blipFill>
          <a:blip r:embed="rId2"/>
          <a:stretch>
            <a:fillRect/>
          </a:stretch>
        </p:blipFill>
        <p:spPr>
          <a:xfrm>
            <a:off x="5887210" y="3368502"/>
            <a:ext cx="5963967" cy="2191100"/>
          </a:xfrm>
          <a:prstGeom prst="rect">
            <a:avLst/>
          </a:prstGeom>
          <a:ln>
            <a:solidFill>
              <a:schemeClr val="tx1"/>
            </a:solidFill>
          </a:ln>
        </p:spPr>
      </p:pic>
      <p:sp>
        <p:nvSpPr>
          <p:cNvPr id="7" name="Oval 6">
            <a:extLst>
              <a:ext uri="{FF2B5EF4-FFF2-40B4-BE49-F238E27FC236}">
                <a16:creationId xmlns:a16="http://schemas.microsoft.com/office/drawing/2014/main" id="{23541817-C108-4B5F-BD24-A93D945DE9DE}"/>
              </a:ext>
            </a:extLst>
          </p:cNvPr>
          <p:cNvSpPr/>
          <p:nvPr/>
        </p:nvSpPr>
        <p:spPr>
          <a:xfrm>
            <a:off x="6799810" y="3773978"/>
            <a:ext cx="831273" cy="433431"/>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EED25926-9452-4C4D-86A2-50D394384639}"/>
              </a:ext>
            </a:extLst>
          </p:cNvPr>
          <p:cNvPicPr>
            <a:picLocks noChangeAspect="1"/>
          </p:cNvPicPr>
          <p:nvPr/>
        </p:nvPicPr>
        <p:blipFill>
          <a:blip r:embed="rId3"/>
          <a:stretch>
            <a:fillRect/>
          </a:stretch>
        </p:blipFill>
        <p:spPr>
          <a:xfrm>
            <a:off x="6704821" y="1491818"/>
            <a:ext cx="3003598" cy="1483705"/>
          </a:xfrm>
          <a:prstGeom prst="rect">
            <a:avLst/>
          </a:prstGeom>
          <a:ln>
            <a:solidFill>
              <a:schemeClr val="tx1"/>
            </a:solidFill>
          </a:ln>
        </p:spPr>
      </p:pic>
      <p:sp>
        <p:nvSpPr>
          <p:cNvPr id="9" name="Oval 8">
            <a:extLst>
              <a:ext uri="{FF2B5EF4-FFF2-40B4-BE49-F238E27FC236}">
                <a16:creationId xmlns:a16="http://schemas.microsoft.com/office/drawing/2014/main" id="{1F66EC79-4D6A-4CB9-B9FF-E636B8F67856}"/>
              </a:ext>
            </a:extLst>
          </p:cNvPr>
          <p:cNvSpPr/>
          <p:nvPr/>
        </p:nvSpPr>
        <p:spPr>
          <a:xfrm>
            <a:off x="6932813" y="1697654"/>
            <a:ext cx="1396539" cy="635451"/>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7629474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284CE2-A9A7-4557-8179-22AA8B06765F}"/>
              </a:ext>
            </a:extLst>
          </p:cNvPr>
          <p:cNvSpPr>
            <a:spLocks noGrp="1"/>
          </p:cNvSpPr>
          <p:nvPr>
            <p:ph type="title"/>
          </p:nvPr>
        </p:nvSpPr>
        <p:spPr/>
        <p:txBody>
          <a:bodyPr/>
          <a:lstStyle/>
          <a:p>
            <a:r>
              <a:rPr lang="en-US" dirty="0"/>
              <a:t>Connect with other engineers</a:t>
            </a:r>
          </a:p>
        </p:txBody>
      </p:sp>
      <p:sp>
        <p:nvSpPr>
          <p:cNvPr id="3" name="Rectangle 2">
            <a:extLst>
              <a:ext uri="{FF2B5EF4-FFF2-40B4-BE49-F238E27FC236}">
                <a16:creationId xmlns:a16="http://schemas.microsoft.com/office/drawing/2014/main" id="{B414F122-1072-4263-A3BA-6FD5D6EB0655}"/>
              </a:ext>
            </a:extLst>
          </p:cNvPr>
          <p:cNvSpPr/>
          <p:nvPr/>
        </p:nvSpPr>
        <p:spPr>
          <a:xfrm>
            <a:off x="1011382" y="1513160"/>
            <a:ext cx="6096000" cy="3970318"/>
          </a:xfrm>
          <a:prstGeom prst="rect">
            <a:avLst/>
          </a:prstGeom>
        </p:spPr>
        <p:txBody>
          <a:bodyPr>
            <a:spAutoFit/>
          </a:bodyPr>
          <a:lstStyle/>
          <a:p>
            <a:r>
              <a:rPr lang="en-US" dirty="0">
                <a:solidFill>
                  <a:schemeClr val="accent1">
                    <a:lumMod val="75000"/>
                  </a:schemeClr>
                </a:solidFill>
              </a:rPr>
              <a:t>Adding contacts allows you to share more intimate details of your profile. Your contacts are also stored in one central place in your profile making it easier to keep track of the connections you’ve developed. </a:t>
            </a:r>
          </a:p>
          <a:p>
            <a:endParaRPr lang="en-US" dirty="0">
              <a:solidFill>
                <a:schemeClr val="accent1">
                  <a:lumMod val="75000"/>
                </a:schemeClr>
              </a:solidFill>
            </a:endParaRPr>
          </a:p>
          <a:p>
            <a:pPr marL="285750" indent="-285750">
              <a:buFont typeface="Arial" panose="020B0604020202020204" pitchFamily="34" charset="0"/>
              <a:buChar char="•"/>
            </a:pPr>
            <a:r>
              <a:rPr lang="en-US" dirty="0">
                <a:solidFill>
                  <a:schemeClr val="accent1">
                    <a:lumMod val="75000"/>
                  </a:schemeClr>
                </a:solidFill>
              </a:rPr>
              <a:t>Click on the member you would like to view. </a:t>
            </a:r>
          </a:p>
          <a:p>
            <a:pPr marL="285750" indent="-285750">
              <a:buFont typeface="Arial" panose="020B0604020202020204" pitchFamily="34" charset="0"/>
              <a:buChar char="•"/>
            </a:pPr>
            <a:endParaRPr lang="en-US" dirty="0">
              <a:solidFill>
                <a:schemeClr val="accent1">
                  <a:lumMod val="75000"/>
                </a:schemeClr>
              </a:solidFill>
            </a:endParaRPr>
          </a:p>
          <a:p>
            <a:pPr marL="285750" indent="-285750">
              <a:buFont typeface="Arial" panose="020B0604020202020204" pitchFamily="34" charset="0"/>
              <a:buChar char="•"/>
            </a:pPr>
            <a:r>
              <a:rPr lang="en-US" dirty="0">
                <a:solidFill>
                  <a:schemeClr val="accent1">
                    <a:lumMod val="75000"/>
                  </a:schemeClr>
                </a:solidFill>
              </a:rPr>
              <a:t>Click on “Add As Contact” within their profile to send a contact request. </a:t>
            </a:r>
          </a:p>
          <a:p>
            <a:pPr marL="285750" indent="-285750">
              <a:buFont typeface="Arial" panose="020B0604020202020204" pitchFamily="34" charset="0"/>
              <a:buChar char="•"/>
            </a:pPr>
            <a:endParaRPr lang="en-US" dirty="0">
              <a:solidFill>
                <a:schemeClr val="accent1">
                  <a:lumMod val="75000"/>
                </a:schemeClr>
              </a:solidFill>
            </a:endParaRPr>
          </a:p>
          <a:p>
            <a:pPr marL="285750" indent="-285750">
              <a:buFont typeface="Arial" panose="020B0604020202020204" pitchFamily="34" charset="0"/>
              <a:buChar char="•"/>
            </a:pPr>
            <a:r>
              <a:rPr lang="en-US" dirty="0">
                <a:solidFill>
                  <a:schemeClr val="accent1">
                    <a:lumMod val="75000"/>
                  </a:schemeClr>
                </a:solidFill>
              </a:rPr>
              <a:t>Click the green drop-down box to send them a message or download their vCard.</a:t>
            </a:r>
          </a:p>
          <a:p>
            <a:pPr marL="285750" indent="-285750">
              <a:buFont typeface="Arial" panose="020B0604020202020204" pitchFamily="34" charset="0"/>
              <a:buChar char="•"/>
            </a:pPr>
            <a:endParaRPr lang="en-US" dirty="0">
              <a:solidFill>
                <a:schemeClr val="accent1">
                  <a:lumMod val="75000"/>
                </a:schemeClr>
              </a:solidFill>
            </a:endParaRPr>
          </a:p>
          <a:p>
            <a:pPr marL="285750" indent="-285750">
              <a:buFont typeface="Arial" panose="020B0604020202020204" pitchFamily="34" charset="0"/>
              <a:buChar char="•"/>
            </a:pPr>
            <a:r>
              <a:rPr lang="en-US" dirty="0">
                <a:solidFill>
                  <a:schemeClr val="accent1">
                    <a:lumMod val="75000"/>
                  </a:schemeClr>
                </a:solidFill>
              </a:rPr>
              <a:t>To view your contacts, click on Connect &gt; My Contacts.  </a:t>
            </a:r>
          </a:p>
        </p:txBody>
      </p:sp>
      <p:pic>
        <p:nvPicPr>
          <p:cNvPr id="5" name="Picture 4">
            <a:extLst>
              <a:ext uri="{FF2B5EF4-FFF2-40B4-BE49-F238E27FC236}">
                <a16:creationId xmlns:a16="http://schemas.microsoft.com/office/drawing/2014/main" id="{F670EE5D-661A-4762-99B3-7A12A07F4552}"/>
              </a:ext>
            </a:extLst>
          </p:cNvPr>
          <p:cNvPicPr>
            <a:picLocks noChangeAspect="1"/>
          </p:cNvPicPr>
          <p:nvPr/>
        </p:nvPicPr>
        <p:blipFill>
          <a:blip r:embed="rId2"/>
          <a:stretch>
            <a:fillRect/>
          </a:stretch>
        </p:blipFill>
        <p:spPr>
          <a:xfrm>
            <a:off x="7422919" y="1513160"/>
            <a:ext cx="4172902" cy="1684300"/>
          </a:xfrm>
          <a:prstGeom prst="rect">
            <a:avLst/>
          </a:prstGeom>
          <a:ln>
            <a:solidFill>
              <a:schemeClr val="tx2"/>
            </a:solidFill>
          </a:ln>
        </p:spPr>
      </p:pic>
      <p:sp>
        <p:nvSpPr>
          <p:cNvPr id="6" name="Oval 5">
            <a:extLst>
              <a:ext uri="{FF2B5EF4-FFF2-40B4-BE49-F238E27FC236}">
                <a16:creationId xmlns:a16="http://schemas.microsoft.com/office/drawing/2014/main" id="{E80E3810-50ED-4AC4-AC66-A3AC91FBCECE}"/>
              </a:ext>
            </a:extLst>
          </p:cNvPr>
          <p:cNvSpPr/>
          <p:nvPr/>
        </p:nvSpPr>
        <p:spPr>
          <a:xfrm>
            <a:off x="7656022" y="1587732"/>
            <a:ext cx="1620982" cy="989214"/>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AB9D2639-9F5F-4343-A808-002CCD7FC62E}"/>
              </a:ext>
            </a:extLst>
          </p:cNvPr>
          <p:cNvSpPr/>
          <p:nvPr/>
        </p:nvSpPr>
        <p:spPr>
          <a:xfrm>
            <a:off x="8620298" y="4763192"/>
            <a:ext cx="1862051" cy="349135"/>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43655911-169D-49B1-8671-94CFDA4BE256}"/>
              </a:ext>
            </a:extLst>
          </p:cNvPr>
          <p:cNvPicPr>
            <a:picLocks noChangeAspect="1"/>
          </p:cNvPicPr>
          <p:nvPr/>
        </p:nvPicPr>
        <p:blipFill>
          <a:blip r:embed="rId3"/>
          <a:stretch>
            <a:fillRect/>
          </a:stretch>
        </p:blipFill>
        <p:spPr>
          <a:xfrm>
            <a:off x="8113957" y="3715790"/>
            <a:ext cx="2790825" cy="2076450"/>
          </a:xfrm>
          <a:prstGeom prst="rect">
            <a:avLst/>
          </a:prstGeom>
          <a:ln>
            <a:solidFill>
              <a:schemeClr val="tx1"/>
            </a:solidFill>
          </a:ln>
        </p:spPr>
      </p:pic>
      <p:sp>
        <p:nvSpPr>
          <p:cNvPr id="9" name="Oval 8">
            <a:extLst>
              <a:ext uri="{FF2B5EF4-FFF2-40B4-BE49-F238E27FC236}">
                <a16:creationId xmlns:a16="http://schemas.microsoft.com/office/drawing/2014/main" id="{FF18AB2D-5B5A-4CD2-8441-5F4440DE7BE3}"/>
              </a:ext>
            </a:extLst>
          </p:cNvPr>
          <p:cNvSpPr/>
          <p:nvPr/>
        </p:nvSpPr>
        <p:spPr>
          <a:xfrm>
            <a:off x="8761614" y="4046827"/>
            <a:ext cx="914400" cy="9144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2988605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72B6B9-EBE7-48D9-935E-D14F3265DEFB}"/>
              </a:ext>
            </a:extLst>
          </p:cNvPr>
          <p:cNvSpPr>
            <a:spLocks noGrp="1"/>
          </p:cNvSpPr>
          <p:nvPr>
            <p:ph type="title"/>
          </p:nvPr>
        </p:nvSpPr>
        <p:spPr/>
        <p:txBody>
          <a:bodyPr/>
          <a:lstStyle/>
          <a:p>
            <a:r>
              <a:rPr lang="en-US" dirty="0"/>
              <a:t>Ground Rules </a:t>
            </a:r>
          </a:p>
        </p:txBody>
      </p:sp>
      <p:sp>
        <p:nvSpPr>
          <p:cNvPr id="3" name="Rectangle 2">
            <a:extLst>
              <a:ext uri="{FF2B5EF4-FFF2-40B4-BE49-F238E27FC236}">
                <a16:creationId xmlns:a16="http://schemas.microsoft.com/office/drawing/2014/main" id="{EA84C560-75BB-4F4A-86A6-C57DAB8786F1}"/>
              </a:ext>
            </a:extLst>
          </p:cNvPr>
          <p:cNvSpPr/>
          <p:nvPr/>
        </p:nvSpPr>
        <p:spPr>
          <a:xfrm>
            <a:off x="944880" y="1513160"/>
            <a:ext cx="6096000" cy="4247317"/>
          </a:xfrm>
          <a:prstGeom prst="rect">
            <a:avLst/>
          </a:prstGeom>
        </p:spPr>
        <p:txBody>
          <a:bodyPr>
            <a:spAutoFit/>
          </a:bodyPr>
          <a:lstStyle/>
          <a:p>
            <a:r>
              <a:rPr lang="en-US" dirty="0">
                <a:solidFill>
                  <a:schemeClr val="accent1">
                    <a:lumMod val="75000"/>
                  </a:schemeClr>
                </a:solidFill>
              </a:rPr>
              <a:t>Every group has its own expectations and rules. Please take the time to review some of ours. </a:t>
            </a:r>
          </a:p>
          <a:p>
            <a:endParaRPr lang="en-US" dirty="0">
              <a:solidFill>
                <a:schemeClr val="accent1">
                  <a:lumMod val="75000"/>
                </a:schemeClr>
              </a:solidFill>
            </a:endParaRPr>
          </a:p>
          <a:p>
            <a:r>
              <a:rPr lang="en-US" dirty="0">
                <a:solidFill>
                  <a:schemeClr val="accent1">
                    <a:lumMod val="75000"/>
                  </a:schemeClr>
                </a:solidFill>
                <a:hlinkClick r:id="rId2">
                  <a:extLst>
                    <a:ext uri="{A12FA001-AC4F-418D-AE19-62706E023703}">
                      <ahyp:hlinkClr xmlns:ahyp="http://schemas.microsoft.com/office/drawing/2018/hyperlinkcolor" val="tx"/>
                    </a:ext>
                  </a:extLst>
                </a:hlinkClick>
              </a:rPr>
              <a:t>https://collaborate.asce.org/codeofconduct</a:t>
            </a:r>
            <a:endParaRPr lang="en-US" dirty="0">
              <a:solidFill>
                <a:schemeClr val="accent1">
                  <a:lumMod val="75000"/>
                </a:schemeClr>
              </a:solidFill>
            </a:endParaRPr>
          </a:p>
          <a:p>
            <a:endParaRPr lang="en-US" dirty="0">
              <a:solidFill>
                <a:schemeClr val="accent1">
                  <a:lumMod val="75000"/>
                </a:schemeClr>
              </a:solidFill>
            </a:endParaRPr>
          </a:p>
          <a:p>
            <a:r>
              <a:rPr lang="en-US" dirty="0">
                <a:solidFill>
                  <a:schemeClr val="accent1">
                    <a:lumMod val="75000"/>
                  </a:schemeClr>
                </a:solidFill>
              </a:rPr>
              <a:t>The Code of Conduct also gives some guidance on the best way to post and answer questions. </a:t>
            </a:r>
          </a:p>
          <a:p>
            <a:endParaRPr lang="en-US" dirty="0">
              <a:solidFill>
                <a:schemeClr val="accent1">
                  <a:lumMod val="75000"/>
                </a:schemeClr>
              </a:solidFill>
            </a:endParaRPr>
          </a:p>
          <a:p>
            <a:r>
              <a:rPr lang="en-US" dirty="0">
                <a:solidFill>
                  <a:schemeClr val="accent1">
                    <a:lumMod val="75000"/>
                  </a:schemeClr>
                </a:solidFill>
              </a:rPr>
              <a:t>You can locate the Code of Conduct in the upper left-hand side of the Collaborate site. </a:t>
            </a:r>
          </a:p>
          <a:p>
            <a:endParaRPr lang="en-US" dirty="0">
              <a:solidFill>
                <a:schemeClr val="accent1">
                  <a:lumMod val="75000"/>
                </a:schemeClr>
              </a:solidFill>
            </a:endParaRPr>
          </a:p>
          <a:p>
            <a:r>
              <a:rPr lang="en-US" dirty="0">
                <a:solidFill>
                  <a:schemeClr val="accent1">
                    <a:lumMod val="75000"/>
                  </a:schemeClr>
                </a:solidFill>
              </a:rPr>
              <a:t>If you have any questions or comments about the Code of Conduct or the ASCE Privacy Policy, please email us. </a:t>
            </a:r>
          </a:p>
          <a:p>
            <a:endParaRPr lang="en-US" dirty="0">
              <a:solidFill>
                <a:schemeClr val="accent1">
                  <a:lumMod val="75000"/>
                </a:schemeClr>
              </a:solidFill>
            </a:endParaRPr>
          </a:p>
          <a:p>
            <a:r>
              <a:rPr lang="en-US" dirty="0">
                <a:solidFill>
                  <a:schemeClr val="accent1">
                    <a:lumMod val="75000"/>
                  </a:schemeClr>
                </a:solidFill>
                <a:hlinkClick r:id="rId3">
                  <a:extLst>
                    <a:ext uri="{A12FA001-AC4F-418D-AE19-62706E023703}">
                      <ahyp:hlinkClr xmlns:ahyp="http://schemas.microsoft.com/office/drawing/2018/hyperlinkcolor" val="tx"/>
                    </a:ext>
                  </a:extLst>
                </a:hlinkClick>
              </a:rPr>
              <a:t>taustin@asce.org</a:t>
            </a:r>
            <a:r>
              <a:rPr lang="en-US" dirty="0">
                <a:solidFill>
                  <a:schemeClr val="accent1">
                    <a:lumMod val="75000"/>
                  </a:schemeClr>
                </a:solidFill>
              </a:rPr>
              <a:t> </a:t>
            </a:r>
          </a:p>
        </p:txBody>
      </p:sp>
      <p:pic>
        <p:nvPicPr>
          <p:cNvPr id="6" name="Picture 5">
            <a:extLst>
              <a:ext uri="{FF2B5EF4-FFF2-40B4-BE49-F238E27FC236}">
                <a16:creationId xmlns:a16="http://schemas.microsoft.com/office/drawing/2014/main" id="{BB24A0E3-FC17-4BCE-A9FC-CA2AE970AC8A}"/>
              </a:ext>
            </a:extLst>
          </p:cNvPr>
          <p:cNvPicPr>
            <a:picLocks noChangeAspect="1"/>
          </p:cNvPicPr>
          <p:nvPr/>
        </p:nvPicPr>
        <p:blipFill>
          <a:blip r:embed="rId4"/>
          <a:stretch>
            <a:fillRect/>
          </a:stretch>
        </p:blipFill>
        <p:spPr>
          <a:xfrm>
            <a:off x="7448550" y="2153454"/>
            <a:ext cx="4338897" cy="1840291"/>
          </a:xfrm>
          <a:prstGeom prst="rect">
            <a:avLst/>
          </a:prstGeom>
        </p:spPr>
      </p:pic>
      <p:sp>
        <p:nvSpPr>
          <p:cNvPr id="7" name="Oval 6">
            <a:extLst>
              <a:ext uri="{FF2B5EF4-FFF2-40B4-BE49-F238E27FC236}">
                <a16:creationId xmlns:a16="http://schemas.microsoft.com/office/drawing/2014/main" id="{8C63E23D-CCC1-4C8A-8661-FF8CB3F0DAF3}"/>
              </a:ext>
            </a:extLst>
          </p:cNvPr>
          <p:cNvSpPr/>
          <p:nvPr/>
        </p:nvSpPr>
        <p:spPr>
          <a:xfrm>
            <a:off x="8695458" y="1995054"/>
            <a:ext cx="914400" cy="9144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4448860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99C6AF-B0D5-4910-B93D-308CE7344B71}"/>
              </a:ext>
            </a:extLst>
          </p:cNvPr>
          <p:cNvSpPr>
            <a:spLocks noGrp="1"/>
          </p:cNvSpPr>
          <p:nvPr>
            <p:ph type="title"/>
          </p:nvPr>
        </p:nvSpPr>
        <p:spPr>
          <a:xfrm>
            <a:off x="409575" y="1"/>
            <a:ext cx="10329084" cy="1597700"/>
          </a:xfrm>
        </p:spPr>
        <p:txBody>
          <a:bodyPr/>
          <a:lstStyle/>
          <a:p>
            <a:r>
              <a:rPr lang="en-US" dirty="0"/>
              <a:t>Get Active! </a:t>
            </a:r>
          </a:p>
        </p:txBody>
      </p:sp>
      <p:sp>
        <p:nvSpPr>
          <p:cNvPr id="3" name="Rectangle 2">
            <a:extLst>
              <a:ext uri="{FF2B5EF4-FFF2-40B4-BE49-F238E27FC236}">
                <a16:creationId xmlns:a16="http://schemas.microsoft.com/office/drawing/2014/main" id="{BEC21450-0EAC-4BC2-8703-D3D1C173F4DE}"/>
              </a:ext>
            </a:extLst>
          </p:cNvPr>
          <p:cNvSpPr/>
          <p:nvPr/>
        </p:nvSpPr>
        <p:spPr>
          <a:xfrm>
            <a:off x="725725" y="1466850"/>
            <a:ext cx="7440395" cy="3970318"/>
          </a:xfrm>
          <a:prstGeom prst="rect">
            <a:avLst/>
          </a:prstGeom>
        </p:spPr>
        <p:txBody>
          <a:bodyPr wrap="square">
            <a:spAutoFit/>
          </a:bodyPr>
          <a:lstStyle/>
          <a:p>
            <a:r>
              <a:rPr lang="en-US" dirty="0">
                <a:solidFill>
                  <a:schemeClr val="accent1">
                    <a:lumMod val="75000"/>
                  </a:schemeClr>
                </a:solidFill>
              </a:rPr>
              <a:t>Now that you got all the work out of the way, it’s time for the fun part! </a:t>
            </a:r>
          </a:p>
          <a:p>
            <a:endParaRPr lang="en-US" dirty="0">
              <a:solidFill>
                <a:schemeClr val="accent1">
                  <a:lumMod val="75000"/>
                </a:schemeClr>
              </a:solidFill>
            </a:endParaRPr>
          </a:p>
          <a:p>
            <a:r>
              <a:rPr lang="en-US" dirty="0">
                <a:solidFill>
                  <a:schemeClr val="accent1">
                    <a:lumMod val="75000"/>
                  </a:schemeClr>
                </a:solidFill>
              </a:rPr>
              <a:t>ASCE Collaborate has five forums. </a:t>
            </a:r>
          </a:p>
          <a:p>
            <a:endParaRPr lang="en-US" dirty="0">
              <a:solidFill>
                <a:schemeClr val="accent1">
                  <a:lumMod val="75000"/>
                </a:schemeClr>
              </a:solidFill>
            </a:endParaRPr>
          </a:p>
          <a:p>
            <a:r>
              <a:rPr lang="en-US" dirty="0">
                <a:solidFill>
                  <a:schemeClr val="accent1">
                    <a:lumMod val="75000"/>
                  </a:schemeClr>
                </a:solidFill>
              </a:rPr>
              <a:t>One General Forum: </a:t>
            </a:r>
            <a:r>
              <a:rPr lang="en-US" dirty="0">
                <a:solidFill>
                  <a:schemeClr val="accent1">
                    <a:lumMod val="75000"/>
                  </a:schemeClr>
                </a:solidFill>
                <a:hlinkClick r:id="rId2"/>
              </a:rPr>
              <a:t>Professional &amp; Career Topics </a:t>
            </a:r>
            <a:endParaRPr lang="en-US" dirty="0">
              <a:solidFill>
                <a:schemeClr val="accent1">
                  <a:lumMod val="75000"/>
                </a:schemeClr>
              </a:solidFill>
            </a:endParaRPr>
          </a:p>
          <a:p>
            <a:r>
              <a:rPr lang="en-US" dirty="0">
                <a:solidFill>
                  <a:schemeClr val="accent1">
                    <a:lumMod val="75000"/>
                  </a:schemeClr>
                </a:solidFill>
              </a:rPr>
              <a:t>One forum for students and younger members: </a:t>
            </a:r>
            <a:r>
              <a:rPr lang="en-US" dirty="0">
                <a:solidFill>
                  <a:schemeClr val="accent1">
                    <a:lumMod val="75000"/>
                  </a:schemeClr>
                </a:solidFill>
                <a:hlinkClick r:id="rId3"/>
              </a:rPr>
              <a:t>Career by Design</a:t>
            </a:r>
            <a:endParaRPr lang="en-US" dirty="0">
              <a:solidFill>
                <a:schemeClr val="accent1">
                  <a:lumMod val="75000"/>
                </a:schemeClr>
              </a:solidFill>
            </a:endParaRPr>
          </a:p>
          <a:p>
            <a:pPr marL="285750" indent="-285750">
              <a:buFont typeface="Arial" panose="020B0604020202020204" pitchFamily="34" charset="0"/>
              <a:buChar char="•"/>
            </a:pPr>
            <a:endParaRPr lang="en-US" dirty="0">
              <a:solidFill>
                <a:schemeClr val="accent1">
                  <a:lumMod val="75000"/>
                </a:schemeClr>
              </a:solidFill>
            </a:endParaRPr>
          </a:p>
          <a:p>
            <a:r>
              <a:rPr lang="en-US" dirty="0">
                <a:solidFill>
                  <a:schemeClr val="accent1">
                    <a:lumMod val="75000"/>
                  </a:schemeClr>
                </a:solidFill>
              </a:rPr>
              <a:t>Three Technical Forums: </a:t>
            </a:r>
          </a:p>
          <a:p>
            <a:endParaRPr lang="en-US" dirty="0">
              <a:solidFill>
                <a:schemeClr val="accent1">
                  <a:lumMod val="75000"/>
                </a:schemeClr>
              </a:solidFill>
            </a:endParaRPr>
          </a:p>
          <a:p>
            <a:pPr marL="285750" indent="-285750">
              <a:buFont typeface="Arial" panose="020B0604020202020204" pitchFamily="34" charset="0"/>
              <a:buChar char="•"/>
            </a:pPr>
            <a:r>
              <a:rPr lang="en-US" dirty="0">
                <a:solidFill>
                  <a:schemeClr val="accent1">
                    <a:lumMod val="75000"/>
                  </a:schemeClr>
                </a:solidFill>
                <a:hlinkClick r:id="rId4"/>
              </a:rPr>
              <a:t>Environmental, Coasts, Oceans, &amp; Water Infrastructure </a:t>
            </a:r>
            <a:endParaRPr lang="en-US" dirty="0">
              <a:solidFill>
                <a:schemeClr val="accent1">
                  <a:lumMod val="75000"/>
                </a:schemeClr>
              </a:solidFill>
            </a:endParaRPr>
          </a:p>
          <a:p>
            <a:pPr marL="285750" indent="-285750">
              <a:buFont typeface="Arial" panose="020B0604020202020204" pitchFamily="34" charset="0"/>
              <a:buChar char="•"/>
            </a:pPr>
            <a:r>
              <a:rPr lang="en-US" dirty="0">
                <a:solidFill>
                  <a:schemeClr val="accent1">
                    <a:lumMod val="75000"/>
                  </a:schemeClr>
                </a:solidFill>
                <a:hlinkClick r:id="rId5"/>
              </a:rPr>
              <a:t>Horizontal/Subsurface Infrastructure and Transportation </a:t>
            </a:r>
            <a:endParaRPr lang="en-US" dirty="0">
              <a:solidFill>
                <a:schemeClr val="accent1">
                  <a:lumMod val="75000"/>
                </a:schemeClr>
              </a:solidFill>
            </a:endParaRPr>
          </a:p>
          <a:p>
            <a:pPr marL="285750" indent="-285750">
              <a:buFont typeface="Arial" panose="020B0604020202020204" pitchFamily="34" charset="0"/>
              <a:buChar char="•"/>
            </a:pPr>
            <a:r>
              <a:rPr lang="en-US" dirty="0">
                <a:solidFill>
                  <a:schemeClr val="accent1">
                    <a:lumMod val="75000"/>
                  </a:schemeClr>
                </a:solidFill>
                <a:hlinkClick r:id="rId6"/>
              </a:rPr>
              <a:t>Integrated Buildings &amp; Structures</a:t>
            </a:r>
            <a:endParaRPr lang="en-US" dirty="0">
              <a:solidFill>
                <a:schemeClr val="accent1">
                  <a:lumMod val="75000"/>
                </a:schemeClr>
              </a:solidFill>
            </a:endParaRPr>
          </a:p>
          <a:p>
            <a:pPr marL="285750" indent="-285750">
              <a:buFont typeface="Arial" panose="020B0604020202020204" pitchFamily="34" charset="0"/>
              <a:buChar char="•"/>
            </a:pPr>
            <a:endParaRPr lang="en-US" dirty="0">
              <a:solidFill>
                <a:schemeClr val="accent1">
                  <a:lumMod val="75000"/>
                </a:schemeClr>
              </a:solidFill>
            </a:endParaRPr>
          </a:p>
          <a:p>
            <a:r>
              <a:rPr lang="en-US" dirty="0">
                <a:solidFill>
                  <a:schemeClr val="accent1">
                    <a:lumMod val="75000"/>
                  </a:schemeClr>
                </a:solidFill>
              </a:rPr>
              <a:t>Take the time to browse the forums and see what topics interest you. </a:t>
            </a:r>
          </a:p>
        </p:txBody>
      </p:sp>
      <p:sp>
        <p:nvSpPr>
          <p:cNvPr id="5" name="Oval 4">
            <a:extLst>
              <a:ext uri="{FF2B5EF4-FFF2-40B4-BE49-F238E27FC236}">
                <a16:creationId xmlns:a16="http://schemas.microsoft.com/office/drawing/2014/main" id="{BD714F3A-F921-4A6A-A5FA-E2FE0017BB5C}"/>
              </a:ext>
            </a:extLst>
          </p:cNvPr>
          <p:cNvSpPr/>
          <p:nvPr/>
        </p:nvSpPr>
        <p:spPr>
          <a:xfrm>
            <a:off x="8503920" y="1537744"/>
            <a:ext cx="914400" cy="9144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3ACC15EE-B271-4376-B7AE-8994460EA421}"/>
              </a:ext>
            </a:extLst>
          </p:cNvPr>
          <p:cNvPicPr>
            <a:picLocks noChangeAspect="1"/>
          </p:cNvPicPr>
          <p:nvPr/>
        </p:nvPicPr>
        <p:blipFill>
          <a:blip r:embed="rId7"/>
          <a:stretch>
            <a:fillRect/>
          </a:stretch>
        </p:blipFill>
        <p:spPr>
          <a:xfrm>
            <a:off x="7493538" y="1190625"/>
            <a:ext cx="3972736" cy="1834128"/>
          </a:xfrm>
          <a:prstGeom prst="rect">
            <a:avLst/>
          </a:prstGeom>
          <a:ln>
            <a:solidFill>
              <a:schemeClr val="tx1"/>
            </a:solidFill>
          </a:ln>
        </p:spPr>
      </p:pic>
      <p:sp>
        <p:nvSpPr>
          <p:cNvPr id="8" name="Oval 7">
            <a:extLst>
              <a:ext uri="{FF2B5EF4-FFF2-40B4-BE49-F238E27FC236}">
                <a16:creationId xmlns:a16="http://schemas.microsoft.com/office/drawing/2014/main" id="{813A04AD-6DA2-4B6A-BB13-14D9952B9E2D}"/>
              </a:ext>
            </a:extLst>
          </p:cNvPr>
          <p:cNvSpPr/>
          <p:nvPr/>
        </p:nvSpPr>
        <p:spPr>
          <a:xfrm>
            <a:off x="8166121" y="1366849"/>
            <a:ext cx="914400" cy="9144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1359978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31B45D-393B-40B3-B675-075125E1E2FF}"/>
              </a:ext>
            </a:extLst>
          </p:cNvPr>
          <p:cNvSpPr>
            <a:spLocks noGrp="1"/>
          </p:cNvSpPr>
          <p:nvPr>
            <p:ph type="title"/>
          </p:nvPr>
        </p:nvSpPr>
        <p:spPr/>
        <p:txBody>
          <a:bodyPr/>
          <a:lstStyle/>
          <a:p>
            <a:r>
              <a:rPr lang="en-US" dirty="0"/>
              <a:t>Ask a Question!</a:t>
            </a:r>
          </a:p>
        </p:txBody>
      </p:sp>
      <p:sp>
        <p:nvSpPr>
          <p:cNvPr id="3" name="Rectangle 2">
            <a:extLst>
              <a:ext uri="{FF2B5EF4-FFF2-40B4-BE49-F238E27FC236}">
                <a16:creationId xmlns:a16="http://schemas.microsoft.com/office/drawing/2014/main" id="{392B3B29-7F9D-4ED1-87DE-D5516B13C519}"/>
              </a:ext>
            </a:extLst>
          </p:cNvPr>
          <p:cNvSpPr/>
          <p:nvPr/>
        </p:nvSpPr>
        <p:spPr>
          <a:xfrm>
            <a:off x="703812" y="1582340"/>
            <a:ext cx="6096000" cy="3693319"/>
          </a:xfrm>
          <a:prstGeom prst="rect">
            <a:avLst/>
          </a:prstGeom>
        </p:spPr>
        <p:txBody>
          <a:bodyPr>
            <a:spAutoFit/>
          </a:bodyPr>
          <a:lstStyle/>
          <a:p>
            <a:r>
              <a:rPr lang="en-US" dirty="0">
                <a:solidFill>
                  <a:schemeClr val="accent1">
                    <a:lumMod val="75000"/>
                  </a:schemeClr>
                </a:solidFill>
              </a:rPr>
              <a:t>Do you have a question? Or need help with a particular project? You can ask other ASCE members in the forums. </a:t>
            </a:r>
          </a:p>
          <a:p>
            <a:endParaRPr lang="en-US" dirty="0">
              <a:solidFill>
                <a:schemeClr val="accent1">
                  <a:lumMod val="75000"/>
                </a:schemeClr>
              </a:solidFill>
            </a:endParaRPr>
          </a:p>
          <a:p>
            <a:r>
              <a:rPr lang="en-US" dirty="0">
                <a:solidFill>
                  <a:schemeClr val="accent1">
                    <a:lumMod val="75000"/>
                  </a:schemeClr>
                </a:solidFill>
              </a:rPr>
              <a:t>Click on “Forums.” Click on the group you would like to post your question. You can look at the forum description if you are not sure where to post your question. </a:t>
            </a:r>
          </a:p>
          <a:p>
            <a:endParaRPr lang="en-US" dirty="0">
              <a:solidFill>
                <a:schemeClr val="accent1">
                  <a:lumMod val="75000"/>
                </a:schemeClr>
              </a:solidFill>
            </a:endParaRPr>
          </a:p>
          <a:p>
            <a:r>
              <a:rPr lang="en-US" dirty="0">
                <a:solidFill>
                  <a:schemeClr val="accent1">
                    <a:lumMod val="75000"/>
                  </a:schemeClr>
                </a:solidFill>
              </a:rPr>
              <a:t>Click on the green “Add” button to post in the group. Create a subject and message. </a:t>
            </a:r>
          </a:p>
          <a:p>
            <a:endParaRPr lang="en-US" dirty="0">
              <a:solidFill>
                <a:schemeClr val="accent1">
                  <a:lumMod val="75000"/>
                </a:schemeClr>
              </a:solidFill>
            </a:endParaRPr>
          </a:p>
          <a:p>
            <a:r>
              <a:rPr lang="en-US" dirty="0">
                <a:solidFill>
                  <a:schemeClr val="accent1">
                    <a:lumMod val="75000"/>
                  </a:schemeClr>
                </a:solidFill>
              </a:rPr>
              <a:t>You can attach a file, picture, or external link.</a:t>
            </a:r>
          </a:p>
          <a:p>
            <a:endParaRPr lang="en-US" dirty="0">
              <a:solidFill>
                <a:schemeClr val="accent1">
                  <a:lumMod val="75000"/>
                </a:schemeClr>
              </a:solidFill>
            </a:endParaRPr>
          </a:p>
          <a:p>
            <a:r>
              <a:rPr lang="en-US" dirty="0">
                <a:solidFill>
                  <a:schemeClr val="accent1">
                    <a:lumMod val="75000"/>
                  </a:schemeClr>
                </a:solidFill>
              </a:rPr>
              <a:t>Hit the green “Send” button at the bottom of the page.  </a:t>
            </a:r>
          </a:p>
        </p:txBody>
      </p:sp>
      <p:pic>
        <p:nvPicPr>
          <p:cNvPr id="4" name="Picture 3">
            <a:extLst>
              <a:ext uri="{FF2B5EF4-FFF2-40B4-BE49-F238E27FC236}">
                <a16:creationId xmlns:a16="http://schemas.microsoft.com/office/drawing/2014/main" id="{6345F150-26C0-4529-BB04-59DD0C8E5DB8}"/>
              </a:ext>
            </a:extLst>
          </p:cNvPr>
          <p:cNvPicPr>
            <a:picLocks noChangeAspect="1"/>
          </p:cNvPicPr>
          <p:nvPr/>
        </p:nvPicPr>
        <p:blipFill>
          <a:blip r:embed="rId2"/>
          <a:stretch>
            <a:fillRect/>
          </a:stretch>
        </p:blipFill>
        <p:spPr>
          <a:xfrm>
            <a:off x="6715205" y="2382802"/>
            <a:ext cx="5101174" cy="2154114"/>
          </a:xfrm>
          <a:prstGeom prst="rect">
            <a:avLst/>
          </a:prstGeom>
          <a:ln>
            <a:solidFill>
              <a:schemeClr val="tx1"/>
            </a:solidFill>
          </a:ln>
        </p:spPr>
      </p:pic>
      <p:pic>
        <p:nvPicPr>
          <p:cNvPr id="6" name="Picture 5">
            <a:extLst>
              <a:ext uri="{FF2B5EF4-FFF2-40B4-BE49-F238E27FC236}">
                <a16:creationId xmlns:a16="http://schemas.microsoft.com/office/drawing/2014/main" id="{B5EF196D-8E15-40CA-AD3E-8C5361936F9D}"/>
              </a:ext>
            </a:extLst>
          </p:cNvPr>
          <p:cNvPicPr>
            <a:picLocks noChangeAspect="1"/>
          </p:cNvPicPr>
          <p:nvPr/>
        </p:nvPicPr>
        <p:blipFill>
          <a:blip r:embed="rId3"/>
          <a:stretch>
            <a:fillRect/>
          </a:stretch>
        </p:blipFill>
        <p:spPr>
          <a:xfrm>
            <a:off x="6180676" y="4767212"/>
            <a:ext cx="1920798" cy="1016893"/>
          </a:xfrm>
          <a:prstGeom prst="rect">
            <a:avLst/>
          </a:prstGeom>
          <a:ln>
            <a:solidFill>
              <a:schemeClr val="tx1"/>
            </a:solidFill>
          </a:ln>
        </p:spPr>
      </p:pic>
      <p:sp>
        <p:nvSpPr>
          <p:cNvPr id="7" name="Oval 6">
            <a:extLst>
              <a:ext uri="{FF2B5EF4-FFF2-40B4-BE49-F238E27FC236}">
                <a16:creationId xmlns:a16="http://schemas.microsoft.com/office/drawing/2014/main" id="{6092AF95-6D1B-4010-9FA6-648FD818FBBC}"/>
              </a:ext>
            </a:extLst>
          </p:cNvPr>
          <p:cNvSpPr/>
          <p:nvPr/>
        </p:nvSpPr>
        <p:spPr>
          <a:xfrm>
            <a:off x="10298775" y="614450"/>
            <a:ext cx="914400" cy="9144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1E1D1E73-064A-4D61-AEDD-C0032680BFA8}"/>
              </a:ext>
            </a:extLst>
          </p:cNvPr>
          <p:cNvSpPr/>
          <p:nvPr/>
        </p:nvSpPr>
        <p:spPr>
          <a:xfrm>
            <a:off x="6715205" y="4990236"/>
            <a:ext cx="731519" cy="793869"/>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910F5493-D86F-4AF4-A820-016780F21879}"/>
              </a:ext>
            </a:extLst>
          </p:cNvPr>
          <p:cNvPicPr>
            <a:picLocks noChangeAspect="1"/>
          </p:cNvPicPr>
          <p:nvPr/>
        </p:nvPicPr>
        <p:blipFill>
          <a:blip r:embed="rId4"/>
          <a:stretch>
            <a:fillRect/>
          </a:stretch>
        </p:blipFill>
        <p:spPr>
          <a:xfrm>
            <a:off x="6629834" y="543435"/>
            <a:ext cx="4949363" cy="1330921"/>
          </a:xfrm>
          <a:prstGeom prst="rect">
            <a:avLst/>
          </a:prstGeom>
          <a:ln>
            <a:solidFill>
              <a:schemeClr val="tx1"/>
            </a:solidFill>
          </a:ln>
        </p:spPr>
      </p:pic>
      <p:sp>
        <p:nvSpPr>
          <p:cNvPr id="10" name="Oval 9">
            <a:extLst>
              <a:ext uri="{FF2B5EF4-FFF2-40B4-BE49-F238E27FC236}">
                <a16:creationId xmlns:a16="http://schemas.microsoft.com/office/drawing/2014/main" id="{50EF9DDC-0553-4450-B0EE-9AC551289D27}"/>
              </a:ext>
            </a:extLst>
          </p:cNvPr>
          <p:cNvSpPr/>
          <p:nvPr/>
        </p:nvSpPr>
        <p:spPr>
          <a:xfrm>
            <a:off x="10643411" y="1267450"/>
            <a:ext cx="780702" cy="574086"/>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5753319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A3277D-AB67-4D07-B066-3BB3617C6EDB}"/>
              </a:ext>
            </a:extLst>
          </p:cNvPr>
          <p:cNvSpPr>
            <a:spLocks noGrp="1"/>
          </p:cNvSpPr>
          <p:nvPr>
            <p:ph type="title"/>
          </p:nvPr>
        </p:nvSpPr>
        <p:spPr/>
        <p:txBody>
          <a:bodyPr/>
          <a:lstStyle/>
          <a:p>
            <a:r>
              <a:rPr lang="en-US" dirty="0"/>
              <a:t>Answer a Question!</a:t>
            </a:r>
          </a:p>
        </p:txBody>
      </p:sp>
      <p:sp>
        <p:nvSpPr>
          <p:cNvPr id="3" name="Rectangle 2">
            <a:extLst>
              <a:ext uri="{FF2B5EF4-FFF2-40B4-BE49-F238E27FC236}">
                <a16:creationId xmlns:a16="http://schemas.microsoft.com/office/drawing/2014/main" id="{5257D615-EC5D-496D-8FD9-B8DEA4D8ECE7}"/>
              </a:ext>
            </a:extLst>
          </p:cNvPr>
          <p:cNvSpPr/>
          <p:nvPr/>
        </p:nvSpPr>
        <p:spPr>
          <a:xfrm>
            <a:off x="1144386" y="1582340"/>
            <a:ext cx="6096000" cy="3693319"/>
          </a:xfrm>
          <a:prstGeom prst="rect">
            <a:avLst/>
          </a:prstGeom>
        </p:spPr>
        <p:txBody>
          <a:bodyPr>
            <a:spAutoFit/>
          </a:bodyPr>
          <a:lstStyle/>
          <a:p>
            <a:r>
              <a:rPr lang="en-US" dirty="0">
                <a:solidFill>
                  <a:schemeClr val="accent1">
                    <a:lumMod val="75000"/>
                  </a:schemeClr>
                </a:solidFill>
              </a:rPr>
              <a:t>You asked your question. But there are other ASCE members that have questions just like yours. They are looking for answers too! </a:t>
            </a:r>
          </a:p>
          <a:p>
            <a:endParaRPr lang="en-US" dirty="0">
              <a:solidFill>
                <a:schemeClr val="accent1">
                  <a:lumMod val="75000"/>
                </a:schemeClr>
              </a:solidFill>
            </a:endParaRPr>
          </a:p>
          <a:p>
            <a:r>
              <a:rPr lang="en-US" dirty="0">
                <a:solidFill>
                  <a:schemeClr val="accent1">
                    <a:lumMod val="75000"/>
                  </a:schemeClr>
                </a:solidFill>
              </a:rPr>
              <a:t>Take the time to browse the discussions where you can add value. </a:t>
            </a:r>
          </a:p>
          <a:p>
            <a:endParaRPr lang="en-US" dirty="0">
              <a:solidFill>
                <a:schemeClr val="accent1">
                  <a:lumMod val="75000"/>
                </a:schemeClr>
              </a:solidFill>
            </a:endParaRPr>
          </a:p>
          <a:p>
            <a:r>
              <a:rPr lang="en-US" dirty="0">
                <a:solidFill>
                  <a:schemeClr val="accent1">
                    <a:lumMod val="75000"/>
                  </a:schemeClr>
                </a:solidFill>
              </a:rPr>
              <a:t>This is an opportunity for you to share your expertise in addition to helping you create relationships with other experts in your field.</a:t>
            </a:r>
          </a:p>
          <a:p>
            <a:endParaRPr lang="en-US" dirty="0">
              <a:solidFill>
                <a:schemeClr val="accent1">
                  <a:lumMod val="75000"/>
                </a:schemeClr>
              </a:solidFill>
            </a:endParaRPr>
          </a:p>
          <a:p>
            <a:r>
              <a:rPr lang="en-US" dirty="0">
                <a:solidFill>
                  <a:schemeClr val="accent1">
                    <a:lumMod val="75000"/>
                  </a:schemeClr>
                </a:solidFill>
              </a:rPr>
              <a:t>By taking the time to invest in </a:t>
            </a:r>
            <a:r>
              <a:rPr lang="en-US">
                <a:solidFill>
                  <a:schemeClr val="accent1">
                    <a:lumMod val="75000"/>
                  </a:schemeClr>
                </a:solidFill>
              </a:rPr>
              <a:t>ASCE Collaborate, </a:t>
            </a:r>
            <a:r>
              <a:rPr lang="en-US" dirty="0">
                <a:solidFill>
                  <a:schemeClr val="accent1">
                    <a:lumMod val="75000"/>
                  </a:schemeClr>
                </a:solidFill>
              </a:rPr>
              <a:t>you become a global leader building a better quality of life. </a:t>
            </a:r>
          </a:p>
        </p:txBody>
      </p:sp>
      <p:pic>
        <p:nvPicPr>
          <p:cNvPr id="4" name="Picture 3">
            <a:extLst>
              <a:ext uri="{FF2B5EF4-FFF2-40B4-BE49-F238E27FC236}">
                <a16:creationId xmlns:a16="http://schemas.microsoft.com/office/drawing/2014/main" id="{BEA56605-BF8A-4759-B0D7-DF9791225231}"/>
              </a:ext>
            </a:extLst>
          </p:cNvPr>
          <p:cNvPicPr>
            <a:picLocks noChangeAspect="1"/>
          </p:cNvPicPr>
          <p:nvPr/>
        </p:nvPicPr>
        <p:blipFill>
          <a:blip r:embed="rId2"/>
          <a:stretch>
            <a:fillRect/>
          </a:stretch>
        </p:blipFill>
        <p:spPr>
          <a:xfrm>
            <a:off x="7362351" y="4395587"/>
            <a:ext cx="2718419" cy="1439163"/>
          </a:xfrm>
          <a:prstGeom prst="rect">
            <a:avLst/>
          </a:prstGeom>
          <a:ln>
            <a:solidFill>
              <a:schemeClr val="tx1"/>
            </a:solidFill>
          </a:ln>
        </p:spPr>
      </p:pic>
      <p:pic>
        <p:nvPicPr>
          <p:cNvPr id="5" name="Picture 4">
            <a:extLst>
              <a:ext uri="{FF2B5EF4-FFF2-40B4-BE49-F238E27FC236}">
                <a16:creationId xmlns:a16="http://schemas.microsoft.com/office/drawing/2014/main" id="{8C6F287A-747F-4BDA-A3F8-1BDD09957A9F}"/>
              </a:ext>
            </a:extLst>
          </p:cNvPr>
          <p:cNvPicPr>
            <a:picLocks noChangeAspect="1"/>
          </p:cNvPicPr>
          <p:nvPr/>
        </p:nvPicPr>
        <p:blipFill>
          <a:blip r:embed="rId3"/>
          <a:stretch>
            <a:fillRect/>
          </a:stretch>
        </p:blipFill>
        <p:spPr>
          <a:xfrm>
            <a:off x="7362351" y="2233583"/>
            <a:ext cx="4582272" cy="1934993"/>
          </a:xfrm>
          <a:prstGeom prst="rect">
            <a:avLst/>
          </a:prstGeom>
          <a:ln>
            <a:solidFill>
              <a:schemeClr val="tx1"/>
            </a:solidFill>
          </a:ln>
        </p:spPr>
      </p:pic>
      <p:sp>
        <p:nvSpPr>
          <p:cNvPr id="7" name="Oval 6">
            <a:extLst>
              <a:ext uri="{FF2B5EF4-FFF2-40B4-BE49-F238E27FC236}">
                <a16:creationId xmlns:a16="http://schemas.microsoft.com/office/drawing/2014/main" id="{A4B2DF3A-7497-40C1-9B53-4BEA1A49A75D}"/>
              </a:ext>
            </a:extLst>
          </p:cNvPr>
          <p:cNvSpPr/>
          <p:nvPr/>
        </p:nvSpPr>
        <p:spPr>
          <a:xfrm>
            <a:off x="9434944" y="1023250"/>
            <a:ext cx="1612669" cy="667438"/>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DE07776A-3A2E-4940-AAED-E41F5A098878}"/>
              </a:ext>
            </a:extLst>
          </p:cNvPr>
          <p:cNvSpPr/>
          <p:nvPr/>
        </p:nvSpPr>
        <p:spPr>
          <a:xfrm>
            <a:off x="8021782" y="4711471"/>
            <a:ext cx="914400" cy="9144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A99447CD-4B46-4D52-BCC4-BD430871B90C}"/>
              </a:ext>
            </a:extLst>
          </p:cNvPr>
          <p:cNvPicPr>
            <a:picLocks noChangeAspect="1"/>
          </p:cNvPicPr>
          <p:nvPr/>
        </p:nvPicPr>
        <p:blipFill>
          <a:blip r:embed="rId4"/>
          <a:stretch>
            <a:fillRect/>
          </a:stretch>
        </p:blipFill>
        <p:spPr>
          <a:xfrm>
            <a:off x="8405288" y="335872"/>
            <a:ext cx="3080131" cy="1626263"/>
          </a:xfrm>
          <a:prstGeom prst="rect">
            <a:avLst/>
          </a:prstGeom>
          <a:ln>
            <a:solidFill>
              <a:schemeClr val="tx1"/>
            </a:solidFill>
          </a:ln>
        </p:spPr>
      </p:pic>
      <p:sp>
        <p:nvSpPr>
          <p:cNvPr id="10" name="Oval 9">
            <a:extLst>
              <a:ext uri="{FF2B5EF4-FFF2-40B4-BE49-F238E27FC236}">
                <a16:creationId xmlns:a16="http://schemas.microsoft.com/office/drawing/2014/main" id="{489F6B24-D4D1-48CA-B7A6-E30702702F3D}"/>
              </a:ext>
            </a:extLst>
          </p:cNvPr>
          <p:cNvSpPr/>
          <p:nvPr/>
        </p:nvSpPr>
        <p:spPr>
          <a:xfrm>
            <a:off x="9109924" y="1076988"/>
            <a:ext cx="1670858" cy="9144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0115676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C4B4D2-17D6-49D6-A173-A396EFFC3005}"/>
              </a:ext>
            </a:extLst>
          </p:cNvPr>
          <p:cNvSpPr>
            <a:spLocks noGrp="1"/>
          </p:cNvSpPr>
          <p:nvPr>
            <p:ph type="ctrTitle"/>
          </p:nvPr>
        </p:nvSpPr>
        <p:spPr/>
        <p:txBody>
          <a:bodyPr/>
          <a:lstStyle/>
          <a:p>
            <a:r>
              <a:rPr lang="en-US" dirty="0"/>
              <a:t>Thank you! </a:t>
            </a:r>
          </a:p>
        </p:txBody>
      </p:sp>
      <p:sp>
        <p:nvSpPr>
          <p:cNvPr id="3" name="Subtitle 2">
            <a:extLst>
              <a:ext uri="{FF2B5EF4-FFF2-40B4-BE49-F238E27FC236}">
                <a16:creationId xmlns:a16="http://schemas.microsoft.com/office/drawing/2014/main" id="{CCF4E6AC-B1AB-4727-9E2B-27C810620485}"/>
              </a:ext>
            </a:extLst>
          </p:cNvPr>
          <p:cNvSpPr>
            <a:spLocks noGrp="1"/>
          </p:cNvSpPr>
          <p:nvPr>
            <p:ph type="subTitle" idx="1"/>
          </p:nvPr>
        </p:nvSpPr>
        <p:spPr/>
        <p:txBody>
          <a:bodyPr/>
          <a:lstStyle/>
          <a:p>
            <a:r>
              <a:rPr lang="en-US" dirty="0"/>
              <a:t>Contact Tirza Austin at </a:t>
            </a:r>
            <a:r>
              <a:rPr lang="en-US" dirty="0">
                <a:hlinkClick r:id="rId2"/>
              </a:rPr>
              <a:t>taustin@asce.org</a:t>
            </a:r>
            <a:r>
              <a:rPr lang="en-US" dirty="0"/>
              <a:t> with any questions. </a:t>
            </a:r>
          </a:p>
        </p:txBody>
      </p:sp>
    </p:spTree>
    <p:extLst>
      <p:ext uri="{BB962C8B-B14F-4D97-AF65-F5344CB8AC3E}">
        <p14:creationId xmlns:p14="http://schemas.microsoft.com/office/powerpoint/2010/main" val="42397109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9C9B2077-63BF-42F3-A74F-0B5A76A9CACF}"/>
              </a:ext>
            </a:extLst>
          </p:cNvPr>
          <p:cNvSpPr txBox="1"/>
          <p:nvPr/>
        </p:nvSpPr>
        <p:spPr>
          <a:xfrm>
            <a:off x="764770" y="565265"/>
            <a:ext cx="10183091" cy="1569660"/>
          </a:xfrm>
          <a:prstGeom prst="rect">
            <a:avLst/>
          </a:prstGeom>
          <a:noFill/>
        </p:spPr>
        <p:txBody>
          <a:bodyPr wrap="square" rtlCol="0">
            <a:spAutoFit/>
          </a:bodyPr>
          <a:lstStyle/>
          <a:p>
            <a:r>
              <a:rPr lang="en-US" sz="2400" dirty="0">
                <a:solidFill>
                  <a:schemeClr val="accent1"/>
                </a:solidFill>
              </a:rPr>
              <a:t>We are happy you joined the ASCE online community. We want to make sure you are integrated with the community so you can connect with other civil engineers and find the resources you need to be successful. This slideshow will explain the following action steps to properly assimilate with your new community: </a:t>
            </a:r>
          </a:p>
        </p:txBody>
      </p:sp>
      <p:sp>
        <p:nvSpPr>
          <p:cNvPr id="3" name="TextBox 2">
            <a:extLst>
              <a:ext uri="{FF2B5EF4-FFF2-40B4-BE49-F238E27FC236}">
                <a16:creationId xmlns:a16="http://schemas.microsoft.com/office/drawing/2014/main" id="{13B35F71-B7D5-4161-B6E4-17A58F657B8A}"/>
              </a:ext>
            </a:extLst>
          </p:cNvPr>
          <p:cNvSpPr txBox="1"/>
          <p:nvPr/>
        </p:nvSpPr>
        <p:spPr>
          <a:xfrm>
            <a:off x="1072342" y="2801389"/>
            <a:ext cx="4015046" cy="2308324"/>
          </a:xfrm>
          <a:prstGeom prst="rect">
            <a:avLst/>
          </a:prstGeom>
          <a:noFill/>
        </p:spPr>
        <p:txBody>
          <a:bodyPr wrap="square" rtlCol="0">
            <a:spAutoFit/>
          </a:bodyPr>
          <a:lstStyle/>
          <a:p>
            <a:pPr marL="285750" indent="-285750">
              <a:buFont typeface="Arial" panose="020B0604020202020204" pitchFamily="34" charset="0"/>
              <a:buChar char="•"/>
            </a:pPr>
            <a:r>
              <a:rPr lang="en-US" sz="2400" dirty="0">
                <a:solidFill>
                  <a:schemeClr val="accent1"/>
                </a:solidFill>
              </a:rPr>
              <a:t>Create your Profile </a:t>
            </a:r>
          </a:p>
          <a:p>
            <a:pPr marL="285750" indent="-285750">
              <a:buFont typeface="Arial" panose="020B0604020202020204" pitchFamily="34" charset="0"/>
              <a:buChar char="•"/>
            </a:pPr>
            <a:r>
              <a:rPr lang="en-US" sz="2400" dirty="0">
                <a:solidFill>
                  <a:schemeClr val="accent1"/>
                </a:solidFill>
              </a:rPr>
              <a:t>Control your Privacy Settings</a:t>
            </a:r>
          </a:p>
          <a:p>
            <a:pPr marL="285750" indent="-285750">
              <a:buFont typeface="Arial" panose="020B0604020202020204" pitchFamily="34" charset="0"/>
              <a:buChar char="•"/>
            </a:pPr>
            <a:r>
              <a:rPr lang="en-US" sz="2400" dirty="0">
                <a:solidFill>
                  <a:schemeClr val="accent1"/>
                </a:solidFill>
              </a:rPr>
              <a:t>Set your Email Subscriptions</a:t>
            </a:r>
          </a:p>
          <a:p>
            <a:pPr marL="285750" indent="-285750">
              <a:buFont typeface="Arial" panose="020B0604020202020204" pitchFamily="34" charset="0"/>
              <a:buChar char="•"/>
            </a:pPr>
            <a:r>
              <a:rPr lang="en-US" sz="2400" dirty="0">
                <a:solidFill>
                  <a:schemeClr val="accent1"/>
                </a:solidFill>
              </a:rPr>
              <a:t>Know the Community Guidelines</a:t>
            </a:r>
          </a:p>
          <a:p>
            <a:pPr marL="285750" indent="-285750">
              <a:buFont typeface="Arial" panose="020B0604020202020204" pitchFamily="34" charset="0"/>
              <a:buChar char="•"/>
            </a:pPr>
            <a:r>
              <a:rPr lang="en-US" sz="2400" dirty="0">
                <a:solidFill>
                  <a:schemeClr val="accent1"/>
                </a:solidFill>
              </a:rPr>
              <a:t>Network</a:t>
            </a:r>
          </a:p>
        </p:txBody>
      </p:sp>
      <p:sp>
        <p:nvSpPr>
          <p:cNvPr id="4" name="TextBox 3">
            <a:extLst>
              <a:ext uri="{FF2B5EF4-FFF2-40B4-BE49-F238E27FC236}">
                <a16:creationId xmlns:a16="http://schemas.microsoft.com/office/drawing/2014/main" id="{257DE06F-98B8-4285-A946-47DB6EAA9EBB}"/>
              </a:ext>
            </a:extLst>
          </p:cNvPr>
          <p:cNvSpPr txBox="1"/>
          <p:nvPr/>
        </p:nvSpPr>
        <p:spPr>
          <a:xfrm>
            <a:off x="5935286" y="2644170"/>
            <a:ext cx="4372495" cy="1569660"/>
          </a:xfrm>
          <a:prstGeom prst="rect">
            <a:avLst/>
          </a:prstGeom>
          <a:noFill/>
        </p:spPr>
        <p:txBody>
          <a:bodyPr wrap="square" rtlCol="0">
            <a:spAutoFit/>
          </a:bodyPr>
          <a:lstStyle/>
          <a:p>
            <a:r>
              <a:rPr lang="en-US" sz="2400" dirty="0">
                <a:solidFill>
                  <a:schemeClr val="accent6"/>
                </a:solidFill>
              </a:rPr>
              <a:t>ASCE Collaborate is an exclusive online forum where ASCE members can exchange ideas, share documents, and network. </a:t>
            </a:r>
          </a:p>
        </p:txBody>
      </p:sp>
    </p:spTree>
    <p:extLst>
      <p:ext uri="{BB962C8B-B14F-4D97-AF65-F5344CB8AC3E}">
        <p14:creationId xmlns:p14="http://schemas.microsoft.com/office/powerpoint/2010/main" val="13857112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A071E1-7EAD-4526-8AAC-1F4E45A90BE2}"/>
              </a:ext>
            </a:extLst>
          </p:cNvPr>
          <p:cNvSpPr>
            <a:spLocks noGrp="1"/>
          </p:cNvSpPr>
          <p:nvPr>
            <p:ph type="title"/>
          </p:nvPr>
        </p:nvSpPr>
        <p:spPr/>
        <p:txBody>
          <a:bodyPr/>
          <a:lstStyle/>
          <a:p>
            <a:r>
              <a:rPr lang="en-US" dirty="0"/>
              <a:t>Sign In </a:t>
            </a:r>
          </a:p>
        </p:txBody>
      </p:sp>
      <p:sp>
        <p:nvSpPr>
          <p:cNvPr id="8" name="Oval 7">
            <a:extLst>
              <a:ext uri="{FF2B5EF4-FFF2-40B4-BE49-F238E27FC236}">
                <a16:creationId xmlns:a16="http://schemas.microsoft.com/office/drawing/2014/main" id="{6AE6298D-8A81-4A0D-8850-62D4CA0A1DF6}"/>
              </a:ext>
            </a:extLst>
          </p:cNvPr>
          <p:cNvSpPr/>
          <p:nvPr/>
        </p:nvSpPr>
        <p:spPr>
          <a:xfrm>
            <a:off x="6154760" y="1056384"/>
            <a:ext cx="914400" cy="9144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946671BC-1594-496F-9AC6-F3EEEB3A63CD}"/>
              </a:ext>
            </a:extLst>
          </p:cNvPr>
          <p:cNvSpPr txBox="1"/>
          <p:nvPr/>
        </p:nvSpPr>
        <p:spPr>
          <a:xfrm>
            <a:off x="8836602" y="555631"/>
            <a:ext cx="2856459" cy="5355312"/>
          </a:xfrm>
          <a:prstGeom prst="rect">
            <a:avLst/>
          </a:prstGeom>
          <a:noFill/>
        </p:spPr>
        <p:txBody>
          <a:bodyPr wrap="square" rtlCol="0">
            <a:spAutoFit/>
          </a:bodyPr>
          <a:lstStyle/>
          <a:p>
            <a:pPr marL="285750" indent="-285750">
              <a:buFont typeface="Arial" panose="020B0604020202020204" pitchFamily="34" charset="0"/>
              <a:buChar char="•"/>
            </a:pPr>
            <a:r>
              <a:rPr lang="en-US" dirty="0">
                <a:solidFill>
                  <a:schemeClr val="accent1">
                    <a:lumMod val="75000"/>
                  </a:schemeClr>
                </a:solidFill>
              </a:rPr>
              <a:t>Sign In using the green “Sign In” button on the upper-right hand side of the homepage. </a:t>
            </a:r>
          </a:p>
          <a:p>
            <a:endParaRPr lang="en-US" dirty="0">
              <a:solidFill>
                <a:schemeClr val="accent1">
                  <a:lumMod val="75000"/>
                </a:schemeClr>
              </a:solidFill>
            </a:endParaRPr>
          </a:p>
          <a:p>
            <a:pPr marL="285750" indent="-285750">
              <a:buFont typeface="Arial" panose="020B0604020202020204" pitchFamily="34" charset="0"/>
              <a:buChar char="•"/>
            </a:pPr>
            <a:r>
              <a:rPr lang="en-US" dirty="0">
                <a:solidFill>
                  <a:schemeClr val="accent1">
                    <a:lumMod val="75000"/>
                  </a:schemeClr>
                </a:solidFill>
              </a:rPr>
              <a:t>Your ASCE Collaborate login and password is the same as your ASCE.org login. </a:t>
            </a:r>
          </a:p>
          <a:p>
            <a:endParaRPr lang="en-US" dirty="0">
              <a:solidFill>
                <a:schemeClr val="accent1">
                  <a:lumMod val="75000"/>
                </a:schemeClr>
              </a:solidFill>
            </a:endParaRPr>
          </a:p>
          <a:p>
            <a:pPr marL="285750" indent="-285750">
              <a:buFont typeface="Arial" panose="020B0604020202020204" pitchFamily="34" charset="0"/>
              <a:buChar char="•"/>
            </a:pPr>
            <a:r>
              <a:rPr lang="en-US" dirty="0">
                <a:solidFill>
                  <a:schemeClr val="accent1">
                    <a:lumMod val="75000"/>
                  </a:schemeClr>
                </a:solidFill>
              </a:rPr>
              <a:t>If you need to find your password, click on “Forgot password.” Enter your email address, and it will be sent to you. </a:t>
            </a:r>
          </a:p>
          <a:p>
            <a:pPr marL="285750" indent="-285750">
              <a:buFont typeface="Arial" panose="020B0604020202020204" pitchFamily="34" charset="0"/>
              <a:buChar char="•"/>
            </a:pPr>
            <a:endParaRPr lang="en-US" dirty="0">
              <a:solidFill>
                <a:schemeClr val="accent1">
                  <a:lumMod val="75000"/>
                </a:schemeClr>
              </a:solidFill>
            </a:endParaRPr>
          </a:p>
          <a:p>
            <a:pPr marL="285750" indent="-285750">
              <a:buFont typeface="Arial" panose="020B0604020202020204" pitchFamily="34" charset="0"/>
              <a:buChar char="•"/>
            </a:pPr>
            <a:r>
              <a:rPr lang="en-US" dirty="0">
                <a:solidFill>
                  <a:schemeClr val="accent1">
                    <a:lumMod val="75000"/>
                  </a:schemeClr>
                </a:solidFill>
              </a:rPr>
              <a:t>Don’t forget to click the “Remember my login” box. </a:t>
            </a:r>
          </a:p>
        </p:txBody>
      </p:sp>
      <p:sp>
        <p:nvSpPr>
          <p:cNvPr id="12" name="Oval 11">
            <a:extLst>
              <a:ext uri="{FF2B5EF4-FFF2-40B4-BE49-F238E27FC236}">
                <a16:creationId xmlns:a16="http://schemas.microsoft.com/office/drawing/2014/main" id="{8C377076-25A4-4C82-BE2C-9692ACA25870}"/>
              </a:ext>
            </a:extLst>
          </p:cNvPr>
          <p:cNvSpPr/>
          <p:nvPr/>
        </p:nvSpPr>
        <p:spPr>
          <a:xfrm>
            <a:off x="2576945" y="3134123"/>
            <a:ext cx="656706" cy="294877"/>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69AEB63E-93A4-44DD-A183-2A8F72018336}"/>
              </a:ext>
            </a:extLst>
          </p:cNvPr>
          <p:cNvPicPr>
            <a:picLocks noChangeAspect="1"/>
          </p:cNvPicPr>
          <p:nvPr/>
        </p:nvPicPr>
        <p:blipFill>
          <a:blip r:embed="rId2"/>
          <a:stretch>
            <a:fillRect/>
          </a:stretch>
        </p:blipFill>
        <p:spPr>
          <a:xfrm>
            <a:off x="5496002" y="776288"/>
            <a:ext cx="3146316" cy="1767204"/>
          </a:xfrm>
          <a:prstGeom prst="rect">
            <a:avLst/>
          </a:prstGeom>
          <a:solidFill>
            <a:schemeClr val="tx1"/>
          </a:solidFill>
          <a:ln>
            <a:solidFill>
              <a:schemeClr val="tx1"/>
            </a:solidFill>
          </a:ln>
        </p:spPr>
      </p:pic>
      <p:sp>
        <p:nvSpPr>
          <p:cNvPr id="7" name="Oval 6">
            <a:extLst>
              <a:ext uri="{FF2B5EF4-FFF2-40B4-BE49-F238E27FC236}">
                <a16:creationId xmlns:a16="http://schemas.microsoft.com/office/drawing/2014/main" id="{5F560B91-D26F-4B50-80CC-DBD83792AA3F}"/>
              </a:ext>
            </a:extLst>
          </p:cNvPr>
          <p:cNvSpPr/>
          <p:nvPr/>
        </p:nvSpPr>
        <p:spPr>
          <a:xfrm>
            <a:off x="6218565" y="776288"/>
            <a:ext cx="914400" cy="9144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Content Placeholder 9">
            <a:extLst>
              <a:ext uri="{FF2B5EF4-FFF2-40B4-BE49-F238E27FC236}">
                <a16:creationId xmlns:a16="http://schemas.microsoft.com/office/drawing/2014/main" id="{2648F25E-3688-41D7-810E-F0BFCD775CFA}"/>
              </a:ext>
            </a:extLst>
          </p:cNvPr>
          <p:cNvPicPr>
            <a:picLocks noGrp="1" noChangeAspect="1"/>
          </p:cNvPicPr>
          <p:nvPr>
            <p:ph idx="1"/>
          </p:nvPr>
        </p:nvPicPr>
        <p:blipFill>
          <a:blip r:embed="rId3"/>
          <a:stretch>
            <a:fillRect/>
          </a:stretch>
        </p:blipFill>
        <p:spPr>
          <a:xfrm>
            <a:off x="803739" y="1659890"/>
            <a:ext cx="3465367" cy="4060825"/>
          </a:xfrm>
          <a:prstGeom prst="rect">
            <a:avLst/>
          </a:prstGeom>
          <a:ln>
            <a:solidFill>
              <a:schemeClr val="tx1"/>
            </a:solidFill>
          </a:ln>
        </p:spPr>
      </p:pic>
      <p:sp>
        <p:nvSpPr>
          <p:cNvPr id="13" name="Oval 12">
            <a:extLst>
              <a:ext uri="{FF2B5EF4-FFF2-40B4-BE49-F238E27FC236}">
                <a16:creationId xmlns:a16="http://schemas.microsoft.com/office/drawing/2014/main" id="{DE521217-BBB2-46B3-A8F2-66F6255F7431}"/>
              </a:ext>
            </a:extLst>
          </p:cNvPr>
          <p:cNvSpPr/>
          <p:nvPr/>
        </p:nvSpPr>
        <p:spPr>
          <a:xfrm>
            <a:off x="981075" y="4723766"/>
            <a:ext cx="1600200" cy="294878"/>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id="{69E46D26-BBD4-4794-83E2-8CAAA8258635}"/>
              </a:ext>
            </a:extLst>
          </p:cNvPr>
          <p:cNvSpPr/>
          <p:nvPr/>
        </p:nvSpPr>
        <p:spPr>
          <a:xfrm>
            <a:off x="1076325" y="5095875"/>
            <a:ext cx="438150" cy="441887"/>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E686CD30-B72B-49F1-B19A-21790BC77069}"/>
              </a:ext>
            </a:extLst>
          </p:cNvPr>
          <p:cNvPicPr>
            <a:picLocks noChangeAspect="1"/>
          </p:cNvPicPr>
          <p:nvPr/>
        </p:nvPicPr>
        <p:blipFill>
          <a:blip r:embed="rId4"/>
          <a:stretch>
            <a:fillRect/>
          </a:stretch>
        </p:blipFill>
        <p:spPr>
          <a:xfrm>
            <a:off x="4458653" y="3429000"/>
            <a:ext cx="4188401" cy="1643550"/>
          </a:xfrm>
          <a:prstGeom prst="rect">
            <a:avLst/>
          </a:prstGeom>
          <a:ln>
            <a:solidFill>
              <a:schemeClr val="tx1"/>
            </a:solidFill>
          </a:ln>
        </p:spPr>
      </p:pic>
    </p:spTree>
    <p:extLst>
      <p:ext uri="{BB962C8B-B14F-4D97-AF65-F5344CB8AC3E}">
        <p14:creationId xmlns:p14="http://schemas.microsoft.com/office/powerpoint/2010/main" val="28792022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8B8656-F69E-49FA-9BD2-1B014E69C0BC}"/>
              </a:ext>
            </a:extLst>
          </p:cNvPr>
          <p:cNvSpPr>
            <a:spLocks noGrp="1"/>
          </p:cNvSpPr>
          <p:nvPr>
            <p:ph type="title"/>
          </p:nvPr>
        </p:nvSpPr>
        <p:spPr>
          <a:xfrm>
            <a:off x="364375" y="463182"/>
            <a:ext cx="10515600" cy="1325563"/>
          </a:xfrm>
        </p:spPr>
        <p:txBody>
          <a:bodyPr/>
          <a:lstStyle/>
          <a:p>
            <a:r>
              <a:rPr lang="en-US" dirty="0"/>
              <a:t>Introduce Yourself! </a:t>
            </a:r>
          </a:p>
        </p:txBody>
      </p:sp>
      <p:sp>
        <p:nvSpPr>
          <p:cNvPr id="3" name="TextBox 2">
            <a:extLst>
              <a:ext uri="{FF2B5EF4-FFF2-40B4-BE49-F238E27FC236}">
                <a16:creationId xmlns:a16="http://schemas.microsoft.com/office/drawing/2014/main" id="{CD57B445-7264-426A-B5D2-954DB46DE585}"/>
              </a:ext>
            </a:extLst>
          </p:cNvPr>
          <p:cNvSpPr txBox="1"/>
          <p:nvPr/>
        </p:nvSpPr>
        <p:spPr>
          <a:xfrm>
            <a:off x="468109" y="1371600"/>
            <a:ext cx="4920349" cy="4247317"/>
          </a:xfrm>
          <a:prstGeom prst="rect">
            <a:avLst/>
          </a:prstGeom>
          <a:noFill/>
        </p:spPr>
        <p:txBody>
          <a:bodyPr wrap="square" rtlCol="0">
            <a:spAutoFit/>
          </a:bodyPr>
          <a:lstStyle/>
          <a:p>
            <a:r>
              <a:rPr lang="en-US" dirty="0">
                <a:solidFill>
                  <a:schemeClr val="accent1">
                    <a:lumMod val="75000"/>
                  </a:schemeClr>
                </a:solidFill>
              </a:rPr>
              <a:t>You are more likely to get a response to your question if you fill out your profile. </a:t>
            </a:r>
          </a:p>
          <a:p>
            <a:pPr marL="285750" indent="-285750">
              <a:buFont typeface="Arial" panose="020B0604020202020204" pitchFamily="34" charset="0"/>
              <a:buChar char="•"/>
            </a:pPr>
            <a:endParaRPr lang="en-US" dirty="0">
              <a:solidFill>
                <a:schemeClr val="accent1">
                  <a:lumMod val="75000"/>
                </a:schemeClr>
              </a:solidFill>
            </a:endParaRPr>
          </a:p>
          <a:p>
            <a:pPr marL="285750" indent="-285750">
              <a:buFont typeface="Arial" panose="020B0604020202020204" pitchFamily="34" charset="0"/>
              <a:buChar char="•"/>
            </a:pPr>
            <a:r>
              <a:rPr lang="en-US" dirty="0">
                <a:solidFill>
                  <a:schemeClr val="accent1">
                    <a:lumMod val="75000"/>
                  </a:schemeClr>
                </a:solidFill>
              </a:rPr>
              <a:t>View your profile by clicking on Get Started &gt; My Profile. </a:t>
            </a:r>
          </a:p>
          <a:p>
            <a:pPr marL="285750" indent="-285750">
              <a:buFont typeface="Arial" panose="020B0604020202020204" pitchFamily="34" charset="0"/>
              <a:buChar char="•"/>
            </a:pPr>
            <a:endParaRPr lang="en-US" dirty="0">
              <a:solidFill>
                <a:schemeClr val="accent1">
                  <a:lumMod val="75000"/>
                </a:schemeClr>
              </a:solidFill>
            </a:endParaRPr>
          </a:p>
          <a:p>
            <a:pPr marL="285750" indent="-285750">
              <a:buFont typeface="Arial" panose="020B0604020202020204" pitchFamily="34" charset="0"/>
              <a:buChar char="•"/>
            </a:pPr>
            <a:r>
              <a:rPr lang="en-US" dirty="0">
                <a:solidFill>
                  <a:schemeClr val="accent1">
                    <a:lumMod val="75000"/>
                  </a:schemeClr>
                </a:solidFill>
              </a:rPr>
              <a:t>Your credentials, education, title, and contact information are already imported from our member database. To update contact information or credentials, contact </a:t>
            </a:r>
            <a:r>
              <a:rPr lang="en-US" dirty="0">
                <a:solidFill>
                  <a:schemeClr val="accent1">
                    <a:lumMod val="75000"/>
                  </a:schemeClr>
                </a:solidFill>
                <a:hlinkClick r:id="rId2">
                  <a:extLst>
                    <a:ext uri="{A12FA001-AC4F-418D-AE19-62706E023703}">
                      <ahyp:hlinkClr xmlns:ahyp="http://schemas.microsoft.com/office/drawing/2018/hyperlinkcolor" val="tx"/>
                    </a:ext>
                  </a:extLst>
                </a:hlinkClick>
              </a:rPr>
              <a:t>Member@asce.org</a:t>
            </a:r>
            <a:r>
              <a:rPr lang="en-US" dirty="0">
                <a:solidFill>
                  <a:schemeClr val="accent1">
                    <a:lumMod val="75000"/>
                  </a:schemeClr>
                </a:solidFill>
              </a:rPr>
              <a:t>. </a:t>
            </a:r>
          </a:p>
          <a:p>
            <a:pPr marL="285750" indent="-285750">
              <a:buFont typeface="Arial" panose="020B0604020202020204" pitchFamily="34" charset="0"/>
              <a:buChar char="•"/>
            </a:pPr>
            <a:endParaRPr lang="en-US" dirty="0">
              <a:solidFill>
                <a:schemeClr val="accent1">
                  <a:lumMod val="75000"/>
                </a:schemeClr>
              </a:solidFill>
            </a:endParaRPr>
          </a:p>
          <a:p>
            <a:pPr marL="285750" indent="-285750">
              <a:buFont typeface="Arial" panose="020B0604020202020204" pitchFamily="34" charset="0"/>
              <a:buChar char="•"/>
            </a:pPr>
            <a:r>
              <a:rPr lang="en-US" dirty="0">
                <a:solidFill>
                  <a:schemeClr val="accent1">
                    <a:lumMod val="75000"/>
                  </a:schemeClr>
                </a:solidFill>
              </a:rPr>
              <a:t>To upload a photo, click on the green “Actions” button. Select Change Picture &gt; Select files to upload &gt; Double click on the photo file &gt; Save. </a:t>
            </a:r>
          </a:p>
        </p:txBody>
      </p:sp>
      <p:sp>
        <p:nvSpPr>
          <p:cNvPr id="7" name="Oval 6">
            <a:extLst>
              <a:ext uri="{FF2B5EF4-FFF2-40B4-BE49-F238E27FC236}">
                <a16:creationId xmlns:a16="http://schemas.microsoft.com/office/drawing/2014/main" id="{8316C9A3-123B-4011-89F5-3BD8367AB89E}"/>
              </a:ext>
            </a:extLst>
          </p:cNvPr>
          <p:cNvSpPr/>
          <p:nvPr/>
        </p:nvSpPr>
        <p:spPr>
          <a:xfrm>
            <a:off x="9260378" y="1980517"/>
            <a:ext cx="1271847" cy="313445"/>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9657B3A1-ED43-4A91-BF18-2CC769AA10D8}"/>
              </a:ext>
            </a:extLst>
          </p:cNvPr>
          <p:cNvSpPr/>
          <p:nvPr/>
        </p:nvSpPr>
        <p:spPr>
          <a:xfrm>
            <a:off x="6724995" y="2718260"/>
            <a:ext cx="806335" cy="565266"/>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6E9E55D5-16A4-45C6-B4A2-E727CFBD176C}"/>
              </a:ext>
            </a:extLst>
          </p:cNvPr>
          <p:cNvPicPr>
            <a:picLocks noChangeAspect="1"/>
          </p:cNvPicPr>
          <p:nvPr/>
        </p:nvPicPr>
        <p:blipFill>
          <a:blip r:embed="rId3"/>
          <a:stretch>
            <a:fillRect/>
          </a:stretch>
        </p:blipFill>
        <p:spPr>
          <a:xfrm>
            <a:off x="5824483" y="1467954"/>
            <a:ext cx="2334036" cy="3010800"/>
          </a:xfrm>
          <a:prstGeom prst="rect">
            <a:avLst/>
          </a:prstGeom>
          <a:ln>
            <a:solidFill>
              <a:schemeClr val="tx1"/>
            </a:solidFill>
          </a:ln>
        </p:spPr>
      </p:pic>
      <p:sp>
        <p:nvSpPr>
          <p:cNvPr id="10" name="Oval 9">
            <a:extLst>
              <a:ext uri="{FF2B5EF4-FFF2-40B4-BE49-F238E27FC236}">
                <a16:creationId xmlns:a16="http://schemas.microsoft.com/office/drawing/2014/main" id="{C990806E-DDB0-4B4E-85EE-04D6A7A68A1F}"/>
              </a:ext>
            </a:extLst>
          </p:cNvPr>
          <p:cNvSpPr/>
          <p:nvPr/>
        </p:nvSpPr>
        <p:spPr>
          <a:xfrm>
            <a:off x="6576539" y="2293962"/>
            <a:ext cx="806335" cy="681994"/>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53584AF3-D3E5-4E10-A3C1-0248E91142F4}"/>
              </a:ext>
            </a:extLst>
          </p:cNvPr>
          <p:cNvPicPr>
            <a:picLocks noChangeAspect="1"/>
          </p:cNvPicPr>
          <p:nvPr/>
        </p:nvPicPr>
        <p:blipFill>
          <a:blip r:embed="rId4"/>
          <a:stretch>
            <a:fillRect/>
          </a:stretch>
        </p:blipFill>
        <p:spPr>
          <a:xfrm>
            <a:off x="8615085" y="864523"/>
            <a:ext cx="3016946" cy="1637516"/>
          </a:xfrm>
          <a:prstGeom prst="rect">
            <a:avLst/>
          </a:prstGeom>
          <a:ln>
            <a:solidFill>
              <a:schemeClr val="tx1"/>
            </a:solidFill>
          </a:ln>
        </p:spPr>
      </p:pic>
      <p:sp>
        <p:nvSpPr>
          <p:cNvPr id="12" name="Oval 11">
            <a:extLst>
              <a:ext uri="{FF2B5EF4-FFF2-40B4-BE49-F238E27FC236}">
                <a16:creationId xmlns:a16="http://schemas.microsoft.com/office/drawing/2014/main" id="{43B78E50-ED77-49CC-B707-6860ABD5ED3F}"/>
              </a:ext>
            </a:extLst>
          </p:cNvPr>
          <p:cNvSpPr/>
          <p:nvPr/>
        </p:nvSpPr>
        <p:spPr>
          <a:xfrm>
            <a:off x="9185564" y="970231"/>
            <a:ext cx="1576454" cy="675689"/>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6E991798-7371-45C8-B9A5-42215747B95A}"/>
              </a:ext>
            </a:extLst>
          </p:cNvPr>
          <p:cNvPicPr>
            <a:picLocks noChangeAspect="1"/>
          </p:cNvPicPr>
          <p:nvPr/>
        </p:nvPicPr>
        <p:blipFill>
          <a:blip r:embed="rId5"/>
          <a:stretch>
            <a:fillRect/>
          </a:stretch>
        </p:blipFill>
        <p:spPr>
          <a:xfrm>
            <a:off x="8503143" y="3283526"/>
            <a:ext cx="3240829" cy="2095013"/>
          </a:xfrm>
          <a:prstGeom prst="rect">
            <a:avLst/>
          </a:prstGeom>
          <a:ln>
            <a:solidFill>
              <a:schemeClr val="tx1"/>
            </a:solidFill>
          </a:ln>
        </p:spPr>
      </p:pic>
      <p:sp>
        <p:nvSpPr>
          <p:cNvPr id="5" name="Oval 4">
            <a:extLst>
              <a:ext uri="{FF2B5EF4-FFF2-40B4-BE49-F238E27FC236}">
                <a16:creationId xmlns:a16="http://schemas.microsoft.com/office/drawing/2014/main" id="{308F6EAA-B511-4608-B323-8CC2D9939603}"/>
              </a:ext>
            </a:extLst>
          </p:cNvPr>
          <p:cNvSpPr/>
          <p:nvPr/>
        </p:nvSpPr>
        <p:spPr>
          <a:xfrm>
            <a:off x="9734549" y="3996819"/>
            <a:ext cx="1145425" cy="946655"/>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195843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059EE5-A376-4B82-87B7-B0178A3B51E2}"/>
              </a:ext>
            </a:extLst>
          </p:cNvPr>
          <p:cNvSpPr>
            <a:spLocks noGrp="1"/>
          </p:cNvSpPr>
          <p:nvPr>
            <p:ph type="title"/>
          </p:nvPr>
        </p:nvSpPr>
        <p:spPr/>
        <p:txBody>
          <a:bodyPr/>
          <a:lstStyle/>
          <a:p>
            <a:r>
              <a:rPr lang="en-US" dirty="0"/>
              <a:t>Update your profile</a:t>
            </a:r>
          </a:p>
        </p:txBody>
      </p:sp>
      <p:sp>
        <p:nvSpPr>
          <p:cNvPr id="3" name="TextBox 2">
            <a:extLst>
              <a:ext uri="{FF2B5EF4-FFF2-40B4-BE49-F238E27FC236}">
                <a16:creationId xmlns:a16="http://schemas.microsoft.com/office/drawing/2014/main" id="{ED96F381-0DC8-474F-B5D4-A249DFF87820}"/>
              </a:ext>
            </a:extLst>
          </p:cNvPr>
          <p:cNvSpPr txBox="1"/>
          <p:nvPr/>
        </p:nvSpPr>
        <p:spPr>
          <a:xfrm>
            <a:off x="964276" y="1487978"/>
            <a:ext cx="3474720" cy="3970318"/>
          </a:xfrm>
          <a:prstGeom prst="rect">
            <a:avLst/>
          </a:prstGeom>
          <a:noFill/>
        </p:spPr>
        <p:txBody>
          <a:bodyPr wrap="square" rtlCol="0">
            <a:spAutoFit/>
          </a:bodyPr>
          <a:lstStyle/>
          <a:p>
            <a:r>
              <a:rPr lang="en-US" dirty="0">
                <a:solidFill>
                  <a:schemeClr val="accent1">
                    <a:lumMod val="75000"/>
                  </a:schemeClr>
                </a:solidFill>
              </a:rPr>
              <a:t>You may add the following profile information by clicking the green “Add” button. </a:t>
            </a:r>
          </a:p>
          <a:p>
            <a:endParaRPr lang="en-US" dirty="0">
              <a:solidFill>
                <a:schemeClr val="accent1">
                  <a:lumMod val="75000"/>
                </a:schemeClr>
              </a:solidFill>
            </a:endParaRPr>
          </a:p>
          <a:p>
            <a:pPr marL="285750" indent="-285750">
              <a:buFont typeface="Arial" panose="020B0604020202020204" pitchFamily="34" charset="0"/>
              <a:buChar char="•"/>
            </a:pPr>
            <a:r>
              <a:rPr lang="en-US" dirty="0">
                <a:solidFill>
                  <a:schemeClr val="accent1">
                    <a:lumMod val="75000"/>
                  </a:schemeClr>
                </a:solidFill>
              </a:rPr>
              <a:t>Bio</a:t>
            </a:r>
          </a:p>
          <a:p>
            <a:pPr marL="285750" indent="-285750">
              <a:buFont typeface="Arial" panose="020B0604020202020204" pitchFamily="34" charset="0"/>
              <a:buChar char="•"/>
            </a:pPr>
            <a:r>
              <a:rPr lang="en-US" dirty="0">
                <a:solidFill>
                  <a:schemeClr val="accent1">
                    <a:lumMod val="75000"/>
                  </a:schemeClr>
                </a:solidFill>
              </a:rPr>
              <a:t>Job History</a:t>
            </a:r>
          </a:p>
          <a:p>
            <a:pPr marL="285750" indent="-285750">
              <a:buFont typeface="Arial" panose="020B0604020202020204" pitchFamily="34" charset="0"/>
              <a:buChar char="•"/>
            </a:pPr>
            <a:r>
              <a:rPr lang="en-US" dirty="0">
                <a:solidFill>
                  <a:schemeClr val="accent1">
                    <a:lumMod val="75000"/>
                  </a:schemeClr>
                </a:solidFill>
              </a:rPr>
              <a:t>Professional Associations</a:t>
            </a:r>
          </a:p>
          <a:p>
            <a:pPr marL="285750" indent="-285750">
              <a:buFont typeface="Arial" panose="020B0604020202020204" pitchFamily="34" charset="0"/>
              <a:buChar char="•"/>
            </a:pPr>
            <a:r>
              <a:rPr lang="en-US" dirty="0">
                <a:solidFill>
                  <a:schemeClr val="accent1">
                    <a:lumMod val="75000"/>
                  </a:schemeClr>
                </a:solidFill>
              </a:rPr>
              <a:t>Honors and Awards </a:t>
            </a:r>
          </a:p>
          <a:p>
            <a:endParaRPr lang="en-US" dirty="0">
              <a:solidFill>
                <a:schemeClr val="accent1">
                  <a:lumMod val="75000"/>
                </a:schemeClr>
              </a:solidFill>
            </a:endParaRPr>
          </a:p>
          <a:p>
            <a:r>
              <a:rPr lang="en-US" dirty="0">
                <a:solidFill>
                  <a:schemeClr val="accent1">
                    <a:lumMod val="75000"/>
                  </a:schemeClr>
                </a:solidFill>
              </a:rPr>
              <a:t>You may edit your information by clicking the green “Pencil” button.  </a:t>
            </a:r>
          </a:p>
          <a:p>
            <a:endParaRPr lang="en-US" dirty="0">
              <a:solidFill>
                <a:schemeClr val="accent1">
                  <a:lumMod val="75000"/>
                </a:schemeClr>
              </a:solidFill>
            </a:endParaRPr>
          </a:p>
          <a:p>
            <a:r>
              <a:rPr lang="en-US" dirty="0">
                <a:solidFill>
                  <a:schemeClr val="accent1">
                    <a:lumMod val="75000"/>
                  </a:schemeClr>
                </a:solidFill>
              </a:rPr>
              <a:t>You may delete content by clicking the green “Trashcan” button. </a:t>
            </a:r>
          </a:p>
        </p:txBody>
      </p:sp>
      <p:pic>
        <p:nvPicPr>
          <p:cNvPr id="4" name="Picture 3">
            <a:extLst>
              <a:ext uri="{FF2B5EF4-FFF2-40B4-BE49-F238E27FC236}">
                <a16:creationId xmlns:a16="http://schemas.microsoft.com/office/drawing/2014/main" id="{16331E6E-63CF-4C8E-A9D2-A4A1217F2859}"/>
              </a:ext>
            </a:extLst>
          </p:cNvPr>
          <p:cNvPicPr>
            <a:picLocks noChangeAspect="1"/>
          </p:cNvPicPr>
          <p:nvPr/>
        </p:nvPicPr>
        <p:blipFill>
          <a:blip r:embed="rId2"/>
          <a:stretch>
            <a:fillRect/>
          </a:stretch>
        </p:blipFill>
        <p:spPr>
          <a:xfrm>
            <a:off x="5996105" y="1785779"/>
            <a:ext cx="4556762" cy="3286442"/>
          </a:xfrm>
          <a:prstGeom prst="rect">
            <a:avLst/>
          </a:prstGeom>
          <a:solidFill>
            <a:srgbClr val="00B0F0"/>
          </a:solidFill>
          <a:ln>
            <a:solidFill>
              <a:schemeClr val="tx1"/>
            </a:solidFill>
          </a:ln>
        </p:spPr>
      </p:pic>
      <p:sp>
        <p:nvSpPr>
          <p:cNvPr id="5" name="Oval 4">
            <a:extLst>
              <a:ext uri="{FF2B5EF4-FFF2-40B4-BE49-F238E27FC236}">
                <a16:creationId xmlns:a16="http://schemas.microsoft.com/office/drawing/2014/main" id="{4F782122-7ECB-41C2-A1C1-73EF7BB1DAE1}"/>
              </a:ext>
            </a:extLst>
          </p:cNvPr>
          <p:cNvSpPr/>
          <p:nvPr/>
        </p:nvSpPr>
        <p:spPr>
          <a:xfrm>
            <a:off x="9343505" y="2011680"/>
            <a:ext cx="706582" cy="637163"/>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0AD93D43-7EA7-4553-8BF1-4662BC2A1C4C}"/>
              </a:ext>
            </a:extLst>
          </p:cNvPr>
          <p:cNvSpPr/>
          <p:nvPr/>
        </p:nvSpPr>
        <p:spPr>
          <a:xfrm>
            <a:off x="9742517" y="4322618"/>
            <a:ext cx="394854" cy="423949"/>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40159935-9B6D-418C-B4F4-6AEDF3A88B32}"/>
              </a:ext>
            </a:extLst>
          </p:cNvPr>
          <p:cNvSpPr/>
          <p:nvPr/>
        </p:nvSpPr>
        <p:spPr>
          <a:xfrm>
            <a:off x="9343505" y="4322618"/>
            <a:ext cx="473826" cy="423949"/>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2351638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8A0233-3D9B-40FF-9126-E00767C5400A}"/>
              </a:ext>
            </a:extLst>
          </p:cNvPr>
          <p:cNvSpPr>
            <a:spLocks noGrp="1"/>
          </p:cNvSpPr>
          <p:nvPr>
            <p:ph type="title"/>
          </p:nvPr>
        </p:nvSpPr>
        <p:spPr/>
        <p:txBody>
          <a:bodyPr/>
          <a:lstStyle/>
          <a:p>
            <a:r>
              <a:rPr lang="en-US" dirty="0"/>
              <a:t>Set your email preferences. </a:t>
            </a:r>
          </a:p>
        </p:txBody>
      </p:sp>
      <p:sp>
        <p:nvSpPr>
          <p:cNvPr id="3" name="Rectangle 2">
            <a:extLst>
              <a:ext uri="{FF2B5EF4-FFF2-40B4-BE49-F238E27FC236}">
                <a16:creationId xmlns:a16="http://schemas.microsoft.com/office/drawing/2014/main" id="{94F7BE94-3D92-4196-9253-8F3C1F1DB77A}"/>
              </a:ext>
            </a:extLst>
          </p:cNvPr>
          <p:cNvSpPr/>
          <p:nvPr/>
        </p:nvSpPr>
        <p:spPr>
          <a:xfrm>
            <a:off x="1028007" y="1526555"/>
            <a:ext cx="6096000" cy="1754326"/>
          </a:xfrm>
          <a:prstGeom prst="rect">
            <a:avLst/>
          </a:prstGeom>
        </p:spPr>
        <p:txBody>
          <a:bodyPr wrap="square">
            <a:spAutoFit/>
          </a:bodyPr>
          <a:lstStyle/>
          <a:p>
            <a:r>
              <a:rPr lang="en-US" dirty="0">
                <a:solidFill>
                  <a:schemeClr val="accent1">
                    <a:lumMod val="75000"/>
                  </a:schemeClr>
                </a:solidFill>
              </a:rPr>
              <a:t>Depending on your involvement in ASCE, you will receive notifications from certain groups referred to as “Communities” in ASCE Collaborate. Please review your groups, and decide what emails you would like to receive. </a:t>
            </a:r>
          </a:p>
          <a:p>
            <a:endParaRPr lang="en-US" dirty="0">
              <a:solidFill>
                <a:schemeClr val="accent1">
                  <a:lumMod val="75000"/>
                </a:schemeClr>
              </a:solidFill>
            </a:endParaRPr>
          </a:p>
          <a:p>
            <a:r>
              <a:rPr lang="en-US" dirty="0">
                <a:solidFill>
                  <a:schemeClr val="accent1">
                    <a:lumMod val="75000"/>
                  </a:schemeClr>
                </a:solidFill>
              </a:rPr>
              <a:t>Click on Get Started &gt; Email Preferences. </a:t>
            </a:r>
          </a:p>
        </p:txBody>
      </p:sp>
      <p:pic>
        <p:nvPicPr>
          <p:cNvPr id="4" name="Picture 3">
            <a:extLst>
              <a:ext uri="{FF2B5EF4-FFF2-40B4-BE49-F238E27FC236}">
                <a16:creationId xmlns:a16="http://schemas.microsoft.com/office/drawing/2014/main" id="{8E8D0859-CD85-4769-BB09-32A23759F791}"/>
              </a:ext>
            </a:extLst>
          </p:cNvPr>
          <p:cNvPicPr>
            <a:picLocks noChangeAspect="1"/>
          </p:cNvPicPr>
          <p:nvPr/>
        </p:nvPicPr>
        <p:blipFill>
          <a:blip r:embed="rId2"/>
          <a:stretch>
            <a:fillRect/>
          </a:stretch>
        </p:blipFill>
        <p:spPr>
          <a:xfrm>
            <a:off x="1029066" y="3280881"/>
            <a:ext cx="6557891" cy="2706153"/>
          </a:xfrm>
          <a:prstGeom prst="rect">
            <a:avLst/>
          </a:prstGeom>
          <a:ln>
            <a:solidFill>
              <a:schemeClr val="tx1"/>
            </a:solidFill>
          </a:ln>
        </p:spPr>
      </p:pic>
      <p:sp>
        <p:nvSpPr>
          <p:cNvPr id="6" name="Oval 5">
            <a:extLst>
              <a:ext uri="{FF2B5EF4-FFF2-40B4-BE49-F238E27FC236}">
                <a16:creationId xmlns:a16="http://schemas.microsoft.com/office/drawing/2014/main" id="{AE48CE0A-3A08-4875-8CB3-E0EFFDAD02A0}"/>
              </a:ext>
            </a:extLst>
          </p:cNvPr>
          <p:cNvSpPr/>
          <p:nvPr/>
        </p:nvSpPr>
        <p:spPr>
          <a:xfrm>
            <a:off x="8495607" y="3003883"/>
            <a:ext cx="1737360" cy="337833"/>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158E8901-CFA0-4A15-A028-9C0D373F2218}"/>
              </a:ext>
            </a:extLst>
          </p:cNvPr>
          <p:cNvPicPr>
            <a:picLocks noChangeAspect="1"/>
          </p:cNvPicPr>
          <p:nvPr/>
        </p:nvPicPr>
        <p:blipFill>
          <a:blip r:embed="rId3"/>
          <a:stretch>
            <a:fillRect/>
          </a:stretch>
        </p:blipFill>
        <p:spPr>
          <a:xfrm>
            <a:off x="7906010" y="1585922"/>
            <a:ext cx="3447790" cy="2011887"/>
          </a:xfrm>
          <a:prstGeom prst="rect">
            <a:avLst/>
          </a:prstGeom>
          <a:ln>
            <a:solidFill>
              <a:schemeClr val="tx1"/>
            </a:solidFill>
          </a:ln>
        </p:spPr>
      </p:pic>
      <p:sp>
        <p:nvSpPr>
          <p:cNvPr id="8" name="Oval 7">
            <a:extLst>
              <a:ext uri="{FF2B5EF4-FFF2-40B4-BE49-F238E27FC236}">
                <a16:creationId xmlns:a16="http://schemas.microsoft.com/office/drawing/2014/main" id="{98885AC8-F61D-40FD-ABF2-3824AD6C29D3}"/>
              </a:ext>
            </a:extLst>
          </p:cNvPr>
          <p:cNvSpPr/>
          <p:nvPr/>
        </p:nvSpPr>
        <p:spPr>
          <a:xfrm>
            <a:off x="8420100" y="1677465"/>
            <a:ext cx="1637607" cy="9144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C8A8345C-9AF8-4921-9335-18ADFCF3928F}"/>
              </a:ext>
            </a:extLst>
          </p:cNvPr>
          <p:cNvSpPr/>
          <p:nvPr/>
        </p:nvSpPr>
        <p:spPr>
          <a:xfrm>
            <a:off x="5611091" y="4735479"/>
            <a:ext cx="1512916" cy="9144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43D26BF3-31A9-4A17-993C-3711E8086115}"/>
              </a:ext>
            </a:extLst>
          </p:cNvPr>
          <p:cNvSpPr/>
          <p:nvPr/>
        </p:nvSpPr>
        <p:spPr>
          <a:xfrm>
            <a:off x="2277688" y="3341716"/>
            <a:ext cx="2236123" cy="9144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6366982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CE43ED-75A6-44A5-B763-527E400E8318}"/>
              </a:ext>
            </a:extLst>
          </p:cNvPr>
          <p:cNvSpPr>
            <a:spLocks noGrp="1"/>
          </p:cNvSpPr>
          <p:nvPr>
            <p:ph type="title"/>
          </p:nvPr>
        </p:nvSpPr>
        <p:spPr>
          <a:xfrm>
            <a:off x="314498" y="180018"/>
            <a:ext cx="10515600" cy="1325563"/>
          </a:xfrm>
        </p:spPr>
        <p:txBody>
          <a:bodyPr/>
          <a:lstStyle/>
          <a:p>
            <a:r>
              <a:rPr lang="en-US" dirty="0"/>
              <a:t>How often do I want notifications? </a:t>
            </a:r>
          </a:p>
        </p:txBody>
      </p:sp>
      <p:sp>
        <p:nvSpPr>
          <p:cNvPr id="3" name="Rectangle 2">
            <a:extLst>
              <a:ext uri="{FF2B5EF4-FFF2-40B4-BE49-F238E27FC236}">
                <a16:creationId xmlns:a16="http://schemas.microsoft.com/office/drawing/2014/main" id="{3C7D54D8-16BA-408C-8766-23399DDAA7C4}"/>
              </a:ext>
            </a:extLst>
          </p:cNvPr>
          <p:cNvSpPr/>
          <p:nvPr/>
        </p:nvSpPr>
        <p:spPr>
          <a:xfrm>
            <a:off x="399011" y="1255222"/>
            <a:ext cx="6535189" cy="3416320"/>
          </a:xfrm>
          <a:prstGeom prst="rect">
            <a:avLst/>
          </a:prstGeom>
        </p:spPr>
        <p:txBody>
          <a:bodyPr wrap="square">
            <a:spAutoFit/>
          </a:bodyPr>
          <a:lstStyle/>
          <a:p>
            <a:r>
              <a:rPr lang="en-US" dirty="0">
                <a:solidFill>
                  <a:schemeClr val="accent1">
                    <a:lumMod val="75000"/>
                  </a:schemeClr>
                </a:solidFill>
              </a:rPr>
              <a:t>You will see two types of subscriptions. “Discussion Emails” send updates for ASCE Collaborate conversations only. You will see the following options: </a:t>
            </a:r>
          </a:p>
          <a:p>
            <a:endParaRPr lang="en-US" dirty="0">
              <a:solidFill>
                <a:schemeClr val="accent1">
                  <a:lumMod val="75000"/>
                </a:schemeClr>
              </a:solidFill>
            </a:endParaRPr>
          </a:p>
          <a:p>
            <a:pPr marL="285750" indent="-285750">
              <a:buFont typeface="Arial" panose="020B0604020202020204" pitchFamily="34" charset="0"/>
              <a:buChar char="•"/>
            </a:pPr>
            <a:r>
              <a:rPr lang="en-US" dirty="0">
                <a:solidFill>
                  <a:schemeClr val="accent1">
                    <a:lumMod val="75000"/>
                  </a:schemeClr>
                </a:solidFill>
              </a:rPr>
              <a:t>Real Time – Immediate notifications from discussion threads. </a:t>
            </a:r>
          </a:p>
          <a:p>
            <a:pPr marL="285750" indent="-285750">
              <a:buFont typeface="Arial" panose="020B0604020202020204" pitchFamily="34" charset="0"/>
              <a:buChar char="•"/>
            </a:pPr>
            <a:r>
              <a:rPr lang="en-US" dirty="0">
                <a:solidFill>
                  <a:schemeClr val="accent1">
                    <a:lumMod val="75000"/>
                  </a:schemeClr>
                </a:solidFill>
              </a:rPr>
              <a:t>Daily Digest – A list of all discussion posts for the entire day. </a:t>
            </a:r>
          </a:p>
          <a:p>
            <a:pPr marL="285750" indent="-285750">
              <a:buFont typeface="Arial" panose="020B0604020202020204" pitchFamily="34" charset="0"/>
              <a:buChar char="•"/>
            </a:pPr>
            <a:r>
              <a:rPr lang="en-US" dirty="0">
                <a:solidFill>
                  <a:schemeClr val="accent1">
                    <a:lumMod val="75000"/>
                  </a:schemeClr>
                </a:solidFill>
              </a:rPr>
              <a:t>No email – You will not receive emails from this community. </a:t>
            </a:r>
          </a:p>
          <a:p>
            <a:endParaRPr lang="en-US" dirty="0">
              <a:solidFill>
                <a:schemeClr val="accent1">
                  <a:lumMod val="75000"/>
                </a:schemeClr>
              </a:solidFill>
            </a:endParaRPr>
          </a:p>
          <a:p>
            <a:r>
              <a:rPr lang="en-US" dirty="0">
                <a:solidFill>
                  <a:schemeClr val="accent1">
                    <a:lumMod val="75000"/>
                  </a:schemeClr>
                </a:solidFill>
              </a:rPr>
              <a:t>Consolidated digests send notifications as one consolidated or daily email (announcements, new calendar events, or new documents are posted). This is recommended if you work in a committee. You can receive these notifications on a daily or weekly basis. </a:t>
            </a:r>
          </a:p>
        </p:txBody>
      </p:sp>
      <p:pic>
        <p:nvPicPr>
          <p:cNvPr id="4" name="Picture 3">
            <a:extLst>
              <a:ext uri="{FF2B5EF4-FFF2-40B4-BE49-F238E27FC236}">
                <a16:creationId xmlns:a16="http://schemas.microsoft.com/office/drawing/2014/main" id="{651B146D-D73F-42DF-9FFA-59172BE9E537}"/>
              </a:ext>
            </a:extLst>
          </p:cNvPr>
          <p:cNvPicPr>
            <a:picLocks noChangeAspect="1"/>
          </p:cNvPicPr>
          <p:nvPr/>
        </p:nvPicPr>
        <p:blipFill>
          <a:blip r:embed="rId2"/>
          <a:stretch>
            <a:fillRect/>
          </a:stretch>
        </p:blipFill>
        <p:spPr>
          <a:xfrm>
            <a:off x="3283527" y="4787306"/>
            <a:ext cx="8361122" cy="1162164"/>
          </a:xfrm>
          <a:prstGeom prst="rect">
            <a:avLst/>
          </a:prstGeom>
          <a:ln>
            <a:solidFill>
              <a:schemeClr val="tx1"/>
            </a:solidFill>
          </a:ln>
        </p:spPr>
      </p:pic>
      <p:pic>
        <p:nvPicPr>
          <p:cNvPr id="5" name="Picture 4">
            <a:extLst>
              <a:ext uri="{FF2B5EF4-FFF2-40B4-BE49-F238E27FC236}">
                <a16:creationId xmlns:a16="http://schemas.microsoft.com/office/drawing/2014/main" id="{5C6D971A-3987-4932-885A-658EC42918BA}"/>
              </a:ext>
            </a:extLst>
          </p:cNvPr>
          <p:cNvPicPr>
            <a:picLocks noChangeAspect="1"/>
          </p:cNvPicPr>
          <p:nvPr/>
        </p:nvPicPr>
        <p:blipFill>
          <a:blip r:embed="rId3"/>
          <a:stretch>
            <a:fillRect/>
          </a:stretch>
        </p:blipFill>
        <p:spPr>
          <a:xfrm>
            <a:off x="7248698" y="2070694"/>
            <a:ext cx="4277734" cy="1698614"/>
          </a:xfrm>
          <a:prstGeom prst="rect">
            <a:avLst/>
          </a:prstGeom>
          <a:ln>
            <a:solidFill>
              <a:schemeClr val="tx1"/>
            </a:solidFill>
          </a:ln>
        </p:spPr>
      </p:pic>
      <p:sp>
        <p:nvSpPr>
          <p:cNvPr id="6" name="Oval 5">
            <a:extLst>
              <a:ext uri="{FF2B5EF4-FFF2-40B4-BE49-F238E27FC236}">
                <a16:creationId xmlns:a16="http://schemas.microsoft.com/office/drawing/2014/main" id="{76EF077A-2A96-4D0C-B8B9-2513771FB4E1}"/>
              </a:ext>
            </a:extLst>
          </p:cNvPr>
          <p:cNvSpPr/>
          <p:nvPr/>
        </p:nvSpPr>
        <p:spPr>
          <a:xfrm>
            <a:off x="9177250" y="2783500"/>
            <a:ext cx="1504604" cy="782659"/>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D233DCAE-19EC-46ED-9D2A-709BF84D3D03}"/>
              </a:ext>
            </a:extLst>
          </p:cNvPr>
          <p:cNvSpPr/>
          <p:nvPr/>
        </p:nvSpPr>
        <p:spPr>
          <a:xfrm>
            <a:off x="9243753" y="4372494"/>
            <a:ext cx="2477192" cy="1698614"/>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204210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8376B4-8237-44AB-9D90-0994AE4C6C07}"/>
              </a:ext>
            </a:extLst>
          </p:cNvPr>
          <p:cNvSpPr>
            <a:spLocks noGrp="1"/>
          </p:cNvSpPr>
          <p:nvPr>
            <p:ph type="title"/>
          </p:nvPr>
        </p:nvSpPr>
        <p:spPr>
          <a:xfrm>
            <a:off x="433647" y="270480"/>
            <a:ext cx="10515600" cy="1325563"/>
          </a:xfrm>
        </p:spPr>
        <p:txBody>
          <a:bodyPr/>
          <a:lstStyle/>
          <a:p>
            <a:r>
              <a:rPr lang="en-US" dirty="0"/>
              <a:t>Control your Privacy Settings </a:t>
            </a:r>
          </a:p>
        </p:txBody>
      </p:sp>
      <p:sp>
        <p:nvSpPr>
          <p:cNvPr id="3" name="Rectangle 2">
            <a:extLst>
              <a:ext uri="{FF2B5EF4-FFF2-40B4-BE49-F238E27FC236}">
                <a16:creationId xmlns:a16="http://schemas.microsoft.com/office/drawing/2014/main" id="{E6F5D8BB-4DC7-4C40-9FD0-48751D4E0AC7}"/>
              </a:ext>
            </a:extLst>
          </p:cNvPr>
          <p:cNvSpPr/>
          <p:nvPr/>
        </p:nvSpPr>
        <p:spPr>
          <a:xfrm>
            <a:off x="922713" y="1596043"/>
            <a:ext cx="6542116" cy="2031325"/>
          </a:xfrm>
          <a:prstGeom prst="rect">
            <a:avLst/>
          </a:prstGeom>
        </p:spPr>
        <p:txBody>
          <a:bodyPr wrap="square">
            <a:spAutoFit/>
          </a:bodyPr>
          <a:lstStyle/>
          <a:p>
            <a:r>
              <a:rPr lang="en-US" dirty="0">
                <a:solidFill>
                  <a:schemeClr val="accent1">
                    <a:lumMod val="75000"/>
                  </a:schemeClr>
                </a:solidFill>
              </a:rPr>
              <a:t>All ASCE members are added to the ASCE Collaborate Member Directory. You may control what information you share in the directory by adjusting your privacy settings Get Started &gt; Privacy Settings.  </a:t>
            </a:r>
          </a:p>
          <a:p>
            <a:endParaRPr lang="en-US" dirty="0">
              <a:solidFill>
                <a:schemeClr val="accent1">
                  <a:lumMod val="75000"/>
                </a:schemeClr>
              </a:solidFill>
            </a:endParaRPr>
          </a:p>
          <a:p>
            <a:r>
              <a:rPr lang="en-US" dirty="0">
                <a:solidFill>
                  <a:schemeClr val="accent1">
                    <a:lumMod val="75000"/>
                  </a:schemeClr>
                </a:solidFill>
              </a:rPr>
              <a:t>You may opt-out from the directory entirely by selecting “No” at the top of the page. </a:t>
            </a:r>
          </a:p>
        </p:txBody>
      </p:sp>
      <p:pic>
        <p:nvPicPr>
          <p:cNvPr id="4" name="Picture 3">
            <a:extLst>
              <a:ext uri="{FF2B5EF4-FFF2-40B4-BE49-F238E27FC236}">
                <a16:creationId xmlns:a16="http://schemas.microsoft.com/office/drawing/2014/main" id="{D4CB24FC-E47C-407B-8A16-65F1DF5C3E98}"/>
              </a:ext>
            </a:extLst>
          </p:cNvPr>
          <p:cNvPicPr>
            <a:picLocks noChangeAspect="1"/>
          </p:cNvPicPr>
          <p:nvPr/>
        </p:nvPicPr>
        <p:blipFill>
          <a:blip r:embed="rId2"/>
          <a:stretch>
            <a:fillRect/>
          </a:stretch>
        </p:blipFill>
        <p:spPr>
          <a:xfrm>
            <a:off x="922713" y="3874571"/>
            <a:ext cx="7748057" cy="1660866"/>
          </a:xfrm>
          <a:prstGeom prst="rect">
            <a:avLst/>
          </a:prstGeom>
          <a:ln>
            <a:solidFill>
              <a:schemeClr val="tx1"/>
            </a:solidFill>
          </a:ln>
        </p:spPr>
      </p:pic>
      <p:sp>
        <p:nvSpPr>
          <p:cNvPr id="6" name="Oval 5">
            <a:extLst>
              <a:ext uri="{FF2B5EF4-FFF2-40B4-BE49-F238E27FC236}">
                <a16:creationId xmlns:a16="http://schemas.microsoft.com/office/drawing/2014/main" id="{35B3651C-56BA-4E2B-9C54-AE9110A069DA}"/>
              </a:ext>
            </a:extLst>
          </p:cNvPr>
          <p:cNvSpPr/>
          <p:nvPr/>
        </p:nvSpPr>
        <p:spPr>
          <a:xfrm>
            <a:off x="9376756" y="2718262"/>
            <a:ext cx="1421477" cy="407323"/>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584A9294-0C30-4322-AA89-69F851447B2C}"/>
              </a:ext>
            </a:extLst>
          </p:cNvPr>
          <p:cNvSpPr/>
          <p:nvPr/>
        </p:nvSpPr>
        <p:spPr>
          <a:xfrm>
            <a:off x="5234247" y="4621037"/>
            <a:ext cx="914400" cy="9144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3C37702B-89B1-4A64-8772-2AB54600B3F7}"/>
              </a:ext>
            </a:extLst>
          </p:cNvPr>
          <p:cNvPicPr>
            <a:picLocks noChangeAspect="1"/>
          </p:cNvPicPr>
          <p:nvPr/>
        </p:nvPicPr>
        <p:blipFill>
          <a:blip r:embed="rId3"/>
          <a:stretch>
            <a:fillRect/>
          </a:stretch>
        </p:blipFill>
        <p:spPr>
          <a:xfrm>
            <a:off x="8448689" y="1309590"/>
            <a:ext cx="2887966" cy="2317778"/>
          </a:xfrm>
          <a:prstGeom prst="rect">
            <a:avLst/>
          </a:prstGeom>
          <a:ln>
            <a:solidFill>
              <a:schemeClr val="tx1"/>
            </a:solidFill>
          </a:ln>
        </p:spPr>
      </p:pic>
      <p:sp>
        <p:nvSpPr>
          <p:cNvPr id="9" name="Oval 8">
            <a:extLst>
              <a:ext uri="{FF2B5EF4-FFF2-40B4-BE49-F238E27FC236}">
                <a16:creationId xmlns:a16="http://schemas.microsoft.com/office/drawing/2014/main" id="{8E7DA7D1-E73D-4C5D-A3D2-10CE6E83D958}"/>
              </a:ext>
            </a:extLst>
          </p:cNvPr>
          <p:cNvSpPr/>
          <p:nvPr/>
        </p:nvSpPr>
        <p:spPr>
          <a:xfrm>
            <a:off x="8740832" y="1389735"/>
            <a:ext cx="1271848" cy="9144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392663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5E661F-AF23-4BF8-A85F-B8C9D252B261}"/>
              </a:ext>
            </a:extLst>
          </p:cNvPr>
          <p:cNvSpPr>
            <a:spLocks noGrp="1"/>
          </p:cNvSpPr>
          <p:nvPr>
            <p:ph type="title"/>
          </p:nvPr>
        </p:nvSpPr>
        <p:spPr/>
        <p:txBody>
          <a:bodyPr/>
          <a:lstStyle/>
          <a:p>
            <a:r>
              <a:rPr lang="en-US" dirty="0"/>
              <a:t>Who can view your profile? </a:t>
            </a:r>
          </a:p>
        </p:txBody>
      </p:sp>
      <p:sp>
        <p:nvSpPr>
          <p:cNvPr id="3" name="Rectangle 2">
            <a:extLst>
              <a:ext uri="{FF2B5EF4-FFF2-40B4-BE49-F238E27FC236}">
                <a16:creationId xmlns:a16="http://schemas.microsoft.com/office/drawing/2014/main" id="{5FE0165A-F9A3-468A-AC21-453442612B35}"/>
              </a:ext>
            </a:extLst>
          </p:cNvPr>
          <p:cNvSpPr/>
          <p:nvPr/>
        </p:nvSpPr>
        <p:spPr>
          <a:xfrm>
            <a:off x="919942" y="1820593"/>
            <a:ext cx="6096000" cy="3416320"/>
          </a:xfrm>
          <a:prstGeom prst="rect">
            <a:avLst/>
          </a:prstGeom>
        </p:spPr>
        <p:txBody>
          <a:bodyPr>
            <a:spAutoFit/>
          </a:bodyPr>
          <a:lstStyle/>
          <a:p>
            <a:r>
              <a:rPr lang="en-US" dirty="0">
                <a:solidFill>
                  <a:schemeClr val="accent1">
                    <a:lumMod val="75000"/>
                  </a:schemeClr>
                </a:solidFill>
              </a:rPr>
              <a:t>You may set your information to be viewed by the following groups. Please select from the following options on the drop-down menu. </a:t>
            </a:r>
          </a:p>
          <a:p>
            <a:pPr marL="285750" indent="-285750">
              <a:buFont typeface="Arial" panose="020B0604020202020204" pitchFamily="34" charset="0"/>
              <a:buChar char="•"/>
            </a:pPr>
            <a:endParaRPr lang="en-US" dirty="0">
              <a:solidFill>
                <a:schemeClr val="accent1">
                  <a:lumMod val="75000"/>
                </a:schemeClr>
              </a:solidFill>
            </a:endParaRPr>
          </a:p>
          <a:p>
            <a:pPr marL="285750" indent="-285750">
              <a:buFont typeface="Arial" panose="020B0604020202020204" pitchFamily="34" charset="0"/>
              <a:buChar char="•"/>
            </a:pPr>
            <a:r>
              <a:rPr lang="en-US" dirty="0">
                <a:solidFill>
                  <a:schemeClr val="accent1">
                    <a:lumMod val="75000"/>
                  </a:schemeClr>
                </a:solidFill>
              </a:rPr>
              <a:t>My contacts – An individual you have accepted as a personal contact. </a:t>
            </a:r>
          </a:p>
          <a:p>
            <a:pPr marL="285750" indent="-285750">
              <a:buFont typeface="Arial" panose="020B0604020202020204" pitchFamily="34" charset="0"/>
              <a:buChar char="•"/>
            </a:pPr>
            <a:endParaRPr lang="en-US" dirty="0">
              <a:solidFill>
                <a:schemeClr val="accent1">
                  <a:lumMod val="75000"/>
                </a:schemeClr>
              </a:solidFill>
            </a:endParaRPr>
          </a:p>
          <a:p>
            <a:pPr marL="285750" indent="-285750">
              <a:buFont typeface="Arial" panose="020B0604020202020204" pitchFamily="34" charset="0"/>
              <a:buChar char="•"/>
            </a:pPr>
            <a:r>
              <a:rPr lang="en-US" dirty="0">
                <a:solidFill>
                  <a:schemeClr val="accent1">
                    <a:lumMod val="75000"/>
                  </a:schemeClr>
                </a:solidFill>
              </a:rPr>
              <a:t>Members Only – An ASCE Member. </a:t>
            </a:r>
          </a:p>
          <a:p>
            <a:pPr marL="285750" indent="-285750">
              <a:buFont typeface="Arial" panose="020B0604020202020204" pitchFamily="34" charset="0"/>
              <a:buChar char="•"/>
            </a:pPr>
            <a:endParaRPr lang="en-US" dirty="0">
              <a:solidFill>
                <a:schemeClr val="accent1">
                  <a:lumMod val="75000"/>
                </a:schemeClr>
              </a:solidFill>
            </a:endParaRPr>
          </a:p>
          <a:p>
            <a:pPr marL="285750" indent="-285750">
              <a:buFont typeface="Arial" panose="020B0604020202020204" pitchFamily="34" charset="0"/>
              <a:buChar char="•"/>
            </a:pPr>
            <a:r>
              <a:rPr lang="en-US" dirty="0">
                <a:solidFill>
                  <a:schemeClr val="accent1">
                    <a:lumMod val="75000"/>
                  </a:schemeClr>
                </a:solidFill>
              </a:rPr>
              <a:t>Public – An individual who does not have an ASCE login. </a:t>
            </a:r>
          </a:p>
          <a:p>
            <a:pPr marL="285750" indent="-285750">
              <a:buFont typeface="Arial" panose="020B0604020202020204" pitchFamily="34" charset="0"/>
              <a:buChar char="•"/>
            </a:pPr>
            <a:endParaRPr lang="en-US" dirty="0">
              <a:solidFill>
                <a:schemeClr val="accent1">
                  <a:lumMod val="75000"/>
                </a:schemeClr>
              </a:solidFill>
            </a:endParaRPr>
          </a:p>
          <a:p>
            <a:pPr marL="285750" indent="-285750">
              <a:buFont typeface="Arial" panose="020B0604020202020204" pitchFamily="34" charset="0"/>
              <a:buChar char="•"/>
            </a:pPr>
            <a:r>
              <a:rPr lang="en-US" dirty="0">
                <a:solidFill>
                  <a:schemeClr val="accent1">
                    <a:lumMod val="75000"/>
                  </a:schemeClr>
                </a:solidFill>
              </a:rPr>
              <a:t>Only me – No one is able to view the information. </a:t>
            </a:r>
          </a:p>
        </p:txBody>
      </p:sp>
      <p:pic>
        <p:nvPicPr>
          <p:cNvPr id="4" name="Picture 3">
            <a:extLst>
              <a:ext uri="{FF2B5EF4-FFF2-40B4-BE49-F238E27FC236}">
                <a16:creationId xmlns:a16="http://schemas.microsoft.com/office/drawing/2014/main" id="{C890A2DE-6CA8-4441-B9E0-259250C80094}"/>
              </a:ext>
            </a:extLst>
          </p:cNvPr>
          <p:cNvPicPr>
            <a:picLocks noChangeAspect="1"/>
          </p:cNvPicPr>
          <p:nvPr/>
        </p:nvPicPr>
        <p:blipFill>
          <a:blip r:embed="rId2"/>
          <a:stretch>
            <a:fillRect/>
          </a:stretch>
        </p:blipFill>
        <p:spPr>
          <a:xfrm>
            <a:off x="7304147" y="1820593"/>
            <a:ext cx="4450549" cy="3034040"/>
          </a:xfrm>
          <a:prstGeom prst="rect">
            <a:avLst/>
          </a:prstGeom>
          <a:ln>
            <a:solidFill>
              <a:schemeClr val="tx1"/>
            </a:solidFill>
          </a:ln>
        </p:spPr>
      </p:pic>
    </p:spTree>
    <p:extLst>
      <p:ext uri="{BB962C8B-B14F-4D97-AF65-F5344CB8AC3E}">
        <p14:creationId xmlns:p14="http://schemas.microsoft.com/office/powerpoint/2010/main" val="77530425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ollaborate_template_FINAL  -  Read-Only" id="{97A4EB2C-973A-4786-870C-66DC11C0DE54}" vid="{3E06D992-8DF7-4080-B73B-A1F212467D91}"/>
    </a:ext>
  </a:extLst>
</a:theme>
</file>

<file path=docProps/app.xml><?xml version="1.0" encoding="utf-8"?>
<Properties xmlns="http://schemas.openxmlformats.org/officeDocument/2006/extended-properties" xmlns:vt="http://schemas.openxmlformats.org/officeDocument/2006/docPropsVTypes">
  <Template>Collaborate_template_FINAL</Template>
  <TotalTime>268</TotalTime>
  <Words>1184</Words>
  <Application>Microsoft Office PowerPoint</Application>
  <PresentationFormat>Widescreen</PresentationFormat>
  <Paragraphs>132</Paragraphs>
  <Slides>16</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16</vt:i4>
      </vt:variant>
    </vt:vector>
  </HeadingPairs>
  <TitlesOfParts>
    <vt:vector size="22" baseType="lpstr">
      <vt:lpstr>Arial</vt:lpstr>
      <vt:lpstr>Calibri</vt:lpstr>
      <vt:lpstr>Futura Medium</vt:lpstr>
      <vt:lpstr>Futura Std Book</vt:lpstr>
      <vt:lpstr>Futura Std Medium</vt:lpstr>
      <vt:lpstr>Office Theme</vt:lpstr>
      <vt:lpstr>Welcome! </vt:lpstr>
      <vt:lpstr>PowerPoint Presentation</vt:lpstr>
      <vt:lpstr>Sign In </vt:lpstr>
      <vt:lpstr>Introduce Yourself! </vt:lpstr>
      <vt:lpstr>Update your profile</vt:lpstr>
      <vt:lpstr>Set your email preferences. </vt:lpstr>
      <vt:lpstr>How often do I want notifications? </vt:lpstr>
      <vt:lpstr>Control your Privacy Settings </vt:lpstr>
      <vt:lpstr>Who can view your profile? </vt:lpstr>
      <vt:lpstr>Network with the ASCE Directory</vt:lpstr>
      <vt:lpstr>Connect with other engineers</vt:lpstr>
      <vt:lpstr>Ground Rules </vt:lpstr>
      <vt:lpstr>Get Active! </vt:lpstr>
      <vt:lpstr>Ask a Question!</vt:lpstr>
      <vt:lpstr>Answer a Question!</vt:lpstr>
      <vt:lpstr>Thank you!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Welcome!</dc:title>
  <dc:creator>Austin, Tirza</dc:creator>
  <cp:lastModifiedBy>Austin, Tirza</cp:lastModifiedBy>
  <cp:revision>18</cp:revision>
  <dcterms:created xsi:type="dcterms:W3CDTF">2018-08-29T15:51:12Z</dcterms:created>
  <dcterms:modified xsi:type="dcterms:W3CDTF">2019-10-17T22:35:35Z</dcterms:modified>
</cp:coreProperties>
</file>