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1" r:id="rId1"/>
    <p:sldMasterId id="2147483803" r:id="rId2"/>
    <p:sldMasterId id="2147483811" r:id="rId3"/>
    <p:sldMasterId id="2147483823" r:id="rId4"/>
    <p:sldMasterId id="2147483835" r:id="rId5"/>
    <p:sldMasterId id="2147483847" r:id="rId6"/>
  </p:sldMasterIdLst>
  <p:sldIdLst>
    <p:sldId id="25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</p:sldIdLst>
  <p:sldSz cx="12188825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2A"/>
    <a:srgbClr val="FF592A"/>
    <a:srgbClr val="FF7B2A"/>
    <a:srgbClr val="F6891F"/>
    <a:srgbClr val="D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4" autoAdjust="0"/>
    <p:restoredTop sz="94719"/>
  </p:normalViewPr>
  <p:slideViewPr>
    <p:cSldViewPr snapToGrid="0" snapToObjects="1">
      <p:cViewPr varScale="1">
        <p:scale>
          <a:sx n="76" d="100"/>
          <a:sy n="76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7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455F-8319-F649-809F-FB1B1AFD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90C6-6CC2-3A42-BD1F-38CD5196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E239-F873-BB4C-8401-AB507BAB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E1F8-CCD5-0C4D-9F31-967A65A8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6CE3E-9A25-5940-9643-883B355D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3F0C-E9C2-D84B-97B0-EAE7FC19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06031-399F-6C44-9EEC-2F869B1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2C9A-62FB-7549-ACAE-437A1A18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3CB7-69F0-AC4F-B087-4E19228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1FA2-E883-E940-923E-6734FD4B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2719-E25E-D54C-A060-A1E6C7AF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63DF-1882-144C-A95A-036EAA54D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6637A-2C36-D84C-A349-8A0B2ECF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3E70B-38F7-5F4D-8720-0A6631A6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C619F-F62F-4143-A166-D5911173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63375-86BD-6344-951F-3E6F237C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C6EF-0A7F-8540-97B5-6B0CC9BA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70931-3FAF-9E4B-AD99-3AF9EC3A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A2DD7-CE7B-704D-A8A6-256C13B7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BAA1-5EB3-0E4C-B351-FDC1EDB07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7DA76-8CB3-6549-AEC2-1BA5C9440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16766-2734-7E45-8009-5F33F146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2189-2391-D549-8BD8-62FB9D64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92009-3456-4B43-B7FC-5372EDBB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A63CB-1C26-9744-9EB9-C2B558D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32E4A-3A07-0B46-84D7-BE37461C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14556-4E34-B641-8C53-4DC4E6C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B2960-ED0B-A74F-B94D-D325C96E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8552A-4187-9D46-859E-CC60DBF3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FA5FA-A2FA-1D4C-BF7D-C6373805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965E-BC35-E54E-A515-3EFBB6BD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94EC-5CC7-674C-ADFE-AC4F8508B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76D40-05B6-F044-B616-FBC46C16D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ED9F8-5D4B-3E4F-9081-EBDB59D5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921C9-B8AD-5844-B218-46D44984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BF1B4-B43E-7941-B8A0-2A372E4B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4977-C295-DD4F-8897-E1DEEEAC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D8D5D-A19C-D94E-9BE7-42CD46246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53A6A-6F1C-224D-882B-6147B2B7D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4D859-6103-924C-8B0E-976EE843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5D2C-3734-6F4B-AB7B-A506F99B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582DD-C45D-FE46-B7F6-F94BA90F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0E9B-A1F4-F04F-86EC-C6CE5CD1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EC703-52F1-1843-BA71-E9424109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77E0-9AA7-D04F-B275-E0B128F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9683-61DF-4E42-8698-541AD05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AAAE-443D-E140-B258-DC0D55CC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9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DC5B0-3D6C-4646-93ED-CD552691D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C17CD-3F7A-7048-9946-005D6A69A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2FE2-94D8-D940-B228-FC64F01B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7A1D-3F98-1747-9E6B-AA94494A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2B94-23C8-0D41-868A-CE5FEDBD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0023-B5F3-0447-83C6-55316BE37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41872-13CE-D14E-989C-7BCDEFC0B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D449-FA36-E240-AED1-D544C6A2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63F6-5DA3-4F45-98BA-CDB6D6FC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C99B-9BED-D34C-87EE-2B9A9FDE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AA8-8AED-B74E-99BE-4F5544053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8BA64-0E17-4A42-A6B4-1741F65C2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C284-DE48-E840-9CED-833A5721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B5A27-46C0-9842-AE47-05479A68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29BF-516C-724A-96EB-75E67C9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8747-6FA0-6F4F-8B42-DA5F127F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1B4B-B0D0-EA44-9B3E-4078B3ED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A753-3745-BC4D-BB84-5D31A73A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4E80-5A3A-A14B-9992-9E837F07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336D-1005-A64B-82A1-9730066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366D-702B-B64C-A8E4-5C2571DE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E4044-4411-8649-AE0C-2C4B3295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1B97-9115-384A-A659-27725AA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EDFF-29C1-6F41-9066-E7EBB1CF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7A0E-21F2-584F-A817-636F4876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AD88-8025-8547-8206-80902E1A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B2B0-862F-F846-8643-8E5619202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9DA3-7B18-6845-A9B2-AA0801CD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4818C-B2AE-CA44-9D91-519F262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10AF7-0C72-F345-9586-18E881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1389B-85D9-F140-A347-099CA234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9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A1CA-2E8F-A54A-AF48-DDAAE99F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49EEF-E016-7942-B463-2B9F915E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FD0B8-0ED9-4A40-B2D8-921DBF8AB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D78C6-274B-274C-BCD2-B19E1597F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C7084-9118-2F46-B573-A1DAA1BF5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0F231-3C54-9542-BF87-2F265C84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36703-7469-3A47-A956-9AB3FF00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8816D-B28C-BA46-834F-64C2A1ED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279C-599C-9944-BB03-66834E24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0E991-9496-F64A-A833-C5FCB95C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1411C-B9F7-F147-8478-A0FB1551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1E254-9971-8E45-9D22-418F6F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9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D6B50-880A-2B4E-8A53-438250AC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845BC-71B6-EB44-9712-54738349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C487D-1065-8C4A-8FD1-FB89A0A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7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D0BF-261B-7D4F-BB60-998BD46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1364-1DFA-104B-835C-46DB581E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58E9-235D-FA47-B95F-785C4C16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9C1B-A949-8C4C-B5E7-23C40779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DBF5B-A502-6748-91F3-91DFA0BD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3A796-6099-7A44-8DC8-5769DEE1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E234-2041-494F-B40F-96E8F64B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56A35-B0C4-444A-8AE9-E4EF19A10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A23BC-0D44-3C40-9C1A-5185AB1B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8543A-8391-214D-B16F-E369B5F7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301CB-30EF-F044-A952-DDED6886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3F67-83D3-0D4F-801F-A28A4102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0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1EFA-75A2-DF4F-B26D-24C7E482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41F42-8833-E045-9D8B-0886908B7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918C0-5FEE-644C-8B75-B82E1956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9C11-6322-CA42-AAF3-7B1E220F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11DB-972D-1742-BD9A-59BB1DF2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EC9-E20D-C645-A467-63070956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56EC-19E7-1D4E-AA60-81795237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BA0A-5D71-B745-9348-41D1D525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4996-C6D0-D242-BCBE-0FBDBD0F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1BCA-A12D-E049-ABC1-C315FB8C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8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B2EB7-F229-0A4C-8BD6-762FD12C9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4EC00-97EB-C141-BB5A-A1EEAA93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1BF5-8AFB-CF4E-9F44-3AA4E4A4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E974-6934-E044-B31B-F1FF60B5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D334-0CF2-5647-9586-5597761E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B690-7227-6B48-AAE7-315E4FDC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FB9F2-8D63-1743-B343-9006D6B5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4FB8-4252-7F40-8CD0-E009CAF4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6435-71CE-C94A-9306-BC5511E0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2097-0C02-2E48-97D6-4C30C9E3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843E-5CBD-5D45-A749-2D2862D5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370B-7E31-204E-99DD-28DE3F31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EE2D-FCFA-834D-BB9C-44E6F4BD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49A8-E810-A845-BF9A-3F1E595B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6E1E-9219-C349-9C99-498B59E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2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94BC-2ACA-754E-B399-328023B5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1DE4-9BE9-3F4F-9007-B824ECF7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4F1A-551B-8C4C-8375-C41F4994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C4AB-5F08-094E-89B6-216E1803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EBC0-A841-B644-8CDB-10CD3E49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7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FA03-43F3-D346-9D46-1165B1A8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DEE7-3700-934A-9A39-D9929095E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08DF9-BD59-CD40-B968-9EE4905F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2545-15A9-6844-811F-C9E19CCC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03858-BB60-2C4A-A9BC-54FC8E35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75CC-2EAD-524A-AD04-719691A5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5075-62D2-2749-901E-1289EFA7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E106-49E2-1943-94B0-CDB04534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24CD3-631B-3945-A88F-0A5A4563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DE077-61E8-A24E-BB76-80D7F58F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E50F5-8905-E14E-A3E0-3B8FF278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F88DE-C0CC-FC42-9B04-9FADA1C2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BAAE3-9658-C146-B60C-CD6508DA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F5D76-3496-D149-9806-14350153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9DCA-3D65-5448-A5DF-E0CCDDDD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9C651-A7FD-084D-9235-AD976590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F83A0-BD23-0D48-BE11-4560B98D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F3064-33EB-F140-A311-F3F7E0CE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46901-62B7-0749-8717-B5178DCD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E1C0-A3C5-9845-BB95-A04910C0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AF9A3-BA04-7241-9A49-1EC45829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B92A-5F0E-0044-B9D8-7A117713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10C8-613C-D745-A56F-67CAAF32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A84A7-BB4A-C749-838B-8472DE50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FB0C0-8772-5648-AF96-7A0736BD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0486-3168-F64A-8C13-161FD326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E42F-7163-2A44-8EDA-37215626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19F-BA1B-4D49-9F7A-C9BA09D1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B9C5A-C25A-1B44-8C04-DBA57EF01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77CEA-C400-EC42-A809-CC35AB279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19C6-D31C-A545-8D17-466EBB33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3B69-2657-7441-9198-D2EE1FCE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1879-B8C0-E549-9756-BB4E0161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D9ED-F4CD-0546-8CDC-72521D5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5AF2-0BBE-B942-9B7D-68E970704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BB04-F803-864F-B8B0-1660EC85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51B4-09C9-5146-9A77-7915EDF7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2A54-D0EE-3E45-BCE8-575BD559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F4A6-CC4B-8749-89C9-B474AEB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A96C-8350-704C-995C-D7EBC889C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85A0-9694-B543-AF3D-6AA5E1B4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F14B-307A-2A40-AFE8-DE10C954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5096-F2DB-F249-B036-019E43E6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8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0791F-3D7D-424D-A426-05A9F8E1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94B59-A939-F44C-8A77-915B1734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0DD7-04A5-B542-B155-4B10FC6E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B214-702C-7C47-846E-F1FBBE6A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53DB-26DF-E34F-AECB-8A9ADB7E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6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C4BF-6B55-A545-A366-971891C76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C3140-B61E-4648-B5E2-9F2713E7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31F62-5FA2-A648-B194-53B25CCE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1A10-3A97-F84B-B8A9-C2080815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26E62-64BC-6F42-B885-3D2DA9A6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C588-CC80-4B4A-B18A-0592D93B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6C5E-3E20-5541-BC70-84B816A8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B7244-2EB3-D94D-907E-935DB9F0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F5070-6720-6745-A977-D6A44E70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A58CA-A340-5243-9BC1-83BAF3A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2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6297-F6B5-8845-879C-05D704BD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1BE14-F994-8D4A-9372-F3F77998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735B7-2648-394E-844A-C0637BCD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CAB8-328F-2E44-ADE2-4DE5AE6B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3310-49E8-B442-9EF5-FED07040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D74D-9240-D944-984A-EE8BCF2F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11B4-9060-B846-9EF6-AB720118B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143F6-AB74-9B41-A263-F4A531A9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DCD5-DD67-8C42-816C-C0CA9DF4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C51A-2E4E-1F48-BDBD-9B1C4A19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32F7-BF11-B442-AB1B-78F19D2C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4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8033-CF31-FE41-B211-B40952E2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153CD-9C53-E347-9B5C-13EF5A90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C923-142F-C34B-A4D1-158E2E641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E1C55-3AD3-3241-823D-D84AADF86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BE0C8-352E-7840-9871-7C5ECC2F7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0030F-34D1-1F47-8A10-3FF68839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6205C-95C4-CC48-AEF4-4F915024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FA176-31EC-D743-8286-A7C7CB61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6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BECD-70CB-8B4F-9480-090FCD9B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7E83A-43FA-6D49-ADB9-C7DB34A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FFA75-FB50-E841-889C-615E28D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4EF29-F4BD-CA4F-A70C-A7EB07B1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4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1777E-A9C3-924D-B55F-34BEA2F5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BA5C4-F9C4-8C4D-81B4-32E83C8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E17B-6741-4840-8194-985740E7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58F2-904E-1249-9A4C-81EFD73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C399-19D7-7145-9ABD-B88B732F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F7651-5012-4747-83BE-D994D4811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C6C1-9671-DB44-BE4C-C653A8CA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2DDB-06DF-5942-85BF-3345CB15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A2FD0-1066-7B49-AFF4-95484D17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50F5-B3F9-0F40-960C-13F369F4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88B9-0B09-3B45-92DC-8743A375D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0BD18-919C-7D41-851C-13FBFCBC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90132-5FFC-E947-83D1-775A61BC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F71DE-19F3-344E-8EF0-2E1BF65C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E330-135B-2A40-8E09-6E081FDF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7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A46C-B7D0-9843-A0AF-BC5F393A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25326-8FC4-8448-B1D2-FD7268282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5E6ED-4D58-5F46-ABD1-ACEF21D5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21C3B-2814-984D-87A5-FE80752B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A9D4D-84F7-5A40-972E-88791436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3C894-804F-9549-95EE-8983596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3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B884-D540-E64C-9E7B-FB29938C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34D11-7720-864F-A092-81382A85E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8228D-CFF3-AD44-9A50-E596639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483D-BE88-694F-9658-79B4A422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5A1A-8C38-FA46-BD4B-F0CC4D97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4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23A5D-71FD-874F-94B7-87EC36A85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E47F9-666E-1D4B-B261-68F43103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A2D0-6B94-C645-883F-73027E26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796D-4197-1A43-ACA7-78570CE9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C38-C06A-954C-9BC6-3F80EB3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DFEA-85E5-1341-80D1-53FEF273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F09D-682E-5348-A84C-1DE418EE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5527-3D8E-034E-A346-83C086C93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A38C7-4122-404D-BB0A-F50F40629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8C316-1BD8-5448-84EF-6993615BA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8D962-1365-934E-8808-A70B1235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AE3AF5-D863-454A-BF87-0A5B0EDF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0A307-71D6-DC42-A182-49D9A40D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24C-9411-914A-AF12-79F2253C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973C5-38B3-DE48-9F12-BA913545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51D57-446E-BF41-BFAF-E86F5DCE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8625E-8D8B-4947-9A26-A70EC0E3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E1121-3628-EF48-B7DB-C7F78CC8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6366-7DDC-0E4A-8DB6-01F3FF47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6711-3A22-4E4B-8862-F3EEF2B6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BD7-6655-8D49-AAFE-286702E2C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AA8A0-F5D7-944C-8373-70D823DD1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51BF-11EF-914C-BD0D-B825D2D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6F9C-242E-3C40-ABD3-3B5E92FF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3369-5132-A746-A7F5-0D7E6E8D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0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4C4BF-3523-984B-8172-E57C05E49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E761A-E882-11F9-5E49-64D9E97B75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8573" y="843999"/>
            <a:ext cx="4116822" cy="1270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A5184-685D-81DE-3BF6-01E6D4DAC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71" y="5797741"/>
            <a:ext cx="2201540" cy="63199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301A3-E751-C5C0-5571-1CD44BA30F9C}"/>
              </a:ext>
            </a:extLst>
          </p:cNvPr>
          <p:cNvSpPr txBox="1"/>
          <p:nvPr userDrawn="1"/>
        </p:nvSpPr>
        <p:spPr>
          <a:xfrm>
            <a:off x="4128573" y="428264"/>
            <a:ext cx="411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>
                <a:latin typeface="Proxima Nova Cond" panose="02000506030000020004" pitchFamily="2" charset="0"/>
              </a:rPr>
              <a:t>INTERNATIONAL DISTRICT ENERGY ASSOCIATION’S </a:t>
            </a:r>
          </a:p>
        </p:txBody>
      </p:sp>
    </p:spTree>
    <p:extLst>
      <p:ext uri="{BB962C8B-B14F-4D97-AF65-F5344CB8AC3E}">
        <p14:creationId xmlns:p14="http://schemas.microsoft.com/office/powerpoint/2010/main" val="216250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266E-9A63-D84D-B0B2-50E3FEDD2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81F7-7F32-1D40-804D-DD43BCFC94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03C6-D07E-6C4B-B7BC-04CFFCD7E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1822-9A27-4C49-816E-BD8DE296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BD10-6051-ED47-B864-7179AFCF28D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E2733-1047-A5F3-1104-23F958E4EE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DC09C-29B2-0B49-B83C-BD9A7AD9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4D14-9F62-5D45-84A2-EB53E3DF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26138-F30E-0846-9EB5-B3B8B6A7F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8CD5-5C9B-0844-95F2-8EBB8887C6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DD08-7FE0-5740-8C88-01340CDA3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C02EB-8DAA-C44D-8EE7-4E5A98D2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84DB-94E1-0C48-B0D7-E81802F96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4B4F4-3F7A-55AB-4FC0-C7224D55FF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D24AC-7436-5948-8D75-D02A59CA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3E8C-0D65-B746-B97E-AEF2E49E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DADA-FD9E-644C-AC16-4E1878857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2F67-D1F9-0D48-B716-2979252B32D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027A-225F-FE4D-A584-8B11BFAAC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AD4A-5224-8147-AC01-D3E11181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6401-3279-804B-955D-F52856AAA9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936B5-5F31-DD42-064B-9829B05860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4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86867-2926-FC43-9CAC-7B48D8A8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321F-6496-884B-AB5F-8A67F661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450D-F24B-AE42-A22B-CA9B4F48A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AD26-6B48-CF46-8C07-6C84E178A41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39-0913-0D44-8A0D-EAC69BA29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08F0-0700-D747-B274-7CB663A9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C1C1-0A42-624C-8A0B-3AF0EE5C47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0B3E28-A41A-0F44-9F4D-15527D788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r="17599"/>
          <a:stretch/>
        </p:blipFill>
        <p:spPr>
          <a:xfrm>
            <a:off x="0" y="0"/>
            <a:ext cx="687574" cy="686350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F2998D4-37CE-9E58-A518-72DF0D76FDD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74" y="6225111"/>
            <a:ext cx="2146182" cy="5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BBB6E-C211-D149-C08F-0C5503181F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37" y="6098708"/>
            <a:ext cx="2146182" cy="6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E6FB5-53FB-4449-B185-581A4A9F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4387-28C1-2E4C-B973-6A16C820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09E5-D667-3C47-8CCC-30C7B72B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30EF-96B8-9444-B21D-419BCEFF8B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3286-5B3A-1249-80EC-10C51605E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0944-D8AB-C240-88B2-3BAA311A2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C628-4AE5-A745-A509-F8174D799D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B0A0C-82CE-C944-A5BA-75383B2996E6}"/>
              </a:ext>
            </a:extLst>
          </p:cNvPr>
          <p:cNvSpPr/>
          <p:nvPr userDrawn="1"/>
        </p:nvSpPr>
        <p:spPr>
          <a:xfrm>
            <a:off x="0" y="6356350"/>
            <a:ext cx="12188825" cy="501650"/>
          </a:xfrm>
          <a:prstGeom prst="rect">
            <a:avLst/>
          </a:prstGeom>
          <a:solidFill>
            <a:srgbClr val="20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4104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F3C2-7DA4-46DF-9CDC-4C1627B2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D418388-0376-D622-00B5-80B6BD6AD9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Speaker #1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Company Logo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02C9E30-2393-251D-5119-D54EB75528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Speaker #2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751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1A9A-3027-4404-85A3-E96FD88A2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FCB4-2974-46FB-BD31-7FA9AC880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 #1, Company</a:t>
            </a:r>
          </a:p>
        </p:txBody>
      </p:sp>
    </p:spTree>
    <p:extLst>
      <p:ext uri="{BB962C8B-B14F-4D97-AF65-F5344CB8AC3E}">
        <p14:creationId xmlns:p14="http://schemas.microsoft.com/office/powerpoint/2010/main" val="176930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6A6C-4DAF-4547-ABC0-78E527EA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ABAE-DB11-93DC-8FEF-1D2A6DF0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6E48-B47D-4AF5-BD47-454F4D43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7B571-C82E-4C64-2BED-CF010CE8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AD32-9272-41B9-98FA-6296712F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with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302-34E9-952D-EE6A-234D3E1F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17D8-D70D-40DB-84AA-F3DDA105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with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BA5E-1490-B0CD-0DAF-40249FB9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8D00-6026-49A9-8653-25CC43A6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0080-527D-BEE4-2051-083C6FCDC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A0A8-1928-EEB2-198C-CC15999C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96DA1-5549-789C-8D14-6CA0E588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802BE-162C-17CC-6833-064736F1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235E4-37F8-6C61-1D70-F214C4EC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006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2629"/>
      </a:accent1>
      <a:accent2>
        <a:srgbClr val="A51E36"/>
      </a:accent2>
      <a:accent3>
        <a:srgbClr val="999999"/>
      </a:accent3>
      <a:accent4>
        <a:srgbClr val="F38F67"/>
      </a:accent4>
      <a:accent5>
        <a:srgbClr val="F17763"/>
      </a:accent5>
      <a:accent6>
        <a:srgbClr val="FFCC66"/>
      </a:accent6>
      <a:hlink>
        <a:srgbClr val="802629"/>
      </a:hlink>
      <a:folHlink>
        <a:srgbClr val="A51E3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37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Proxima Nova Cond</vt:lpstr>
      <vt:lpstr>6_Office Theme</vt:lpstr>
      <vt:lpstr>1_Custom Design</vt:lpstr>
      <vt:lpstr>Custom Design</vt:lpstr>
      <vt:lpstr>2_Custom Design</vt:lpstr>
      <vt:lpstr>3_Custom Design</vt:lpstr>
      <vt:lpstr>4_Custom Design</vt:lpstr>
      <vt:lpstr>PowerPoint Presentation</vt:lpstr>
      <vt:lpstr>Presentation Title</vt:lpstr>
      <vt:lpstr>Problem</vt:lpstr>
      <vt:lpstr>Problem</vt:lpstr>
      <vt:lpstr>Solution with Case Study</vt:lpstr>
      <vt:lpstr>Solution with Case Study</vt:lpstr>
      <vt:lpstr>Lessons Learned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Emily Riskalla</dc:creator>
  <dc:description/>
  <cp:lastModifiedBy>Emily Cummings</cp:lastModifiedBy>
  <cp:revision>32</cp:revision>
  <dcterms:created xsi:type="dcterms:W3CDTF">2019-08-23T11:14:40Z</dcterms:created>
  <dcterms:modified xsi:type="dcterms:W3CDTF">2025-11-12T16:35:05Z</dcterms:modified>
  <dc:language>en-US</dc:language>
</cp:coreProperties>
</file>