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  <p:sldMasterId id="2147483661" r:id="rId3"/>
    <p:sldMasterId id="2147483685" r:id="rId4"/>
    <p:sldMasterId id="2147483697" r:id="rId5"/>
    <p:sldMasterId id="2147483709" r:id="rId6"/>
    <p:sldMasterId id="2147483721" r:id="rId7"/>
  </p:sldMasterIdLst>
  <p:sldIdLst>
    <p:sldId id="256" r:id="rId8"/>
    <p:sldId id="28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B30"/>
    <a:srgbClr val="61366E"/>
    <a:srgbClr val="610E6E"/>
    <a:srgbClr val="AA1E2E"/>
    <a:srgbClr val="002960"/>
    <a:srgbClr val="002460"/>
    <a:srgbClr val="002360"/>
    <a:srgbClr val="002060"/>
    <a:srgbClr val="001A60"/>
    <a:srgbClr val="040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5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0023-B5F3-0447-83C6-55316BE37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41872-13CE-D14E-989C-7BCDEFC0B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0D449-FA36-E240-AED1-D544C6A2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F63F6-5DA3-4F45-98BA-CDB6D6FC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DC99B-9BED-D34C-87EE-2B9A9FDE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38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AEC9-E20D-C645-A467-630709569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956EC-19E7-1D4E-AA60-81795237B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3BA0A-5D71-B745-9348-41D1D525F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84996-C6D0-D242-BCBE-0FBDBD0F0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51BCA-A12D-E049-ABC1-C315FB8C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50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2D9ED-F4CD-0546-8CDC-72521D52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5AF2-0BBE-B942-9B7D-68E970704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EBB04-F803-864F-B8B0-1660EC85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251B4-09C9-5146-9A77-7915EDF7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72A54-D0EE-3E45-BCE8-575BD559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12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50F5-B3F9-0F40-960C-13F369F4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088B9-0B09-3B45-92DC-8743A375D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0BD18-919C-7D41-851C-13FBFCBC6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90132-5FFC-E947-83D1-775A61BC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F71DE-19F3-344E-8EF0-2E1BF65C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AE330-135B-2A40-8E09-6E081FDF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42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DFEA-85E5-1341-80D1-53FEF273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2F09D-682E-5348-A84C-1DE418EE3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25527-3D8E-034E-A346-83C086C93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AA38C7-4122-404D-BB0A-F50F40629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98C316-1BD8-5448-84EF-6993615BA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68D962-1365-934E-8808-A70B1235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AE3AF5-D863-454A-BF87-0A5B0EDF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90A307-71D6-DC42-A182-49D9A40D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2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724C-9411-914A-AF12-79F2253C5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B973C5-38B3-DE48-9F12-BA9135450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51D57-446E-BF41-BFAF-E86F5DCE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8625E-8D8B-4947-9A26-A70EC0E3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93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AE1121-3628-EF48-B7DB-C7F78CC8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96366-7DDC-0E4A-8DB6-01F3FF47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06711-3A22-4E4B-8862-F3EEF2B6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7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7F5A-7A80-E34A-9CC1-6D154A71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EFA64-ED11-E74D-BBD1-AA4B7F783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208A6-270F-D34A-8F1E-E94CDF2DB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7E7EF-B618-D249-A82C-231C86F8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25F10-D37A-8241-B62A-29D7889FB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305A9-8746-BC4A-9284-89D94519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58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547F-DCC5-8D4E-8146-7F7168C3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CB940C-8F92-F842-8734-2E9344564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0E711-A3A6-DA4F-ABAB-9309D46EF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76840-ECC6-CB4B-8954-34A67308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8BFA6-9247-B748-B1BC-F19285E1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66F83-CD71-944C-B8A0-1052F29C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7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68D9-04E2-4044-AEC2-47465A09A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7F202-BC7E-0147-AB9A-34B683D6C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E6475-A486-4846-A8F6-D216F441A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FD6B-47EF-6E48-B664-053C5B2EC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89BE1-04A5-864E-BF95-45049043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03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70546A-13B2-A440-AE97-8A64CD507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9A4EE-09F0-EA43-9C77-51E038D10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DA5B3-62E3-CB4F-933D-A8A040D10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5FA9D-7315-1345-9610-74084BC6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D96DC-50C5-6643-A6EA-ED03C76A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39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FBD7-6655-8D49-AAFE-286702E2C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AA8A0-F5D7-944C-8373-70D823DD1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851BF-11EF-914C-BD0D-B825D2D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96F9C-242E-3C40-ABD3-3B5E92FF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63369-5132-A746-A7F5-0D7E6E8D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25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455F-8319-F649-809F-FB1B1AFD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090C6-6CC2-3A42-BD1F-38CD5196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DE239-F873-BB4C-8401-AB507BAB5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AE1F8-CCD5-0C4D-9F31-967A65A8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6CE3E-9A25-5940-9643-883B355D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8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93F0C-E9C2-D84B-97B0-EAE7FC19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06031-399F-6C44-9EEC-2F869B15B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F2C9A-62FB-7549-ACAE-437A1A18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53CB7-69F0-AC4F-B087-4E192289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11FA2-E883-E940-923E-6734FD4B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91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12719-E25E-D54C-A060-A1E6C7AF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663DF-1882-144C-A95A-036EAA54D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6637A-2C36-D84C-A349-8A0B2ECFD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3E70B-38F7-5F4D-8720-0A6631A6B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C619F-F62F-4143-A166-D5911173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63375-86BD-6344-951F-3E6F237C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87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C6EF-0A7F-8540-97B5-6B0CC9BA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70931-3FAF-9E4B-AD99-3AF9EC3A2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A2DD7-CE7B-704D-A8A6-256C13B7D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CBAA1-5EB3-0E4C-B351-FDC1EDB07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7DA76-8CB3-6549-AEC2-1BA5C9440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316766-2734-7E45-8009-5F33F146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02189-2391-D549-8BD8-62FB9D645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692009-3456-4B43-B7FC-5372EDBB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9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6A63CB-1C26-9744-9EB9-C2B558DF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32E4A-3A07-0B46-84D7-BE37461C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14556-4E34-B641-8C53-4DC4E6C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9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B2960-ED0B-A74F-B94D-D325C96E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8552A-4187-9D46-859E-CC60DBF3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FA5FA-A2FA-1D4C-BF7D-C6373805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69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0965E-BC35-E54E-A515-3EFBB6BD1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E94EC-5CC7-674C-ADFE-AC4F8508B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76D40-05B6-F044-B616-FBC46C16D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ED9F8-5D4B-3E4F-9081-EBDB59D5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921C9-B8AD-5844-B218-46D44984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BF1B4-B43E-7941-B8A0-2A372E4B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77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E4977-C295-DD4F-8897-E1DEEEAC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D8D5D-A19C-D94E-9BE7-42CD46246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53A6A-6F1C-224D-882B-6147B2B7D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4D859-6103-924C-8B0E-976EE8431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85D2C-3734-6F4B-AB7B-A506F99B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582DD-C45D-FE46-B7F6-F94BA90F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12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0E9B-A1F4-F04F-86EC-C6CE5CD1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EC703-52F1-1843-BA71-E9424109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577E0-9AA7-D04F-B275-E0B128F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49683-61DF-4E42-8698-541AD057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AAAAE-443D-E140-B258-DC0D55CC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48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FDC5B0-3D6C-4646-93ED-CD552691D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4C17CD-3F7A-7048-9946-005D6A69A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C2FE2-94D8-D940-B228-FC64F01B9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B7A1D-3F98-1747-9E6B-AA94494A8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42B94-23C8-0D41-868A-CE5FEDBD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20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57AA8-8AED-B74E-99BE-4F5544053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8BA64-0E17-4A42-A6B4-1741F65C2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DC284-DE48-E840-9CED-833A5721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B5A27-46C0-9842-AE47-05479A68D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E29BF-516C-724A-96EB-75E67C9F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51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B8747-6FA0-6F4F-8B42-DA5F127F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E1B4B-B0D0-EA44-9B3E-4078B3EDD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9A753-3745-BC4D-BB84-5D31A73AA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14E80-5A3A-A14B-9992-9E837F079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C336D-1005-A64B-82A1-97300668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81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6366D-702B-B64C-A8E4-5C2571DE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E4044-4411-8649-AE0C-2C4B3295C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31B97-9115-384A-A659-27725AA0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9EDFF-29C1-6F41-9066-E7EBB1CF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97A0E-21F2-584F-A817-636F4876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39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AD88-8025-8547-8206-80902E1A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1B2B0-862F-F846-8643-8E5619202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89DA3-7B18-6845-A9B2-AA0801CD8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4818C-B2AE-CA44-9D91-519F262A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10AF7-0C72-F345-9586-18E881AF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1389B-85D9-F140-A347-099CA234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24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A1CA-2E8F-A54A-AF48-DDAAE99F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49EEF-E016-7942-B463-2B9F915EC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FD0B8-0ED9-4A40-B2D8-921DBF8AB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9D78C6-274B-274C-BCD2-B19E1597F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C7084-9118-2F46-B573-A1DAA1BF5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0F231-3C54-9542-BF87-2F265C84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36703-7469-3A47-A956-9AB3FF00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68816D-B28C-BA46-834F-64C2A1ED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0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279C-599C-9944-BB03-66834E244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0E991-9496-F64A-A833-C5FCB95C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1411C-B9F7-F147-8478-A0FB1551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1E254-9971-8E45-9D22-418F6F34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312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D6B50-880A-2B4E-8A53-438250AC1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E845BC-71B6-EB44-9712-54738349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C487D-1065-8C4A-8FD1-FB89A0A5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5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D0BF-261B-7D4F-BB60-998BD469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E1364-1DFA-104B-835C-46DB581E0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F58E9-235D-FA47-B95F-785C4C165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09C1B-A949-8C4C-B5E7-23C40779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DBF5B-A502-6748-91F3-91DFA0BD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3A796-6099-7A44-8DC8-5769DEE1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60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E234-2041-494F-B40F-96E8F64BC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A56A35-B0C4-444A-8AE9-E4EF19A10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A23BC-0D44-3C40-9C1A-5185AB1BD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8543A-8391-214D-B16F-E369B5F7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301CB-30EF-F044-A952-DDED6886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33F67-83D3-0D4F-801F-A28A4102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732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1EFA-75A2-DF4F-B26D-24C7E4823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41F42-8833-E045-9D8B-0886908B7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918C0-5FEE-644C-8B75-B82E1956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59C11-6322-CA42-AAF3-7B1E220F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411DB-972D-1742-BD9A-59BB1DF2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407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B2EB7-F229-0A4C-8BD6-762FD12C9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4EC00-97EB-C141-BB5A-A1EEAA93D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21BF5-8AFB-CF4E-9F44-3AA4E4A4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0E974-6934-E044-B31B-F1FF60B50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D334-0CF2-5647-9586-5597761EE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88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FB690-7227-6B48-AAE7-315E4FDCD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FB9F2-8D63-1743-B343-9006D6B57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A4FB8-4252-7F40-8CD0-E009CAF4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C6435-71CE-C94A-9306-BC5511E0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C2097-0C02-2E48-97D6-4C30C9E3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87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4843E-5CBD-5D45-A749-2D2862D5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0370B-7E31-204E-99DD-28DE3F312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AEE2D-FCFA-834D-BB9C-44E6F4BD4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049A8-E810-A845-BF9A-3F1E595B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26E1E-9219-C349-9C99-498B59E0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08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94BC-2ACA-754E-B399-328023B5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F1DE4-9BE9-3F4F-9007-B824ECF75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4F1A-551B-8C4C-8375-C41F4994E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8C4AB-5F08-094E-89B6-216E1803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EBC0-A841-B644-8CDB-10CD3E49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112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FA03-43F3-D346-9D46-1165B1A86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DDEE7-3700-934A-9A39-D9929095E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08DF9-BD59-CD40-B968-9EE4905F3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A2545-15A9-6844-811F-C9E19CCC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03858-BB60-2C4A-A9BC-54FC8E35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175CC-2EAD-524A-AD04-719691A5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9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5075-62D2-2749-901E-1289EFA7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FE106-49E2-1943-94B0-CDB045349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24CD3-631B-3945-A88F-0A5A4563C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FDE077-61E8-A24E-BB76-80D7F58FE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E50F5-8905-E14E-A3E0-3B8FF2782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5F88DE-C0CC-FC42-9B04-9FADA1C2C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9BAAE3-9658-C146-B60C-CD6508DA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8F5D76-3496-D149-9806-14350153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669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9DCA-3D65-5448-A5DF-E0CCDDDD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19C651-A7FD-084D-9235-AD976590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F83A0-BD23-0D48-BE11-4560B98D6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F3064-33EB-F140-A311-F3F7E0CE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85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946901-62B7-0749-8717-B5178DCD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8E1C0-A3C5-9845-BB95-A04910C0E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AF9A3-BA04-7241-9A49-1EC45829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88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B92A-5F0E-0044-B9D8-7A117713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610C8-613C-D745-A56F-67CAAF324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A84A7-BB4A-C749-838B-8472DE507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FB0C0-8772-5648-AF96-7A0736BD7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C0486-3168-F64A-8C13-161FD326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7E42F-7163-2A44-8EDA-37215626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750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19F-BA1B-4D49-9F7A-C9BA09D1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B9C5A-C25A-1B44-8C04-DBA57EF01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77CEA-C400-EC42-A809-CC35AB279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519C6-D31C-A545-8D17-466EBB33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03B69-2657-7441-9198-D2EE1FCE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1879-B8C0-E549-9756-BB4E0161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224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F4A6-CC4B-8749-89C9-B474AEB8A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FA96C-8350-704C-995C-D7EBC889C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185A0-9694-B543-AF3D-6AA5E1B42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5F14B-307A-2A40-AFE8-DE10C954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C5096-F2DB-F249-B036-019E43E6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445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80791F-3D7D-424D-A426-05A9F8E13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94B59-A939-F44C-8A77-915B1734B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10DD7-04A5-B542-B155-4B10FC6E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5B214-702C-7C47-846E-F1FBBE6A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253DB-26DF-E34F-AECB-8A9ADB7E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52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BC4BF-6B55-A545-A366-971891C76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C3140-B61E-4648-B5E2-9F2713E7C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31F62-5FA2-A648-B194-53B25CCE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41A10-3A97-F84B-B8A9-C2080815A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26E62-64BC-6F42-B885-3D2DA9A6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258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C588-CC80-4B4A-B18A-0592D93B2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06C5E-3E20-5541-BC70-84B816A8F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B7244-2EB3-D94D-907E-935DB9F0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F5070-6720-6745-A977-D6A44E70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A58CA-A340-5243-9BC1-83BAF3AD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884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6297-F6B5-8845-879C-05D704BD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1BE14-F994-8D4A-9372-F3F779989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735B7-2648-394E-844A-C0637BCD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CAB8-328F-2E44-ADE2-4DE5AE6B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63310-49E8-B442-9EF5-FED07040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0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D74D-9240-D944-984A-EE8BCF2F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711B4-9060-B846-9EF6-AB720118B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143F6-AB74-9B41-A263-F4A531A98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9DCD5-DD67-8C42-816C-C0CA9DF4A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4C51A-2E4E-1F48-BDBD-9B1C4A19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532F7-BF11-B442-AB1B-78F19D2C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693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8033-CF31-FE41-B211-B40952E2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153CD-9C53-E347-9B5C-13EF5A909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CC923-142F-C34B-A4D1-158E2E641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E1C55-3AD3-3241-823D-D84AADF86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5BE0C8-352E-7840-9871-7C5ECC2F7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F0030F-34D1-1F47-8A10-3FF68839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26205C-95C4-CC48-AEF4-4F9150242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FA176-31EC-D743-8286-A7C7CB61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62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7BECD-70CB-8B4F-9480-090FCD9B1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87E83A-43FA-6D49-ADB9-C7DB34A9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FFA75-FB50-E841-889C-615E28DF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4EF29-F4BD-CA4F-A70C-A7EB07B1C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62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1777E-A9C3-924D-B55F-34BEA2F5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BA5C4-F9C4-8C4D-81B4-32E83C83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EE17B-6741-4840-8194-985740E7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224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58F2-904E-1249-9A4C-81EFD737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EC399-19D7-7145-9ABD-B88B732FF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F7651-5012-4747-83BE-D994D4811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4C6C1-9671-DB44-BE4C-C653A8CA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52DDB-06DF-5942-85BF-3345CB15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A2FD0-1066-7B49-AFF4-95484D17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860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9A46C-B7D0-9843-A0AF-BC5F393A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025326-8FC4-8448-B1D2-FD7268282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5E6ED-4D58-5F46-ABD1-ACEF21D54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21C3B-2814-984D-87A5-FE80752B9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A9D4D-84F7-5A40-972E-887914367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3C894-804F-9549-95EE-89835964C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237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DB884-D540-E64C-9E7B-FB29938C5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34D11-7720-864F-A092-81382A85E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8228D-CFF3-AD44-9A50-E596639F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B483D-BE88-694F-9658-79B4A422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E5A1A-8C38-FA46-BD4B-F0CC4D97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510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623A5D-71FD-874F-94B7-87EC36A85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E47F9-666E-1D4B-B261-68F431039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CA2D0-6B94-C645-883F-73027E26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E796D-4197-1A43-ACA7-78570CE9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6C38-C06A-954C-9BC6-3F80EB34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563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FB690-7227-6B48-AAE7-315E4FDCD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FB9F2-8D63-1743-B343-9006D6B57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A4FB8-4252-7F40-8CD0-E009CAF4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C6435-71CE-C94A-9306-BC5511E0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C2097-0C02-2E48-97D6-4C30C9E3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54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4843E-5CBD-5D45-A749-2D2862D5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0370B-7E31-204E-99DD-28DE3F312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AEE2D-FCFA-834D-BB9C-44E6F4BD4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049A8-E810-A845-BF9A-3F1E595B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26E1E-9219-C349-9C99-498B59E0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1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94BC-2ACA-754E-B399-328023B5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F1DE4-9BE9-3F4F-9007-B824ECF75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4F1A-551B-8C4C-8375-C41F4994E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8C4AB-5F08-094E-89B6-216E1803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EBC0-A841-B644-8CDB-10CD3E49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138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FA03-43F3-D346-9D46-1165B1A86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DDEE7-3700-934A-9A39-D9929095E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08DF9-BD59-CD40-B968-9EE4905F3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A2545-15A9-6844-811F-C9E19CCC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03858-BB60-2C4A-A9BC-54FC8E35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175CC-2EAD-524A-AD04-719691A5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840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5075-62D2-2749-901E-1289EFA7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FE106-49E2-1943-94B0-CDB045349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24CD3-631B-3945-A88F-0A5A4563C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FDE077-61E8-A24E-BB76-80D7F58FE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E50F5-8905-E14E-A3E0-3B8FF2782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5F88DE-C0CC-FC42-9B04-9FADA1C2C3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9BAAE3-9658-C146-B60C-CD6508DA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8F5D76-3496-D149-9806-14350153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780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9DCA-3D65-5448-A5DF-E0CCDDDD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19C651-A7FD-084D-9235-AD976590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F83A0-BD23-0D48-BE11-4560B98D6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F3064-33EB-F140-A311-F3F7E0CE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852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946901-62B7-0749-8717-B5178DCD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8E1C0-A3C5-9845-BB95-A04910C0E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AF9A3-BA04-7241-9A49-1EC45829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446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B92A-5F0E-0044-B9D8-7A117713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610C8-613C-D745-A56F-67CAAF324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A84A7-BB4A-C749-838B-8472DE507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FB0C0-8772-5648-AF96-7A0736BD77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C0486-3168-F64A-8C13-161FD326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7E42F-7163-2A44-8EDA-37215626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020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19F-BA1B-4D49-9F7A-C9BA09D1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B9C5A-C25A-1B44-8C04-DBA57EF01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77CEA-C400-EC42-A809-CC35AB279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519C6-D31C-A545-8D17-466EBB33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03B69-2657-7441-9198-D2EE1FCE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1879-B8C0-E549-9756-BB4E0161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71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F4A6-CC4B-8749-89C9-B474AEB8A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FA96C-8350-704C-995C-D7EBC889C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185A0-9694-B543-AF3D-6AA5E1B422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5F14B-307A-2A40-AFE8-DE10C954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C5096-F2DB-F249-B036-019E43E6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592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80791F-3D7D-424D-A426-05A9F8E13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94B59-A939-F44C-8A77-915B1734B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10DD7-04A5-B542-B155-4B10FC6E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5B214-702C-7C47-846E-F1FBBE6A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253DB-26DF-E34F-AECB-8A9ADB7E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577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Speaker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F0129-55AE-4062-A1DC-E72FE7B793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6EF75-BEE0-4831-AEC1-FD4A8D0B8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#1 Name, Company</a:t>
            </a:r>
          </a:p>
          <a:p>
            <a:r>
              <a:rPr lang="en-US" dirty="0"/>
              <a:t>Speaker #2 Name, Company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24253C-BDC7-41F7-AD23-3DA6BFAB1B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88619" y="6205163"/>
            <a:ext cx="3814762" cy="557212"/>
          </a:xfrm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72605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2F261-1A77-49D4-8EDC-CAA4280B5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26187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D4AFD-E263-4C92-BE8F-492477E9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6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7.jpg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6.jp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F4C4BF-3523-984B-8172-E57C05E4961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" r="6127"/>
          <a:stretch/>
        </p:blipFill>
        <p:spPr>
          <a:xfrm>
            <a:off x="0" y="-358674"/>
            <a:ext cx="12192000" cy="78238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BE761A-E882-11F9-5E49-64D9E97B759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9598" y="141101"/>
            <a:ext cx="5755912" cy="15823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DA5184-685D-81DE-3BF6-01E6D4DAC4A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14" y="6542001"/>
            <a:ext cx="2202113" cy="6319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266E-9A63-D84D-B0B2-50E3FEDD2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981F7-7F32-1D40-804D-DD43BCFC94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A03C6-D07E-6C4B-B7BC-04CFFCD7E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A1822-9A27-4C49-816E-BD8DE2968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C0389D-2F17-654B-B54C-B7D92BB74AF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 r="4924"/>
          <a:stretch/>
        </p:blipFill>
        <p:spPr>
          <a:xfrm>
            <a:off x="0" y="-757083"/>
            <a:ext cx="12192000" cy="761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5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DC09C-29B2-0B49-B83C-BD9A7AD9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4D14-9F62-5D45-84A2-EB53E3DF7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26138-F30E-0846-9EB5-B3B8B6A7F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C8CD5-5C9B-0844-95F2-8EBB8887C67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ADD08-7FE0-5740-8C88-01340CDA3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C02EB-8DAA-C44D-8EE7-4E5A98D27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624ED-B317-9BB3-148F-69E3FC8FF37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7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D24AC-7436-5948-8D75-D02A59CA8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B3E8C-0D65-B746-B97E-AEF2E49E7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EDADA-FD9E-644C-AC16-4E1878857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32F67-D1F9-0D48-B716-2979252B32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1027A-225F-FE4D-A584-8B11BFAAC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3AD4A-5224-8147-AC01-D3E11181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407AEC-C264-FC68-1773-C40D5EBF017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06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C86867-2926-FC43-9CAC-7B48D8A85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6321F-6496-884B-AB5F-8A67F6613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B450D-F24B-AE42-A22B-CA9B4F48A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EAD26-6B48-CF46-8C07-6C84E178A4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4F39-0913-0D44-8A0D-EAC69BA29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F08F0-0700-D747-B274-7CB663A9F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0B3E28-A41A-0F44-9F4D-15527D7882A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" b="1950"/>
          <a:stretch/>
        </p:blipFill>
        <p:spPr>
          <a:xfrm>
            <a:off x="0" y="0"/>
            <a:ext cx="687753" cy="68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2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8E6FB5-53FB-4449-B185-581A4A9F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C4387-28C1-2E4C-B973-6A16C8200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F09E5-D667-3C47-8CCC-30C7B72BD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530EF-96B8-9444-B21D-419BCEFF8BB7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83286-5B3A-1249-80EC-10C51605E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80944-D8AB-C240-88B2-3BAA311A2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B0A0C-82CE-C944-A5BA-75383B2996E6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9C1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8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C86867-2926-FC43-9CAC-7B48D8A85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6321F-6496-884B-AB5F-8A67F6613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4F39-0913-0D44-8A0D-EAC69BA29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F08F0-0700-D747-B274-7CB663A9F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0B3E28-A41A-0F44-9F4D-15527D7882A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" b="1950"/>
          <a:stretch/>
        </p:blipFill>
        <p:spPr>
          <a:xfrm>
            <a:off x="0" y="0"/>
            <a:ext cx="687753" cy="6863504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E63E3F5-17FD-948C-A881-F95DB2167A9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464" y="6270826"/>
            <a:ext cx="2146182" cy="536171"/>
          </a:xfrm>
          <a:prstGeom prst="rect">
            <a:avLst/>
          </a:prstGeom>
        </p:spPr>
      </p:pic>
      <p:pic>
        <p:nvPicPr>
          <p:cNvPr id="10" name="Picture 9" descr="A logo with text on it&#10;&#10;Description automatically generated">
            <a:extLst>
              <a:ext uri="{FF2B5EF4-FFF2-40B4-BE49-F238E27FC236}">
                <a16:creationId xmlns:a16="http://schemas.microsoft.com/office/drawing/2014/main" id="{1DB44873-EF70-86AF-6ADD-5EF0A04B5CD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88" y="6123931"/>
            <a:ext cx="2755212" cy="7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0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4F3C2-7DA4-46DF-9CDC-4C1627B2A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66A9D1-51BE-5713-031B-8874773C6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996178"/>
            <a:ext cx="5157787" cy="2442385"/>
          </a:xfrm>
        </p:spPr>
        <p:txBody>
          <a:bodyPr/>
          <a:lstStyle/>
          <a:p>
            <a:pPr algn="ctr"/>
            <a:r>
              <a:rPr lang="en-US" dirty="0"/>
              <a:t>Speaker #1 Name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D418388-0376-D622-00B5-80B6BD6AD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4605251"/>
            <a:ext cx="5157787" cy="15844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Company Logo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4BAE4C0-C495-C5FE-2E1B-E258F6CC0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6178"/>
            <a:ext cx="5183188" cy="2442383"/>
          </a:xfrm>
        </p:spPr>
        <p:txBody>
          <a:bodyPr/>
          <a:lstStyle/>
          <a:p>
            <a:pPr algn="ctr"/>
            <a:r>
              <a:rPr lang="en-US" dirty="0"/>
              <a:t>Speaker #2 Name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102C9E30-2393-251D-5119-D54EB7552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605250"/>
            <a:ext cx="5183188" cy="15844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27513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3E32-2272-47B7-A907-02FC1E9309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3567B-1E14-48AF-B159-561814C99D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52F34A-2976-4754-ABA8-905CFB9E49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6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1A9A-3027-4404-85A3-E96FD88A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DFCB4-2974-46FB-BD31-7FA9AC880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Name #1, Company</a:t>
            </a:r>
          </a:p>
        </p:txBody>
      </p:sp>
    </p:spTree>
    <p:extLst>
      <p:ext uri="{BB962C8B-B14F-4D97-AF65-F5344CB8AC3E}">
        <p14:creationId xmlns:p14="http://schemas.microsoft.com/office/powerpoint/2010/main" val="176930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6A6C-4DAF-4547-ABC0-78E527EA5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4B14A-0FA4-4135-B351-0653EE061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6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A6E48-B47D-4AF5-BD47-454F4D430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BCCA8-0544-4D15-8B0F-2FBED6DBCB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E8561-26CC-46A0-BD31-D30548B329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0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2AD32-9272-41B9-98FA-6296712F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(with Case Study)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2A02-58E6-4BD1-86E0-FF4F65B0B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7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017D8-D70D-40DB-84AA-F3DDA1058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with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2DA31-15C9-440D-A2D7-77D1D68F69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CA577-BA5D-4193-B18D-8988EE92F3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6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48D00-6026-49A9-8653-25CC43A61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28CD4-3C8C-4525-8359-3356E5E5D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35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6A7A8-736F-44DC-8A83-D9D6A4EC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27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02629"/>
      </a:accent1>
      <a:accent2>
        <a:srgbClr val="A51E36"/>
      </a:accent2>
      <a:accent3>
        <a:srgbClr val="999999"/>
      </a:accent3>
      <a:accent4>
        <a:srgbClr val="F38F67"/>
      </a:accent4>
      <a:accent5>
        <a:srgbClr val="F17763"/>
      </a:accent5>
      <a:accent6>
        <a:srgbClr val="FFCC66"/>
      </a:accent6>
      <a:hlink>
        <a:srgbClr val="802629"/>
      </a:hlink>
      <a:folHlink>
        <a:srgbClr val="A51E3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37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1_Custom Design</vt:lpstr>
      <vt:lpstr>Custom Design</vt:lpstr>
      <vt:lpstr>2_Custom Design</vt:lpstr>
      <vt:lpstr>3_Custom Design</vt:lpstr>
      <vt:lpstr>4_Custom Design</vt:lpstr>
      <vt:lpstr>5_Custom Design</vt:lpstr>
      <vt:lpstr>PowerPoint Presentation</vt:lpstr>
      <vt:lpstr>PowerPoint Presentation</vt:lpstr>
      <vt:lpstr>Presentation Title</vt:lpstr>
      <vt:lpstr>Problem</vt:lpstr>
      <vt:lpstr>Problem</vt:lpstr>
      <vt:lpstr>Solution (with Case Study)</vt:lpstr>
      <vt:lpstr>Solution with Case Study</vt:lpstr>
      <vt:lpstr>Lessons Learned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Chris Fagg</dc:creator>
  <dc:description/>
  <cp:lastModifiedBy>Jason Beal</cp:lastModifiedBy>
  <cp:revision>57</cp:revision>
  <dcterms:created xsi:type="dcterms:W3CDTF">2017-05-24T22:31:05Z</dcterms:created>
  <dcterms:modified xsi:type="dcterms:W3CDTF">2024-01-16T18:32:24Z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