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65" r:id="rId3"/>
    <p:sldId id="264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CF6BDC8-9926-FE6F-6D24-E862A1E461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79437" y="267702"/>
            <a:ext cx="2335213" cy="20955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07DA45-8039-7212-860A-0EBE1A57A0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821113"/>
            <a:ext cx="12192000" cy="1870075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4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36F-27CD-9576-DA11-96B14348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FD727-8F98-CCE4-9394-D3A5B9924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72005-209C-71ED-826A-C590A693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4229-28DE-8356-A2B7-7331F732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2A4A-7D19-5DE7-96C9-CA10B8DE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90CE2-0E2C-21F4-FEC5-B0C2B783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1A78-A97E-3BEB-FF81-3B3FF5E2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D24D0-F93D-749A-18BD-D852F7B68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81012-7E52-5387-F659-B8616D2F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683B0-AF8E-0C31-28B9-87952901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4D466-EB35-FD9E-1AA8-5E6F6C89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D30D0-0B09-8C87-251B-EA8BC5398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88C0B-7BC9-ED3B-6EE6-A8EA154A0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75590-3671-F945-23C2-ACCAF779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6A971-F549-353A-38BF-5A4D0A86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BDBF-DB68-EDF0-CEC9-F85FAA4E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F698-1B0B-83A5-3ECD-7278BA8E0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098D4-AF61-97BA-92E7-ADFA97D23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16C0A-1D11-94A7-46BF-67C19D4C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0C146-592D-91EF-6345-C2322F7F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0ECE1-EA3E-1E1D-0845-A595169F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B041-F39B-1CA3-6469-FFBFEE21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9CEF8-0050-4244-A805-FD59C8E37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0C6F-F109-4B03-5A60-31F9885A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F8EA-FB88-32B8-3985-E8BF0260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2CC1F-093D-3206-6C2A-07020BB3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9A40-957F-5EC1-0F10-9C837FB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7A5A-295B-5247-6349-DF348B3A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87F-F99F-F98E-8EE8-084B2203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41F5F-A0FC-4E69-BEC7-EF8F357F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0A875-720F-0171-928E-D83F1518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2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BE0A-DA69-26DD-FF64-1968F1CA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588B-671A-11FF-6E6E-1081F4D34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2364E-03CB-3368-7D2E-5E87F28C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2383B-4D8A-3D8A-BE93-33FAE126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3CB1E-682D-B079-3A83-68F14724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99A6F-D7B9-58A5-48CF-30A6F317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9A34-3768-6140-894D-5040C00F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B1E3D-4FD9-629B-E9B8-E31843AF1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081C1-9278-8984-3847-9A3633F93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E5DC6-BE4C-5AB6-215E-83C760555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40438-1F9C-E729-91FB-49F16664D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7E811-A767-E870-5275-8C92C7DE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528A4-8EAA-0F82-26BA-C6621098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45439-F273-3CAF-D327-78FF6C48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FE13-4A19-422D-C24F-F478357E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CD69F-083C-C5C2-C528-7AF57C3E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3D29C-BB72-B644-906A-E63C1F4C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6A06A-2307-37F2-72DE-4178AAAB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883E8-6AAB-56FC-DA57-DA5FCA45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C368D-22E0-FA56-B1B4-804A7394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88BF7-C07C-B499-4CAF-61986939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54D6-C3B4-352D-5F1F-56BD4EF8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B3EF-5F6B-F638-480C-5D427F96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EDAE1-DA72-EA0F-9027-B17320E7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DC7E8-3386-3535-7E1D-BE36CD46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C91C3-0AC8-A948-9BC4-A00E4AB2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E1B20-163E-A37A-2BD8-BDBBF747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307A9-9223-E0C1-7CEE-BD3ABC59DE57}"/>
              </a:ext>
            </a:extLst>
          </p:cNvPr>
          <p:cNvSpPr txBox="1"/>
          <p:nvPr userDrawn="1"/>
        </p:nvSpPr>
        <p:spPr>
          <a:xfrm>
            <a:off x="191069" y="4312693"/>
            <a:ext cx="1175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1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CC6DB-314F-FB9A-57D0-F47985A2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84E92-3F49-70F6-89D9-6099A7227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C3CC5-7BB5-D57E-CAFF-1A19FCE9B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E97EE-1B08-4FB1-A88B-7A1D4F0C58A5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7F6B9-60D5-6547-74AF-EBE5A005E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AF326-3D60-5E16-B3E9-326E45388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57E7C-CCB6-EAB2-0751-453D7A945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D70AC64-CB77-32FB-E2B4-9ADA8572FE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45032-5A5A-4194-A967-E77FD198DC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2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55CC344-C235-BEF7-C439-EF5B8E9D57B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513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4776B-6AAA-5AB3-C2AC-E522B0482D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76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FA35F-C38B-3E0C-FB78-8C5877EE1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6B45A8E1-586F-D42C-C491-F47E5585F3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5133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41FEE-B95A-40CE-3273-31F36B9419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District Energy and You</a:t>
            </a:r>
          </a:p>
          <a:p>
            <a:r>
              <a:rPr lang="en-US" dirty="0"/>
              <a:t>Tuesday, Feb. 3, 4:00-4:25pm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01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AB51-6B26-9848-75F9-67D087D1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8A2C37D-9057-0E6E-7F68-6541DCF282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6867-23FE-4C63-BAF7-FEFBB577B4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94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gradFill>
          <a:gsLst>
            <a:gs pos="0">
              <a:srgbClr val="243E8E">
                <a:shade val="30000"/>
                <a:satMod val="115000"/>
                <a:lumMod val="57000"/>
                <a:lumOff val="43000"/>
                <a:alpha val="63000"/>
              </a:srgbClr>
            </a:gs>
            <a:gs pos="50000">
              <a:srgbClr val="243E8E">
                <a:shade val="67500"/>
                <a:satMod val="115000"/>
              </a:srgbClr>
            </a:gs>
            <a:gs pos="100000">
              <a:srgbClr val="243E8E">
                <a:shade val="100000"/>
                <a:satMod val="115000"/>
              </a:srgbClr>
            </a:gs>
          </a:gsLst>
          <a:lin ang="16200000" scaled="1"/>
        </a:gradFill>
      </a:spPr>
      <a:bodyPr wrap="square" rtlCol="0">
        <a:spAutoFit/>
      </a:bodyPr>
      <a:lstStyle>
        <a:defPPr algn="ctr">
          <a:defRPr sz="1800" b="1" i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11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Beal</dc:creator>
  <cp:lastModifiedBy>Jason Beal</cp:lastModifiedBy>
  <cp:revision>17</cp:revision>
  <dcterms:created xsi:type="dcterms:W3CDTF">2024-11-01T20:22:49Z</dcterms:created>
  <dcterms:modified xsi:type="dcterms:W3CDTF">2024-11-22T17:11:27Z</dcterms:modified>
</cp:coreProperties>
</file>