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Layouts/slideLayout5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0.xml" ContentType="application/vnd.openxmlformats-officedocument.presentationml.slideLayout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4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25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viewProps.xml" ContentType="application/vnd.openxmlformats-officedocument.presentationml.viewProps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01" r:id="rId1"/>
    <p:sldMasterId id="2147483803" r:id="rId2"/>
    <p:sldMasterId id="2147483811" r:id="rId3"/>
    <p:sldMasterId id="2147483823" r:id="rId4"/>
    <p:sldMasterId id="2147483835" r:id="rId5"/>
    <p:sldMasterId id="2147483847" r:id="rId6"/>
  </p:sldMasterIdLst>
  <p:sldIdLst>
    <p:sldId id="256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3" r:id="rId15"/>
    <p:sldId id="282" r:id="rId16"/>
  </p:sldIdLst>
  <p:sldSz cx="12188825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42A"/>
    <a:srgbClr val="FF592A"/>
    <a:srgbClr val="FF7B2A"/>
    <a:srgbClr val="F6891F"/>
    <a:srgbClr val="D65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4" autoAdjust="0"/>
    <p:restoredTop sz="94719"/>
  </p:normalViewPr>
  <p:slideViewPr>
    <p:cSldViewPr snapToGrid="0" snapToObjects="1">
      <p:cViewPr varScale="1">
        <p:scale>
          <a:sx n="90" d="100"/>
          <a:sy n="90" d="100"/>
        </p:scale>
        <p:origin x="50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customXml" Target="../customXml/item3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77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0455F-8319-F649-809F-FB1B1AFDA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090C6-6CC2-3A42-BD1F-38CD51964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DE239-F873-BB4C-8401-AB507BAB5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8CD5-5C9B-0844-95F2-8EBB8887C671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AE1F8-CCD5-0C4D-9F31-967A65A8E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6CE3E-9A25-5940-9643-883B355D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84DB-94E1-0C48-B0D7-E81802F9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8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93F0C-E9C2-D84B-97B0-EAE7FC19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06031-399F-6C44-9EEC-2F869B15B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F2C9A-62FB-7549-ACAE-437A1A18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8CD5-5C9B-0844-95F2-8EBB8887C671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53CB7-69F0-AC4F-B087-4E1922891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11FA2-E883-E940-923E-6734FD4B7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84DB-94E1-0C48-B0D7-E81802F9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91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12719-E25E-D54C-A060-A1E6C7AF3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663DF-1882-144C-A95A-036EAA54D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6637A-2C36-D84C-A349-8A0B2ECFD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3E70B-38F7-5F4D-8720-0A6631A6B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8CD5-5C9B-0844-95F2-8EBB8887C671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C619F-F62F-4143-A166-D59111738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63375-86BD-6344-951F-3E6F237C3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84DB-94E1-0C48-B0D7-E81802F9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05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6C6EF-0A7F-8540-97B5-6B0CC9BA2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70931-3FAF-9E4B-AD99-3AF9EC3A2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A2DD7-CE7B-704D-A8A6-256C13B7D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DCBAA1-5EB3-0E4C-B351-FDC1EDB07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7DA76-8CB3-6549-AEC2-1BA5C94402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316766-2734-7E45-8009-5F33F1467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8CD5-5C9B-0844-95F2-8EBB8887C671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902189-2391-D549-8BD8-62FB9D645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692009-3456-4B43-B7FC-5372EDBB0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84DB-94E1-0C48-B0D7-E81802F9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13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6A63CB-1C26-9744-9EB9-C2B558DF5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8CD5-5C9B-0844-95F2-8EBB8887C671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532E4A-3A07-0B46-84D7-BE37461C0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514556-4E34-B641-8C53-4DC4E6C6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84DB-94E1-0C48-B0D7-E81802F9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79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CB2960-ED0B-A74F-B94D-D325C96ED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8CD5-5C9B-0844-95F2-8EBB8887C671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48552A-4187-9D46-859E-CC60DBF3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FA5FA-A2FA-1D4C-BF7D-C63738056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84DB-94E1-0C48-B0D7-E81802F9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68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0965E-BC35-E54E-A515-3EFBB6BD1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E94EC-5CC7-674C-ADFE-AC4F8508B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76D40-05B6-F044-B616-FBC46C16D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ED9F8-5D4B-3E4F-9081-EBDB59D52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8CD5-5C9B-0844-95F2-8EBB8887C671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1921C9-B8AD-5844-B218-46D44984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BF1B4-B43E-7941-B8A0-2A372E4B7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84DB-94E1-0C48-B0D7-E81802F9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18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E4977-C295-DD4F-8897-E1DEEEAC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4D8D5D-A19C-D94E-9BE7-42CD462461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53A6A-6F1C-224D-882B-6147B2B7D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4D859-6103-924C-8B0E-976EE8431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8CD5-5C9B-0844-95F2-8EBB8887C671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85D2C-3734-6F4B-AB7B-A506F99BF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582DD-C45D-FE46-B7F6-F94BA90F5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84DB-94E1-0C48-B0D7-E81802F9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97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50E9B-A1F4-F04F-86EC-C6CE5CD11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6EC703-52F1-1843-BA71-E94241091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577E0-9AA7-D04F-B275-E0B128F4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8CD5-5C9B-0844-95F2-8EBB8887C671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49683-61DF-4E42-8698-541AD057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AAAAE-443D-E140-B258-DC0D55CCB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84DB-94E1-0C48-B0D7-E81802F9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79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FDC5B0-3D6C-4646-93ED-CD552691D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4C17CD-3F7A-7048-9946-005D6A69A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C2FE2-94D8-D940-B228-FC64F01B9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8CD5-5C9B-0844-95F2-8EBB8887C671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B7A1D-3F98-1747-9E6B-AA94494A8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42B94-23C8-0D41-868A-CE5FEDBD3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84DB-94E1-0C48-B0D7-E81802F9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9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C0023-B5F3-0447-83C6-55316BE37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D41872-13CE-D14E-989C-7BCDEFC0B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0D449-FA36-E240-AED1-D544C6A28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81F7-7F32-1D40-804D-DD43BCFC94FC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F63F6-5DA3-4F45-98BA-CDB6D6FCF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DC99B-9BED-D34C-87EE-2B9A9FDEB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BD10-6051-ED47-B864-7179AFCF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0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57AA8-8AED-B74E-99BE-4F5544053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D8BA64-0E17-4A42-A6B4-1741F65C2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DC284-DE48-E840-9CED-833A5721C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2F67-D1F9-0D48-B716-2979252B32D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B5A27-46C0-9842-AE47-05479A68D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E29BF-516C-724A-96EB-75E67C9FF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401-3279-804B-955D-F52856AA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1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B8747-6FA0-6F4F-8B42-DA5F127F1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E1B4B-B0D0-EA44-9B3E-4078B3EDD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9A753-3745-BC4D-BB84-5D31A73AA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2F67-D1F9-0D48-B716-2979252B32D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14E80-5A3A-A14B-9992-9E837F079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C336D-1005-A64B-82A1-97300668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401-3279-804B-955D-F52856AA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38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6366D-702B-B64C-A8E4-5C2571DEF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E4044-4411-8649-AE0C-2C4B3295C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31B97-9115-384A-A659-27725AA0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2F67-D1F9-0D48-B716-2979252B32D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9EDFF-29C1-6F41-9066-E7EBB1CF6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97A0E-21F2-584F-A817-636F4876B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401-3279-804B-955D-F52856AA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44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0AD88-8025-8547-8206-80902E1A7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1B2B0-862F-F846-8643-8E5619202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D89DA3-7B18-6845-A9B2-AA0801CD8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84818C-B2AE-CA44-9D91-519F262A5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2F67-D1F9-0D48-B716-2979252B32D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10AF7-0C72-F345-9586-18E881AF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1389B-85D9-F140-A347-099CA2346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401-3279-804B-955D-F52856AA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59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6A1CA-2E8F-A54A-AF48-DDAAE99FB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49EEF-E016-7942-B463-2B9F915EC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FD0B8-0ED9-4A40-B2D8-921DBF8AB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9D78C6-274B-274C-BCD2-B19E1597F8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7C7084-9118-2F46-B573-A1DAA1BF5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30F231-3C54-9542-BF87-2F265C84A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2F67-D1F9-0D48-B716-2979252B32D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636703-7469-3A47-A956-9AB3FF00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68816D-B28C-BA46-834F-64C2A1EDB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401-3279-804B-955D-F52856AA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65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1279C-599C-9944-BB03-66834E244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90E991-9496-F64A-A833-C5FCB95C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2F67-D1F9-0D48-B716-2979252B32D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1411C-B9F7-F147-8478-A0FB15516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F1E254-9971-8E45-9D22-418F6F343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401-3279-804B-955D-F52856AA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29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7D6B50-880A-2B4E-8A53-438250AC1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2F67-D1F9-0D48-B716-2979252B32D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E845BC-71B6-EB44-9712-54738349F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C487D-1065-8C4A-8FD1-FB89A0A5A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401-3279-804B-955D-F52856AA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37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D0BF-261B-7D4F-BB60-998BD469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E1364-1DFA-104B-835C-46DB581E0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F58E9-235D-FA47-B95F-785C4C165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F09C1B-A949-8C4C-B5E7-23C407790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2F67-D1F9-0D48-B716-2979252B32D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DBF5B-A502-6748-91F3-91DFA0BD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3A796-6099-7A44-8DC8-5769DEE1E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401-3279-804B-955D-F52856AA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92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7E234-2041-494F-B40F-96E8F64BC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A56A35-B0C4-444A-8AE9-E4EF19A10B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A23BC-0D44-3C40-9C1A-5185AB1BD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8543A-8391-214D-B16F-E369B5F72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2F67-D1F9-0D48-B716-2979252B32D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301CB-30EF-F044-A952-DDED6886E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33F67-83D3-0D4F-801F-A28A41026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401-3279-804B-955D-F52856AA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90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1EFA-75A2-DF4F-B26D-24C7E4823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841F42-8833-E045-9D8B-0886908B7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918C0-5FEE-644C-8B75-B82E19566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2F67-D1F9-0D48-B716-2979252B32D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59C11-6322-CA42-AAF3-7B1E220F4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411DB-972D-1742-BD9A-59BB1DF20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401-3279-804B-955D-F52856AA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0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9AEC9-E20D-C645-A467-630709569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956EC-19E7-1D4E-AA60-81795237B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3BA0A-5D71-B745-9348-41D1D525F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81F7-7F32-1D40-804D-DD43BCFC94FC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84996-C6D0-D242-BCBE-0FBDBD0F0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51BCA-A12D-E049-ABC1-C315FB8C9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BD10-6051-ED47-B864-7179AFCF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48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AB2EB7-F229-0A4C-8BD6-762FD12C94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C4EC00-97EB-C141-BB5A-A1EEAA93D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21BF5-8AFB-CF4E-9F44-3AA4E4A4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2F67-D1F9-0D48-B716-2979252B32D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0E974-6934-E044-B31B-F1FF60B50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5D334-0CF2-5647-9586-5597761EE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401-3279-804B-955D-F52856AA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10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FB690-7227-6B48-AAE7-315E4FDCD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5FB9F2-8D63-1743-B343-9006D6B57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A4FB8-4252-7F40-8CD0-E009CAF44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AD26-6B48-CF46-8C07-6C84E178A41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C6435-71CE-C94A-9306-BC5511E00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C2097-0C02-2E48-97D6-4C30C9E30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89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4843E-5CBD-5D45-A749-2D2862D58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0370B-7E31-204E-99DD-28DE3F312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AEE2D-FCFA-834D-BB9C-44E6F4BD4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AD26-6B48-CF46-8C07-6C84E178A41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049A8-E810-A845-BF9A-3F1E595B1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26E1E-9219-C349-9C99-498B59E0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820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A94BC-2ACA-754E-B399-328023B51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767" y="1709739"/>
            <a:ext cx="10326728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F1DE4-9BE9-3F4F-9007-B824ECF75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7767" y="4589464"/>
            <a:ext cx="10326728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74F1A-551B-8C4C-8375-C41F4994E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AD26-6B48-CF46-8C07-6C84E178A41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8C4AB-5F08-094E-89B6-216E18032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5EBC0-A841-B644-8CDB-10CD3E49D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17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FA03-43F3-D346-9D46-1165B1A86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DDEE7-3700-934A-9A39-D9929095E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1720" y="1825625"/>
            <a:ext cx="4966513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08DF9-BD59-CD40-B968-9EE4905F3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A2545-15A9-6844-811F-C9E19CCC1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AD26-6B48-CF46-8C07-6C84E178A41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03858-BB60-2C4A-A9BC-54FC8E351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175CC-2EAD-524A-AD04-719691A5F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0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D5075-62D2-2749-901E-1289EFA79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767" y="365126"/>
            <a:ext cx="1033466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FE106-49E2-1943-94B0-CDB045349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7766" y="1681163"/>
            <a:ext cx="497824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924CD3-631B-3945-A88F-0A5A4563C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66" y="2505075"/>
            <a:ext cx="497824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FDE077-61E8-A24E-BB76-80D7F58FE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DE50F5-8905-E14E-A3E0-3B8FF27823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5F88DE-C0CC-FC42-9B04-9FADA1C2C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AD26-6B48-CF46-8C07-6C84E178A41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9BAAE3-9658-C146-B60C-CD6508DA3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8F5D76-3496-D149-9806-14350153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79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E9DCA-3D65-5448-A5DF-E0CCDDDD6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19C651-A7FD-084D-9235-AD976590A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AD26-6B48-CF46-8C07-6C84E178A41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0F83A0-BD23-0D48-BE11-4560B98D6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FF3064-33EB-F140-A311-F3F7E0CED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065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946901-62B7-0749-8717-B5178DCD1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AD26-6B48-CF46-8C07-6C84E178A41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18E1C0-A3C5-9845-BB95-A04910C0E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AF9A3-BA04-7241-9A49-1EC458290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860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AB92A-5F0E-0044-B9D8-7A1177136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610C8-613C-D745-A56F-67CAAF324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8A84A7-BB4A-C749-838B-8472DE507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6FB0C0-8772-5648-AF96-7A0736BD7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AD26-6B48-CF46-8C07-6C84E178A41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0C0486-3168-F64A-8C13-161FD3265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7E42F-7163-2A44-8EDA-372156264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5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319F-BA1B-4D49-9F7A-C9BA09D18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0B9C5A-C25A-1B44-8C04-DBA57EF012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E77CEA-C400-EC42-A809-CC35AB279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519C6-D31C-A545-8D17-466EBB33B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AD26-6B48-CF46-8C07-6C84E178A41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03B69-2657-7441-9198-D2EE1FCE7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81879-B8C0-E549-9756-BB4E01611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7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2D9ED-F4CD-0546-8CDC-72521D523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15AF2-0BBE-B942-9B7D-68E970704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EBB04-F803-864F-B8B0-1660EC85C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81F7-7F32-1D40-804D-DD43BCFC94FC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251B4-09C9-5146-9A77-7915EDF7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72A54-D0EE-3E45-BCE8-575BD559F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BD10-6051-ED47-B864-7179AFCF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050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3F4A6-CC4B-8749-89C9-B474AEB8A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5FA96C-8350-704C-995C-D7EBC889C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185A0-9694-B543-AF3D-6AA5E1B42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AD26-6B48-CF46-8C07-6C84E178A41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5F14B-307A-2A40-AFE8-DE10C9542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C5096-F2DB-F249-B036-019E43E6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782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80791F-3D7D-424D-A426-05A9F8E139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B94B59-A939-F44C-8A77-915B1734B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10DD7-04A5-B542-B155-4B10FC6E9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AD26-6B48-CF46-8C07-6C84E178A41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5B214-702C-7C47-846E-F1FBBE6A6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253DB-26DF-E34F-AECB-8A9ADB7E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164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BC4BF-6B55-A545-A366-971891C76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8C3140-B61E-4648-B5E2-9F2713E7C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31F62-5FA2-A648-B194-53B25CCE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30EF-96B8-9444-B21D-419BCEFF8BB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41A10-3A97-F84B-B8A9-C2080815A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26E62-64BC-6F42-B885-3D2DA9A62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C628-4AE5-A745-A509-F8174D79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65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5C588-CC80-4B4A-B18A-0592D93B2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06C5E-3E20-5541-BC70-84B816A8F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B7244-2EB3-D94D-907E-935DB9F07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30EF-96B8-9444-B21D-419BCEFF8BB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F5070-6720-6745-A977-D6A44E701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A58CA-A340-5243-9BC1-83BAF3ADC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C628-4AE5-A745-A509-F8174D79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823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36297-F6B5-8845-879C-05D704BD5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1BE14-F994-8D4A-9372-F3F779989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735B7-2648-394E-844A-C0637BCD9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30EF-96B8-9444-B21D-419BCEFF8BB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1CAB8-328F-2E44-ADE2-4DE5AE6B1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63310-49E8-B442-9EF5-FED07040E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C628-4AE5-A745-A509-F8174D79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08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9D74D-9240-D944-984A-EE8BCF2F0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711B4-9060-B846-9EF6-AB720118B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1143F6-AB74-9B41-A263-F4A531A98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09DCD5-DD67-8C42-816C-C0CA9DF4A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30EF-96B8-9444-B21D-419BCEFF8BB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4C51A-2E4E-1F48-BDBD-9B1C4A196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532F7-BF11-B442-AB1B-78F19D2CC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C628-4AE5-A745-A509-F8174D79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240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E8033-CF31-FE41-B211-B40952E25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153CD-9C53-E347-9B5C-13EF5A909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CC923-142F-C34B-A4D1-158E2E641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1E1C55-3AD3-3241-823D-D84AADF86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5BE0C8-352E-7840-9871-7C5ECC2F79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F0030F-34D1-1F47-8A10-3FF688393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30EF-96B8-9444-B21D-419BCEFF8BB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26205C-95C4-CC48-AEF4-4F9150242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4FA176-31EC-D743-8286-A7C7CB612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C628-4AE5-A745-A509-F8174D79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665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7BECD-70CB-8B4F-9480-090FCD9B1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87E83A-43FA-6D49-ADB9-C7DB34A93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30EF-96B8-9444-B21D-419BCEFF8BB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CFFA75-FB50-E841-889C-615E28DFE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B4EF29-F4BD-CA4F-A70C-A7EB07B1C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C628-4AE5-A745-A509-F8174D79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047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11777E-A9C3-924D-B55F-34BEA2F51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30EF-96B8-9444-B21D-419BCEFF8BB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8BA5C4-F9C4-8C4D-81B4-32E83C83B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EE17B-6741-4840-8194-985740E77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C628-4AE5-A745-A509-F8174D79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426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F58F2-904E-1249-9A4C-81EFD737B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EC399-19D7-7145-9ABD-B88B732FF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AF7651-5012-4747-83BE-D994D4811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4C6C1-9671-DB44-BE4C-C653A8CA3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30EF-96B8-9444-B21D-419BCEFF8BB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52DDB-06DF-5942-85BF-3345CB15B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A2FD0-1066-7B49-AFF4-95484D17F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C628-4AE5-A745-A509-F8174D79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78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50F5-B3F9-0F40-960C-13F369F4A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088B9-0B09-3B45-92DC-8743A375D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90BD18-919C-7D41-851C-13FBFCBC6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90132-5FFC-E947-83D1-775A61BC2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81F7-7F32-1D40-804D-DD43BCFC94FC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F71DE-19F3-344E-8EF0-2E1BF65C6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AE330-135B-2A40-8E09-6E081FDF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BD10-6051-ED47-B864-7179AFCF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475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9A46C-B7D0-9843-A0AF-BC5F393A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025326-8FC4-8448-B1D2-FD7268282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5E6ED-4D58-5F46-ABD1-ACEF21D54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21C3B-2814-984D-87A5-FE80752B9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30EF-96B8-9444-B21D-419BCEFF8BB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A9D4D-84F7-5A40-972E-887914367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13C894-804F-9549-95EE-89835964C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C628-4AE5-A745-A509-F8174D79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633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DB884-D540-E64C-9E7B-FB29938C5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34D11-7720-864F-A092-81382A85E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8228D-CFF3-AD44-9A50-E596639F1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30EF-96B8-9444-B21D-419BCEFF8BB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B483D-BE88-694F-9658-79B4A422B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E5A1A-8C38-FA46-BD4B-F0CC4D975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C628-4AE5-A745-A509-F8174D79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345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623A5D-71FD-874F-94B7-87EC36A85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AE47F9-666E-1D4B-B261-68F431039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CA2D0-6B94-C645-883F-73027E26E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30EF-96B8-9444-B21D-419BCEFF8BB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E796D-4197-1A43-ACA7-78570CE9E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6C38-C06A-954C-9BC6-3F80EB345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C628-4AE5-A745-A509-F8174D79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4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2DFEA-85E5-1341-80D1-53FEF273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2F09D-682E-5348-A84C-1DE418EE3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D25527-3D8E-034E-A346-83C086C93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AA38C7-4122-404D-BB0A-F50F40629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98C316-1BD8-5448-84EF-6993615BA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68D962-1365-934E-8808-A70B1235B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81F7-7F32-1D40-804D-DD43BCFC94FC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AE3AF5-D863-454A-BF87-0A5B0EDF3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90A307-71D6-DC42-A182-49D9A40D7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BD10-6051-ED47-B864-7179AFCF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2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D724C-9411-914A-AF12-79F2253C5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B973C5-38B3-DE48-9F12-BA9135450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81F7-7F32-1D40-804D-DD43BCFC94FC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51D57-446E-BF41-BFAF-E86F5DCE5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8625E-8D8B-4947-9A26-A70EC0E37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BD10-6051-ED47-B864-7179AFCF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AE1121-3628-EF48-B7DB-C7F78CC82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81F7-7F32-1D40-804D-DD43BCFC94FC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196366-7DDC-0E4A-8DB6-01F3FF474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06711-3A22-4E4B-8862-F3EEF2B63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BD10-6051-ED47-B864-7179AFCF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55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5FBD7-6655-8D49-AAFE-286702E2C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1AA8A0-F5D7-944C-8373-70D823DD1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851BF-11EF-914C-BD0D-B825D2D5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8CD5-5C9B-0844-95F2-8EBB8887C671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96F9C-242E-3C40-ABD3-3B5E92FFD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63369-5132-A746-A7F5-0D7E6E8D6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84DB-94E1-0C48-B0D7-E81802F9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0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6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DA5184-685D-81DE-3BF6-01E6D4DAC4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71" y="5797741"/>
            <a:ext cx="2201540" cy="631997"/>
          </a:xfrm>
          <a:prstGeom prst="rect">
            <a:avLst/>
          </a:prstGeom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4CF1A9-23B4-AB65-4419-17A5F196F8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3"/>
            <a:ext cx="12188825" cy="6856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1FE903-0FEC-ED71-3907-9C825F9DFA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3830" y="902421"/>
            <a:ext cx="3763200" cy="133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0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2266E-9A63-D84D-B0B2-50E3FEDD21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981F7-7F32-1D40-804D-DD43BCFC94FC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A03C6-D07E-6C4B-B7BC-04CFFCD7E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A1822-9A27-4C49-816E-BD8DE2968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3BD10-6051-ED47-B864-7179AFCF28DD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B39D1C-A764-081F-9B3A-62562EAF6AC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2"/>
            <a:ext cx="12190415" cy="6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0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DC09C-29B2-0B49-B83C-BD9A7AD97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E4D14-9F62-5D45-84A2-EB53E3DF7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26138-F30E-0846-9EB5-B3B8B6A7F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C8CD5-5C9B-0844-95F2-8EBB8887C671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ADD08-7FE0-5740-8C88-01340CDA3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C02EB-8DAA-C44D-8EE7-4E5A98D27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784DB-94E1-0C48-B0D7-E81802F9640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E07321-0BB2-ED71-56A6-6462363AE0D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2"/>
            <a:ext cx="12190415" cy="6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6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2D24AC-7436-5948-8D75-D02A59CA8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B3E8C-0D65-B746-B97E-AEF2E49E7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EDADA-FD9E-644C-AC16-4E1878857D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32F67-D1F9-0D48-B716-2979252B32D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1027A-225F-FE4D-A584-8B11BFAAC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3AD4A-5224-8147-AC01-D3E11181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D6401-3279-804B-955D-F52856AAA9B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D59398-4968-C895-0E0D-47091DAB8F8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4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179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3"/>
            <a:ext cx="12188825" cy="685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3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C86867-2926-FC43-9CAC-7B48D8A85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720" y="365126"/>
            <a:ext cx="102991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6321F-6496-884B-AB5F-8A67F6613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1720" y="1825625"/>
            <a:ext cx="102991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B450D-F24B-AE42-A22B-CA9B4F48A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EAD26-6B48-CF46-8C07-6C84E178A41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84F39-0913-0D44-8A0D-EAC69BA29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F08F0-0700-D747-B274-7CB663A9F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F2998D4-37CE-9E58-A518-72DF0D76FDD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074" y="6193397"/>
            <a:ext cx="2146182" cy="5361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A2B08D-FB5F-DFFF-8363-9547023E0B7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F5E07E-6BEE-FD4F-8B58-2983C539572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21" y="6081543"/>
            <a:ext cx="2148840" cy="75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7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8E6FB5-53FB-4449-B185-581A4A9F1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C4387-28C1-2E4C-B973-6A16C8200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F09E5-D667-3C47-8CCC-30C7B72BD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530EF-96B8-9444-B21D-419BCEFF8BB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83286-5B3A-1249-80EC-10C51605E4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80944-D8AB-C240-88B2-3BAA311A2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DC628-4AE5-A745-A509-F8174D799D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ustomShape 6">
            <a:extLst>
              <a:ext uri="{FF2B5EF4-FFF2-40B4-BE49-F238E27FC236}">
                <a16:creationId xmlns:a16="http://schemas.microsoft.com/office/drawing/2014/main" id="{59D08FB4-C684-46E1-8A01-3894F7F971EC}"/>
              </a:ext>
            </a:extLst>
          </p:cNvPr>
          <p:cNvSpPr/>
          <p:nvPr userDrawn="1"/>
        </p:nvSpPr>
        <p:spPr>
          <a:xfrm>
            <a:off x="0" y="6247440"/>
            <a:ext cx="12188880" cy="610560"/>
          </a:xfrm>
          <a:prstGeom prst="rect">
            <a:avLst/>
          </a:prstGeom>
          <a:solidFill>
            <a:srgbClr val="1F4B74"/>
          </a:solidFill>
          <a:ln>
            <a:solidFill>
              <a:srgbClr val="1F4B7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45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4F3C2-7DA4-46DF-9CDC-4C1627B2A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8D418388-0376-D622-00B5-80B6BD6AD9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Speaker #1 Name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Company Logo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102C9E30-2393-251D-5119-D54EB75528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Speaker #2 Name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27513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11A9A-3027-4404-85A3-E96FD88A2A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DFCB4-2974-46FB-BD31-7FA9AC880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Speaker Name #1, Company</a:t>
            </a:r>
          </a:p>
        </p:txBody>
      </p:sp>
    </p:spTree>
    <p:extLst>
      <p:ext uri="{BB962C8B-B14F-4D97-AF65-F5344CB8AC3E}">
        <p14:creationId xmlns:p14="http://schemas.microsoft.com/office/powerpoint/2010/main" val="1769308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E6A6C-4DAF-4547-ABC0-78E527EA5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2ABAE-DB11-93DC-8FEF-1D2A6DF01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6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A6E48-B47D-4AF5-BD47-454F4D430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7B571-C82E-4C64-2BED-CF010CE81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0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2AD32-9272-41B9-98FA-6296712F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with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6D302-34E9-952D-EE6A-234D3E1F9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75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017D8-D70D-40DB-84AA-F3DDA1058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with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5BA5E-1490-B0CD-0DAF-40249FB9B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6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48D00-6026-49A9-8653-25CC43A61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E0080-527D-BEE4-2051-083C6FCDC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35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AA0A8-1928-EEB2-198C-CC15999C3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596DA1-5549-789C-8D14-6CA0E588D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27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2802BE-162C-17CC-6833-064736F17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235E4-37F8-6C61-1D70-F214C4EC9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20061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02629"/>
      </a:accent1>
      <a:accent2>
        <a:srgbClr val="A51E36"/>
      </a:accent2>
      <a:accent3>
        <a:srgbClr val="999999"/>
      </a:accent3>
      <a:accent4>
        <a:srgbClr val="F38F67"/>
      </a:accent4>
      <a:accent5>
        <a:srgbClr val="F17763"/>
      </a:accent5>
      <a:accent6>
        <a:srgbClr val="FFCC66"/>
      </a:accent6>
      <a:hlink>
        <a:srgbClr val="802629"/>
      </a:hlink>
      <a:folHlink>
        <a:srgbClr val="A51E3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890CF2523B4F4CA01A91D8EBCC5759" ma:contentTypeVersion="13" ma:contentTypeDescription="Create a new document." ma:contentTypeScope="" ma:versionID="abdc02accc55d80c29f516731d87046d">
  <xsd:schema xmlns:xsd="http://www.w3.org/2001/XMLSchema" xmlns:xs="http://www.w3.org/2001/XMLSchema" xmlns:p="http://schemas.microsoft.com/office/2006/metadata/properties" xmlns:ns2="13e157fc-52f3-46d4-9eef-e675c93756aa" xmlns:ns3="a648e642-f9e9-4efe-b4c8-1cbfa1f92b5b" targetNamespace="http://schemas.microsoft.com/office/2006/metadata/properties" ma:root="true" ma:fieldsID="e891bd6c111f138f42256bfc98cb55de" ns2:_="" ns3:_="">
    <xsd:import namespace="13e157fc-52f3-46d4-9eef-e675c93756aa"/>
    <xsd:import namespace="a648e642-f9e9-4efe-b4c8-1cbfa1f92b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e157fc-52f3-46d4-9eef-e675c93756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5d8e706-3a0a-4abf-b349-bb401f2e4b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48e642-f9e9-4efe-b4c8-1cbfa1f92b5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a2ad1e3-df4c-477b-b4b0-9cc93758eb86}" ma:internalName="TaxCatchAll" ma:showField="CatchAllData" ma:web="a648e642-f9e9-4efe-b4c8-1cbfa1f92b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3e157fc-52f3-46d4-9eef-e675c93756aa">
      <Terms xmlns="http://schemas.microsoft.com/office/infopath/2007/PartnerControls"/>
    </lcf76f155ced4ddcb4097134ff3c332f>
    <TaxCatchAll xmlns="a648e642-f9e9-4efe-b4c8-1cbfa1f92b5b" xsi:nil="true"/>
  </documentManagement>
</p:properties>
</file>

<file path=customXml/itemProps1.xml><?xml version="1.0" encoding="utf-8"?>
<ds:datastoreItem xmlns:ds="http://schemas.openxmlformats.org/officeDocument/2006/customXml" ds:itemID="{E33E8DBF-EE3B-441C-8456-7EB6F452289C}"/>
</file>

<file path=customXml/itemProps2.xml><?xml version="1.0" encoding="utf-8"?>
<ds:datastoreItem xmlns:ds="http://schemas.openxmlformats.org/officeDocument/2006/customXml" ds:itemID="{16D20755-D67F-433B-A4A2-BA82E89DC122}"/>
</file>

<file path=customXml/itemProps3.xml><?xml version="1.0" encoding="utf-8"?>
<ds:datastoreItem xmlns:ds="http://schemas.openxmlformats.org/officeDocument/2006/customXml" ds:itemID="{C3D587B0-4247-4433-904D-55BE380EEFF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37</Words>
  <Application>Microsoft Office PowerPoint</Application>
  <PresentationFormat>Custom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6_Office Theme</vt:lpstr>
      <vt:lpstr>1_Custom Design</vt:lpstr>
      <vt:lpstr>Custom Design</vt:lpstr>
      <vt:lpstr>2_Custom Design</vt:lpstr>
      <vt:lpstr>3_Custom Design</vt:lpstr>
      <vt:lpstr>4_Custom Design</vt:lpstr>
      <vt:lpstr>PowerPoint Presentation</vt:lpstr>
      <vt:lpstr>Presentation Title</vt:lpstr>
      <vt:lpstr>Problem</vt:lpstr>
      <vt:lpstr>Problem</vt:lpstr>
      <vt:lpstr>Solution with Case Study</vt:lpstr>
      <vt:lpstr>Solution with Case Study</vt:lpstr>
      <vt:lpstr>Lessons Learned</vt:lpstr>
      <vt:lpstr>PowerPoint Presentation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Emily Riskalla</dc:creator>
  <dc:description/>
  <cp:lastModifiedBy>Emily Cummings</cp:lastModifiedBy>
  <cp:revision>33</cp:revision>
  <dcterms:created xsi:type="dcterms:W3CDTF">2019-08-23T11:14:40Z</dcterms:created>
  <dcterms:modified xsi:type="dcterms:W3CDTF">2026-04-17T15:53:55Z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0x010100B3890CF2523B4F4CA01A91D8EBCC5759</vt:lpwstr>
  </property>
</Properties>
</file>