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0" r:id="rId2"/>
  </p:sldMasterIdLst>
  <p:sldIdLst>
    <p:sldId id="267" r:id="rId3"/>
    <p:sldId id="264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83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107DA45-8039-7212-860A-0EBE1A57A05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33350" y="1171575"/>
            <a:ext cx="7524750" cy="3924300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solidFill>
              <a:schemeClr val="accent1"/>
            </a:solidFill>
          </a:ln>
        </p:spPr>
        <p:txBody>
          <a:bodyPr/>
          <a:lstStyle>
            <a:lvl1pPr marL="0" indent="0" algn="ctr">
              <a:buFontTx/>
              <a:buNone/>
              <a:defRPr sz="4000" b="1" i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4D643C-805F-0A78-DC4F-25EB45720172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8484124" y="63610"/>
            <a:ext cx="3371851" cy="32099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642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0136F-27CD-9576-DA11-96B143485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3FD727-8F98-CCE4-9394-D3A5B9924D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572005-209C-71ED-826A-C590A693E4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924229-28DE-8356-A2B7-7331F73201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32A4A-7D19-5DE7-96C9-CA10B8DED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190CE2-0E2C-21F4-FEC5-B0C2B7832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857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ED1A78-A97E-3BEB-FF81-3B3FF5E23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0BD24D0-F93D-749A-18BD-D852F7B6880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681012-7E52-5387-F659-B8616D2F8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683B0-AF8E-0C31-28B9-8795290135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54D466-EB35-FD9E-1AA8-5E6F6C8966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2909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6AD30D0-0B09-8C87-251B-EA8BC53981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9B88C0B-7BC9-ED3B-6EE6-A8EA154A00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975590-3671-F945-23C2-ACCAF7797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46A971-F549-353A-38BF-5A4D0A863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18BDBF-DB68-EDF0-CEC9-F85FAA4E3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1129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7CF698-1B0B-83A5-3ECD-7278BA8E0C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098D4-AF61-97BA-92E7-ADFA97D235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16C0A-1D11-94A7-46BF-67C19D4C4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90C146-592D-91EF-6345-C2322F7FB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50ECE1-EA3E-1E1D-0845-A595169FB7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5473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4EB041-F39B-1CA3-6469-FFBFEE214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19CEF8-0050-4244-A805-FD59C8E379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650C6F-F109-4B03-5A60-31F9885A03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CFF8EA-FB88-32B8-3985-E8BF02606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32CC1F-093D-3206-6C2A-07020BB39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1636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409A40-957F-5EC1-0F10-9C837FB54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9DE7A5A-295B-5247-6349-DF348B3AA3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F087F-F99F-F98E-8EE8-084B22034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441F5F-A0FC-4E69-BEC7-EF8F357F70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200A875-720F-0171-928E-D83F15181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827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CABE0A-DA69-26DD-FF64-1968F1CAD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D588B-671A-11FF-6E6E-1081F4D34D1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02364E-03CB-3368-7D2E-5E87F28C04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42383B-4D8A-3D8A-BE93-33FAE1265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33CB1E-682D-B079-3A83-68F1472446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299A6F-D7B9-58A5-48CF-30A6F3177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63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59A34-3768-6140-894D-5040C00FBC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9B1E3D-4FD9-629B-E9B8-E31843AF19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4081C1-9278-8984-3847-9A3633F93B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9E5DC6-BE4C-5AB6-215E-83C76055547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140438-1F9C-E729-91FB-49F16664DD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37E811-A767-E870-5275-8C92C7DE39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F3528A4-8EAA-0F82-26BA-C6621098E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1945439-F273-3CAF-D327-78FF6C483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388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27FE13-4A19-422D-C24F-F478357E0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1ACD69F-083C-C5C2-C528-7AF57C3E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763D29C-BB72-B644-906A-E63C1F4CFD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816A06A-2307-37F2-72DE-4178AAABD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663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46883E8-6AAB-56FC-DA57-DA5FCA45D6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2C368D-22E0-FA56-B1B4-804A73944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D88BF7-C07C-B499-4CAF-61986939D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186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254D6-C3B4-352D-5F1F-56BD4EF81D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1CB3EF-5F6B-F638-480C-5D427F9659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ADEDAE1-DA72-EA0F-9027-B17320E7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5DC7E8-3386-3535-7E1D-BE36CD46D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2C91C3-0AC8-A948-9BC4-A00E4AB202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5E1B20-163E-A37A-2BD8-BDBBF747A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67368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6B307A9-9223-E0C1-7CEE-BD3ABC59DE57}"/>
              </a:ext>
            </a:extLst>
          </p:cNvPr>
          <p:cNvSpPr txBox="1"/>
          <p:nvPr userDrawn="1"/>
        </p:nvSpPr>
        <p:spPr>
          <a:xfrm>
            <a:off x="191069" y="4312693"/>
            <a:ext cx="117507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INSERT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81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ECC6DB-314F-FB9A-57D0-F47985A2CF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984E92-3F49-70F6-89D9-6099A7227C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EC3CC5-7BB5-D57E-CAFF-1A19FCE9BD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DE97EE-1B08-4FB1-A88B-7A1D4F0C58A5}" type="datetimeFigureOut">
              <a:rPr lang="en-US" smtClean="0"/>
              <a:t>4/17/2026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C7F6B9-60D5-6547-74AF-EBE5A005EC6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AF326-3D60-5E16-B3E9-326E453884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8943D42-430D-4F9E-87DD-D61DB3FB6F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04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67AB51-6B26-9848-75F9-67D087D1F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6867-23FE-4C63-BAF7-FEFBB577B4B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1033434"/>
            <a:ext cx="6905625" cy="4027486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2" name="Picture Placeholder 1">
            <a:extLst>
              <a:ext uri="{FF2B5EF4-FFF2-40B4-BE49-F238E27FC236}">
                <a16:creationId xmlns:a16="http://schemas.microsoft.com/office/drawing/2014/main" id="{98A2C37D-9057-0E6E-7F68-6541DCF282E9}"/>
              </a:ext>
            </a:extLst>
          </p:cNvPr>
          <p:cNvSpPr>
            <a:spLocks noGrp="1"/>
          </p:cNvSpPr>
          <p:nvPr>
            <p:ph type="pic" sz="quarter" idx="4294967295"/>
          </p:nvPr>
        </p:nvSpPr>
        <p:spPr>
          <a:xfrm>
            <a:off x="7677150" y="179418"/>
            <a:ext cx="4304951" cy="4106831"/>
          </a:xfrm>
          <a:prstGeom prst="ellipse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094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E04776B-6AAA-5AB3-C2AC-E522B0482D7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23850" y="971550"/>
            <a:ext cx="6858000" cy="3905250"/>
          </a:xfrm>
        </p:spPr>
        <p:txBody>
          <a:bodyPr/>
          <a:lstStyle/>
          <a:p>
            <a:pPr algn="l"/>
            <a:r>
              <a:rPr lang="en-US" sz="2800" b="0" i="0" dirty="0"/>
              <a:t>Wednesday, February 18, 3:30-4:00pm</a:t>
            </a:r>
          </a:p>
          <a:p>
            <a:pPr algn="l"/>
            <a:r>
              <a:rPr lang="en-US" sz="3600" i="0" dirty="0"/>
              <a:t>District Energy and You: </a:t>
            </a:r>
            <a:br>
              <a:rPr lang="en-US" sz="3600" i="0" dirty="0"/>
            </a:br>
            <a:r>
              <a:rPr lang="en-US" sz="3600" i="0" dirty="0"/>
              <a:t>Decarbonizing is the Key</a:t>
            </a:r>
          </a:p>
          <a:p>
            <a:pPr algn="l"/>
            <a:endParaRPr lang="en-US" sz="3600" i="0" dirty="0"/>
          </a:p>
          <a:p>
            <a:pPr algn="l"/>
            <a:r>
              <a:rPr lang="en-US" sz="5400" i="0" dirty="0"/>
              <a:t>Robert Williams</a:t>
            </a:r>
            <a:br>
              <a:rPr lang="en-US" sz="3600" i="0" dirty="0"/>
            </a:br>
            <a:r>
              <a:rPr lang="en-US" sz="2800" b="0" dirty="0"/>
              <a:t>Director of Engineering</a:t>
            </a:r>
            <a:br>
              <a:rPr lang="en-US" sz="2800" b="0" dirty="0"/>
            </a:br>
            <a:r>
              <a:rPr lang="en-US" sz="2800" b="0" dirty="0" err="1"/>
              <a:t>ABCDistrict</a:t>
            </a:r>
            <a:r>
              <a:rPr lang="en-US" sz="2800" b="0" dirty="0"/>
              <a:t> Energy</a:t>
            </a:r>
          </a:p>
        </p:txBody>
      </p:sp>
      <p:pic>
        <p:nvPicPr>
          <p:cNvPr id="5" name="Picture Placeholder 4" descr="A person wearing glasses and smiling&#10;&#10;Description automatically generated">
            <a:extLst>
              <a:ext uri="{FF2B5EF4-FFF2-40B4-BE49-F238E27FC236}">
                <a16:creationId xmlns:a16="http://schemas.microsoft.com/office/drawing/2014/main" id="{355CC344-C235-BEF7-C439-EF5B8E9D57B4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33" b="5133"/>
          <a:stretch>
            <a:fillRect/>
          </a:stretch>
        </p:blipFill>
        <p:spPr>
          <a:xfrm>
            <a:off x="8094053" y="199823"/>
            <a:ext cx="3307475" cy="2973145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0737616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gradFill>
          <a:gsLst>
            <a:gs pos="0">
              <a:srgbClr val="243E8E">
                <a:shade val="30000"/>
                <a:satMod val="115000"/>
                <a:lumMod val="57000"/>
                <a:lumOff val="43000"/>
                <a:alpha val="63000"/>
              </a:srgbClr>
            </a:gs>
            <a:gs pos="50000">
              <a:srgbClr val="243E8E">
                <a:shade val="67500"/>
                <a:satMod val="115000"/>
              </a:srgbClr>
            </a:gs>
            <a:gs pos="100000">
              <a:srgbClr val="243E8E">
                <a:shade val="100000"/>
                <a:satMod val="115000"/>
              </a:srgbClr>
            </a:gs>
          </a:gsLst>
          <a:lin ang="16200000" scaled="1"/>
        </a:gradFill>
      </a:spPr>
      <a:bodyPr wrap="square" rtlCol="0">
        <a:spAutoFit/>
      </a:bodyPr>
      <a:lstStyle>
        <a:defPPr algn="ctr">
          <a:defRPr sz="1800" b="1" i="1" dirty="0" smtClean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14422</TotalTime>
  <Words>25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Office Theme</vt:lpstr>
      <vt:lpstr>Custom Design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Jason Beal</dc:creator>
  <cp:lastModifiedBy>Jason Beal</cp:lastModifiedBy>
  <cp:revision>28</cp:revision>
  <dcterms:created xsi:type="dcterms:W3CDTF">2024-11-01T20:22:49Z</dcterms:created>
  <dcterms:modified xsi:type="dcterms:W3CDTF">2026-04-27T00:45:06Z</dcterms:modified>
</cp:coreProperties>
</file>