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7" r:id="rId3"/>
    <p:sldId id="264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Beal" userId="62f46af6-155e-42d5-a29a-8f96d2271be7" providerId="ADAL" clId="{71FDE760-7E86-4A65-86B3-62830BD823FA}"/>
    <pc:docChg chg="custSel addSld modSld modMainMaster">
      <pc:chgData name="Jason Beal" userId="62f46af6-155e-42d5-a29a-8f96d2271be7" providerId="ADAL" clId="{71FDE760-7E86-4A65-86B3-62830BD823FA}" dt="2026-05-25T17:42:10.449" v="261" actId="20577"/>
      <pc:docMkLst>
        <pc:docMk/>
      </pc:docMkLst>
      <pc:sldChg chg="addSp modSp mod">
        <pc:chgData name="Jason Beal" userId="62f46af6-155e-42d5-a29a-8f96d2271be7" providerId="ADAL" clId="{71FDE760-7E86-4A65-86B3-62830BD823FA}" dt="2026-05-25T17:41:18.821" v="153" actId="20577"/>
        <pc:sldMkLst>
          <pc:docMk/>
          <pc:sldMk cId="1073761644" sldId="264"/>
        </pc:sldMkLst>
        <pc:spChg chg="add mod">
          <ac:chgData name="Jason Beal" userId="62f46af6-155e-42d5-a29a-8f96d2271be7" providerId="ADAL" clId="{71FDE760-7E86-4A65-86B3-62830BD823FA}" dt="2026-05-25T17:41:18.821" v="153" actId="20577"/>
          <ac:spMkLst>
            <pc:docMk/>
            <pc:sldMk cId="1073761644" sldId="264"/>
            <ac:spMk id="6" creationId="{C691DF7D-CD90-9EA5-70D1-3662CD5D262A}"/>
          </ac:spMkLst>
        </pc:spChg>
      </pc:sldChg>
      <pc:sldChg chg="modSp add mod">
        <pc:chgData name="Jason Beal" userId="62f46af6-155e-42d5-a29a-8f96d2271be7" providerId="ADAL" clId="{71FDE760-7E86-4A65-86B3-62830BD823FA}" dt="2026-05-25T17:42:10.449" v="261" actId="20577"/>
        <pc:sldMkLst>
          <pc:docMk/>
          <pc:sldMk cId="2616890174" sldId="268"/>
        </pc:sldMkLst>
        <pc:spChg chg="mod">
          <ac:chgData name="Jason Beal" userId="62f46af6-155e-42d5-a29a-8f96d2271be7" providerId="ADAL" clId="{71FDE760-7E86-4A65-86B3-62830BD823FA}" dt="2026-05-25T17:42:10.449" v="261" actId="20577"/>
          <ac:spMkLst>
            <pc:docMk/>
            <pc:sldMk cId="2616890174" sldId="268"/>
            <ac:spMk id="6" creationId="{714C8A6D-EC5E-3CA0-D657-91F59AEDE92F}"/>
          </ac:spMkLst>
        </pc:spChg>
      </pc:sldChg>
      <pc:sldMasterChg chg="modSldLayout">
        <pc:chgData name="Jason Beal" userId="62f46af6-155e-42d5-a29a-8f96d2271be7" providerId="ADAL" clId="{71FDE760-7E86-4A65-86B3-62830BD823FA}" dt="2026-05-20T22:48:11.270" v="1"/>
        <pc:sldMasterMkLst>
          <pc:docMk/>
          <pc:sldMasterMk cId="3228817708" sldId="2147483648"/>
        </pc:sldMasterMkLst>
        <pc:sldLayoutChg chg="setBg">
          <pc:chgData name="Jason Beal" userId="62f46af6-155e-42d5-a29a-8f96d2271be7" providerId="ADAL" clId="{71FDE760-7E86-4A65-86B3-62830BD823FA}" dt="2026-05-20T22:48:11.270" v="1"/>
          <pc:sldLayoutMkLst>
            <pc:docMk/>
            <pc:sldMasterMk cId="3228817708" sldId="2147483648"/>
            <pc:sldLayoutMk cId="2025642839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50" y="1171575"/>
            <a:ext cx="7524750" cy="39243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D643C-805F-0A78-DC4F-25EB45720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124" y="63610"/>
            <a:ext cx="3371851" cy="3209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307A9-9223-E0C1-7CEE-BD3ABC59DE57}"/>
              </a:ext>
            </a:extLst>
          </p:cNvPr>
          <p:cNvSpPr txBox="1"/>
          <p:nvPr userDrawn="1"/>
        </p:nvSpPr>
        <p:spPr>
          <a:xfrm>
            <a:off x="191069" y="4312693"/>
            <a:ext cx="117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77150" y="179418"/>
            <a:ext cx="4304951" cy="410683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A5350-DC65-6E22-06BB-B228F1BC347A}"/>
              </a:ext>
            </a:extLst>
          </p:cNvPr>
          <p:cNvSpPr txBox="1"/>
          <p:nvPr/>
        </p:nvSpPr>
        <p:spPr>
          <a:xfrm>
            <a:off x="350981" y="1939636"/>
            <a:ext cx="6530109" cy="1384995"/>
          </a:xfrm>
          <a:prstGeom prst="rect">
            <a:avLst/>
          </a:prstGeom>
          <a:gradFill>
            <a:gsLst>
              <a:gs pos="0">
                <a:srgbClr val="243E8E">
                  <a:shade val="30000"/>
                  <a:satMod val="115000"/>
                  <a:lumMod val="57000"/>
                  <a:lumOff val="43000"/>
                  <a:alpha val="63000"/>
                </a:srgbClr>
              </a:gs>
              <a:gs pos="50000">
                <a:srgbClr val="243E8E">
                  <a:shade val="67500"/>
                  <a:satMod val="115000"/>
                </a:srgbClr>
              </a:gs>
              <a:gs pos="100000">
                <a:srgbClr val="243E8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excited to get together with colleagues from around the world to discuss the future of district energy! </a:t>
            </a:r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>
          <a:xfrm>
            <a:off x="8094053" y="199823"/>
            <a:ext cx="3307475" cy="297314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1DF7D-CD90-9EA5-70D1-3662CD5D262A}"/>
              </a:ext>
            </a:extLst>
          </p:cNvPr>
          <p:cNvSpPr txBox="1"/>
          <p:nvPr/>
        </p:nvSpPr>
        <p:spPr>
          <a:xfrm>
            <a:off x="350981" y="1939636"/>
            <a:ext cx="6530109" cy="1815882"/>
          </a:xfrm>
          <a:prstGeom prst="rect">
            <a:avLst/>
          </a:prstGeom>
          <a:gradFill>
            <a:gsLst>
              <a:gs pos="0">
                <a:srgbClr val="243E8E">
                  <a:shade val="30000"/>
                  <a:satMod val="115000"/>
                  <a:lumMod val="57000"/>
                  <a:lumOff val="43000"/>
                  <a:alpha val="63000"/>
                </a:srgbClr>
              </a:gs>
              <a:gs pos="50000">
                <a:srgbClr val="243E8E">
                  <a:shade val="67500"/>
                  <a:satMod val="115000"/>
                </a:srgbClr>
              </a:gs>
              <a:gs pos="100000">
                <a:srgbClr val="243E8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excited to exhibit at IDEA2026 in Ottawa, June 23-26. </a:t>
            </a:r>
          </a:p>
          <a:p>
            <a:pPr algn="ctr"/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by Booth XXX and say hi!</a:t>
            </a:r>
          </a:p>
        </p:txBody>
      </p:sp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34D2F-99F9-3C89-FC05-56132DDF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FA6D75C6-8B40-6116-5468-E9F162DCFE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>
          <a:xfrm>
            <a:off x="8094053" y="199823"/>
            <a:ext cx="3307475" cy="297314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C8A6D-EC5E-3CA0-D657-91F59AEDE92F}"/>
              </a:ext>
            </a:extLst>
          </p:cNvPr>
          <p:cNvSpPr txBox="1"/>
          <p:nvPr/>
        </p:nvSpPr>
        <p:spPr>
          <a:xfrm>
            <a:off x="350981" y="1939636"/>
            <a:ext cx="6530109" cy="2677656"/>
          </a:xfrm>
          <a:prstGeom prst="rect">
            <a:avLst/>
          </a:prstGeom>
          <a:gradFill>
            <a:gsLst>
              <a:gs pos="0">
                <a:srgbClr val="243E8E">
                  <a:shade val="30000"/>
                  <a:satMod val="115000"/>
                  <a:lumMod val="57000"/>
                  <a:lumOff val="43000"/>
                  <a:alpha val="63000"/>
                </a:srgbClr>
              </a:gs>
              <a:gs pos="50000">
                <a:srgbClr val="243E8E">
                  <a:shade val="67500"/>
                  <a:satMod val="115000"/>
                </a:srgbClr>
              </a:gs>
              <a:gs pos="100000">
                <a:srgbClr val="243E8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excited to exhibit at IDEA2026 in Ottawa, June 23-26. </a:t>
            </a:r>
          </a:p>
          <a:p>
            <a:pPr algn="ctr"/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by Booth 123 and learn how District Energy Supplies can help with your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 project!!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89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21325</TotalTime>
  <Words>68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29</cp:revision>
  <dcterms:created xsi:type="dcterms:W3CDTF">2024-11-01T20:22:49Z</dcterms:created>
  <dcterms:modified xsi:type="dcterms:W3CDTF">2026-05-25T17:42:12Z</dcterms:modified>
</cp:coreProperties>
</file>