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sldIdLst>
    <p:sldId id="267" r:id="rId3"/>
    <p:sldId id="26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5CAE4A-669F-450E-A6D8-AD666852AE88}" v="3" dt="2026-05-25T17:50:56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Beal" userId="62f46af6-155e-42d5-a29a-8f96d2271be7" providerId="ADAL" clId="{71FDE760-7E86-4A65-86B3-62830BD823FA}"/>
    <pc:docChg chg="custSel delSld modSld modMainMaster">
      <pc:chgData name="Jason Beal" userId="62f46af6-155e-42d5-a29a-8f96d2271be7" providerId="ADAL" clId="{71FDE760-7E86-4A65-86B3-62830BD823FA}" dt="2026-05-25T17:51:36.202" v="45" actId="20577"/>
      <pc:docMkLst>
        <pc:docMk/>
      </pc:docMkLst>
      <pc:sldChg chg="addSp delSp modSp mod">
        <pc:chgData name="Jason Beal" userId="62f46af6-155e-42d5-a29a-8f96d2271be7" providerId="ADAL" clId="{71FDE760-7E86-4A65-86B3-62830BD823FA}" dt="2026-05-25T17:51:36.202" v="45" actId="20577"/>
        <pc:sldMkLst>
          <pc:docMk/>
          <pc:sldMk cId="1073761644" sldId="264"/>
        </pc:sldMkLst>
        <pc:spChg chg="del mod">
          <ac:chgData name="Jason Beal" userId="62f46af6-155e-42d5-a29a-8f96d2271be7" providerId="ADAL" clId="{71FDE760-7E86-4A65-86B3-62830BD823FA}" dt="2026-05-25T17:51:26.193" v="42" actId="21"/>
          <ac:spMkLst>
            <pc:docMk/>
            <pc:sldMk cId="1073761644" sldId="264"/>
            <ac:spMk id="6" creationId="{C691DF7D-CD90-9EA5-70D1-3662CD5D262A}"/>
          </ac:spMkLst>
        </pc:spChg>
        <pc:spChg chg="add mod">
          <ac:chgData name="Jason Beal" userId="62f46af6-155e-42d5-a29a-8f96d2271be7" providerId="ADAL" clId="{71FDE760-7E86-4A65-86B3-62830BD823FA}" dt="2026-05-25T17:51:36.202" v="45" actId="20577"/>
          <ac:spMkLst>
            <pc:docMk/>
            <pc:sldMk cId="1073761644" sldId="264"/>
            <ac:spMk id="7" creationId="{210613DA-39ED-BAD1-2AE4-80241D8CA9D2}"/>
          </ac:spMkLst>
        </pc:spChg>
      </pc:sldChg>
      <pc:sldChg chg="modSp mod">
        <pc:chgData name="Jason Beal" userId="62f46af6-155e-42d5-a29a-8f96d2271be7" providerId="ADAL" clId="{71FDE760-7E86-4A65-86B3-62830BD823FA}" dt="2026-05-25T17:50:41.383" v="36" actId="20577"/>
        <pc:sldMkLst>
          <pc:docMk/>
          <pc:sldMk cId="1089094900" sldId="267"/>
        </pc:sldMkLst>
        <pc:spChg chg="mod">
          <ac:chgData name="Jason Beal" userId="62f46af6-155e-42d5-a29a-8f96d2271be7" providerId="ADAL" clId="{71FDE760-7E86-4A65-86B3-62830BD823FA}" dt="2026-05-25T17:50:41.383" v="36" actId="20577"/>
          <ac:spMkLst>
            <pc:docMk/>
            <pc:sldMk cId="1089094900" sldId="267"/>
            <ac:spMk id="4" creationId="{B12A5350-DC65-6E22-06BB-B228F1BC347A}"/>
          </ac:spMkLst>
        </pc:spChg>
      </pc:sldChg>
      <pc:sldChg chg="del">
        <pc:chgData name="Jason Beal" userId="62f46af6-155e-42d5-a29a-8f96d2271be7" providerId="ADAL" clId="{71FDE760-7E86-4A65-86B3-62830BD823FA}" dt="2026-05-25T17:50:18.239" v="2" actId="2696"/>
        <pc:sldMkLst>
          <pc:docMk/>
          <pc:sldMk cId="2616890174" sldId="268"/>
        </pc:sldMkLst>
      </pc:sldChg>
      <pc:sldMasterChg chg="modSldLayout">
        <pc:chgData name="Jason Beal" userId="62f46af6-155e-42d5-a29a-8f96d2271be7" providerId="ADAL" clId="{71FDE760-7E86-4A65-86B3-62830BD823FA}" dt="2026-05-25T17:49:53.834" v="1"/>
        <pc:sldMasterMkLst>
          <pc:docMk/>
          <pc:sldMasterMk cId="3228817708" sldId="2147483648"/>
        </pc:sldMasterMkLst>
        <pc:sldLayoutChg chg="setBg">
          <pc:chgData name="Jason Beal" userId="62f46af6-155e-42d5-a29a-8f96d2271be7" providerId="ADAL" clId="{71FDE760-7E86-4A65-86B3-62830BD823FA}" dt="2026-05-25T17:49:53.834" v="1"/>
          <pc:sldLayoutMkLst>
            <pc:docMk/>
            <pc:sldMasterMk cId="3228817708" sldId="2147483648"/>
            <pc:sldLayoutMk cId="2025642839" sldId="214748364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07DA45-8039-7212-860A-0EBE1A57A0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350" y="1171575"/>
            <a:ext cx="7524750" cy="3924300"/>
          </a:xfrm>
          <a:prstGeom prst="rect">
            <a:avLst/>
          </a:prstGeom>
          <a:solidFill>
            <a:srgbClr val="002060">
              <a:alpha val="70000"/>
            </a:srgbClr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 algn="ctr">
              <a:buFontTx/>
              <a:buNone/>
              <a:defRPr sz="4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4D643C-805F-0A78-DC4F-25EB457201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84124" y="63610"/>
            <a:ext cx="3371851" cy="32099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42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0136F-27CD-9576-DA11-96B143485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3FD727-8F98-CCE4-9394-D3A5B9924D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572005-209C-71ED-826A-C590A693E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24229-28DE-8356-A2B7-7331F7320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2A4A-7D19-5DE7-96C9-CA10B8DED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90CE2-0E2C-21F4-FEC5-B0C2B7832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5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D1A78-A97E-3BEB-FF81-3B3FF5E23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BD24D0-F93D-749A-18BD-D852F7B68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81012-7E52-5387-F659-B8616D2F8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683B0-AF8E-0C31-28B9-879529013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4D466-EB35-FD9E-1AA8-5E6F6C89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90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AD30D0-0B09-8C87-251B-EA8BC53981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B88C0B-7BC9-ED3B-6EE6-A8EA154A00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75590-3671-F945-23C2-ACCAF7797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6A971-F549-353A-38BF-5A4D0A863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8BDBF-DB68-EDF0-CEC9-F85FAA4E3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1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CF698-1B0B-83A5-3ECD-7278BA8E0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0098D4-AF61-97BA-92E7-ADFA97D23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16C0A-1D11-94A7-46BF-67C19D4C4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0C146-592D-91EF-6345-C2322F7FB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0ECE1-EA3E-1E1D-0845-A595169FB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47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EB041-F39B-1CA3-6469-FFBFEE214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9CEF8-0050-4244-A805-FD59C8E37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50C6F-F109-4B03-5A60-31F9885A0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FF8EA-FB88-32B8-3985-E8BF0260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2CC1F-093D-3206-6C2A-07020BB39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63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09A40-957F-5EC1-0F10-9C837FB54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E7A5A-295B-5247-6349-DF348B3AA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F087F-F99F-F98E-8EE8-084B22034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41F5F-A0FC-4E69-BEC7-EF8F357F7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0A875-720F-0171-928E-D83F15181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27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ABE0A-DA69-26DD-FF64-1968F1CAD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D588B-671A-11FF-6E6E-1081F4D34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2364E-03CB-3368-7D2E-5E87F28C0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2383B-4D8A-3D8A-BE93-33FAE1265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3CB1E-682D-B079-3A83-68F147244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99A6F-D7B9-58A5-48CF-30A6F3177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59A34-3768-6140-894D-5040C00FB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B1E3D-4FD9-629B-E9B8-E31843AF1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4081C1-9278-8984-3847-9A3633F93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E5DC6-BE4C-5AB6-215E-83C7605554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140438-1F9C-E729-91FB-49F16664DD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37E811-A767-E870-5275-8C92C7DE3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3528A4-8EAA-0F82-26BA-C6621098E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945439-F273-3CAF-D327-78FF6C48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88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7FE13-4A19-422D-C24F-F478357E0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ACD69F-083C-C5C2-C528-7AF57C3E0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63D29C-BB72-B644-906A-E63C1F4CF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16A06A-2307-37F2-72DE-4178AAABD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6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6883E8-6AAB-56FC-DA57-DA5FCA45D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2C368D-22E0-FA56-B1B4-804A73944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88BF7-C07C-B499-4CAF-61986939D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86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54D6-C3B4-352D-5F1F-56BD4EF81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CB3EF-5F6B-F638-480C-5D427F965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DEDAE1-DA72-EA0F-9027-B17320E7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5DC7E8-3386-3535-7E1D-BE36CD46D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C91C3-0AC8-A948-9BC4-A00E4AB20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E1B20-163E-A37A-2BD8-BDBBF747A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3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B307A9-9223-E0C1-7CEE-BD3ABC59DE57}"/>
              </a:ext>
            </a:extLst>
          </p:cNvPr>
          <p:cNvSpPr txBox="1"/>
          <p:nvPr userDrawn="1"/>
        </p:nvSpPr>
        <p:spPr>
          <a:xfrm>
            <a:off x="191069" y="4312693"/>
            <a:ext cx="11750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81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ECC6DB-314F-FB9A-57D0-F47985A2C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84E92-3F49-70F6-89D9-6099A7227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C3CC5-7BB5-D57E-CAFF-1A19FCE9BD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DE97EE-1B08-4FB1-A88B-7A1D4F0C58A5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7F6B9-60D5-6547-74AF-EBE5A005EC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AF326-3D60-5E16-B3E9-326E45388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0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7AB51-6B26-9848-75F9-67D087D1F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8A2C37D-9057-0E6E-7F68-6541DCF282E9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677150" y="179418"/>
            <a:ext cx="4304951" cy="4106831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2A5350-DC65-6E22-06BB-B228F1BC347A}"/>
              </a:ext>
            </a:extLst>
          </p:cNvPr>
          <p:cNvSpPr txBox="1"/>
          <p:nvPr/>
        </p:nvSpPr>
        <p:spPr>
          <a:xfrm>
            <a:off x="350981" y="2120611"/>
            <a:ext cx="6530109" cy="1815882"/>
          </a:xfrm>
          <a:prstGeom prst="rect">
            <a:avLst/>
          </a:prstGeom>
          <a:gradFill>
            <a:gsLst>
              <a:gs pos="0">
                <a:srgbClr val="243E8E">
                  <a:shade val="30000"/>
                  <a:satMod val="115000"/>
                  <a:lumMod val="57000"/>
                  <a:lumOff val="43000"/>
                  <a:alpha val="63000"/>
                </a:srgbClr>
              </a:gs>
              <a:gs pos="50000">
                <a:srgbClr val="243E8E">
                  <a:shade val="67500"/>
                  <a:satMod val="115000"/>
                </a:srgbClr>
              </a:gs>
              <a:gs pos="100000">
                <a:srgbClr val="243E8E">
                  <a:shade val="100000"/>
                  <a:satMod val="115000"/>
                </a:srgb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am very excited to get together with colleagues from around the world to discuss the future of district energy! Hope to see you in Ottawa! </a:t>
            </a:r>
          </a:p>
        </p:txBody>
      </p:sp>
    </p:spTree>
    <p:extLst>
      <p:ext uri="{BB962C8B-B14F-4D97-AF65-F5344CB8AC3E}">
        <p14:creationId xmlns:p14="http://schemas.microsoft.com/office/powerpoint/2010/main" val="1089094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355CC344-C235-BEF7-C439-EF5B8E9D57B4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3" b="5133"/>
          <a:stretch>
            <a:fillRect/>
          </a:stretch>
        </p:blipFill>
        <p:spPr>
          <a:xfrm>
            <a:off x="8094053" y="199823"/>
            <a:ext cx="3307475" cy="2973145"/>
          </a:xfrm>
          <a:prstGeom prst="ellipse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0613DA-39ED-BAD1-2AE4-80241D8CA9D2}"/>
              </a:ext>
            </a:extLst>
          </p:cNvPr>
          <p:cNvSpPr txBox="1"/>
          <p:nvPr/>
        </p:nvSpPr>
        <p:spPr>
          <a:xfrm>
            <a:off x="255731" y="1697063"/>
            <a:ext cx="6530109" cy="2246769"/>
          </a:xfrm>
          <a:prstGeom prst="rect">
            <a:avLst/>
          </a:prstGeom>
          <a:gradFill>
            <a:gsLst>
              <a:gs pos="0">
                <a:srgbClr val="243E8E">
                  <a:shade val="30000"/>
                  <a:satMod val="115000"/>
                  <a:lumMod val="57000"/>
                  <a:lumOff val="43000"/>
                  <a:alpha val="63000"/>
                </a:srgbClr>
              </a:gs>
              <a:gs pos="50000">
                <a:srgbClr val="243E8E">
                  <a:shade val="67500"/>
                  <a:satMod val="115000"/>
                </a:srgbClr>
              </a:gs>
              <a:gs pos="100000">
                <a:srgbClr val="243E8E">
                  <a:shade val="100000"/>
                  <a:satMod val="115000"/>
                </a:srgb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am very excited to get together with colleagues from around the world to discuss the future of district energy! </a:t>
            </a:r>
          </a:p>
          <a:p>
            <a:pPr algn="ctr"/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Hope to see you in Ottawa! </a:t>
            </a:r>
          </a:p>
        </p:txBody>
      </p:sp>
    </p:spTree>
    <p:extLst>
      <p:ext uri="{BB962C8B-B14F-4D97-AF65-F5344CB8AC3E}">
        <p14:creationId xmlns:p14="http://schemas.microsoft.com/office/powerpoint/2010/main" val="1073761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gradFill>
          <a:gsLst>
            <a:gs pos="0">
              <a:srgbClr val="243E8E">
                <a:shade val="30000"/>
                <a:satMod val="115000"/>
                <a:lumMod val="57000"/>
                <a:lumOff val="43000"/>
                <a:alpha val="63000"/>
              </a:srgbClr>
            </a:gs>
            <a:gs pos="50000">
              <a:srgbClr val="243E8E">
                <a:shade val="67500"/>
                <a:satMod val="115000"/>
              </a:srgbClr>
            </a:gs>
            <a:gs pos="100000">
              <a:srgbClr val="243E8E">
                <a:shade val="100000"/>
                <a:satMod val="115000"/>
              </a:srgbClr>
            </a:gs>
          </a:gsLst>
          <a:lin ang="16200000" scaled="1"/>
        </a:gradFill>
      </a:spPr>
      <a:bodyPr wrap="square" rtlCol="0">
        <a:spAutoFit/>
      </a:bodyPr>
      <a:lstStyle>
        <a:defPPr algn="ctr">
          <a:defRPr sz="1800" b="1" i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21335</TotalTime>
  <Words>56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Jason Beal</dc:creator>
  <cp:lastModifiedBy>Jason Beal</cp:lastModifiedBy>
  <cp:revision>30</cp:revision>
  <dcterms:created xsi:type="dcterms:W3CDTF">2024-11-01T20:22:49Z</dcterms:created>
  <dcterms:modified xsi:type="dcterms:W3CDTF">2026-05-25T17:51:42Z</dcterms:modified>
</cp:coreProperties>
</file>