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</p:sldIdLst>
  <p:sldSz cx="12188825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D82"/>
    <a:srgbClr val="008A96"/>
    <a:srgbClr val="F05124"/>
    <a:srgbClr val="FF592A"/>
    <a:srgbClr val="FF642A"/>
    <a:srgbClr val="FF7B2A"/>
    <a:srgbClr val="F6891F"/>
    <a:srgbClr val="D6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7"/>
    <p:restoredTop sz="94652"/>
  </p:normalViewPr>
  <p:slideViewPr>
    <p:cSldViewPr snapToGrid="0" snapToObjects="1">
      <p:cViewPr varScale="1">
        <p:scale>
          <a:sx n="105" d="100"/>
          <a:sy n="105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46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60B93-57C4-1546-8F6E-64EE7D02908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DF88C-687D-BD41-A5A9-4C807696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7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FEAF5-4E9B-A58A-B44E-67A12BFCED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08" y="5486400"/>
            <a:ext cx="3072281" cy="8817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F2AADE-87DC-DCA0-8C15-336B9ABBC956}"/>
              </a:ext>
            </a:extLst>
          </p:cNvPr>
          <p:cNvSpPr txBox="1"/>
          <p:nvPr userDrawn="1"/>
        </p:nvSpPr>
        <p:spPr>
          <a:xfrm>
            <a:off x="14290766" y="4859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3BF79-5B7E-9693-CF1A-25113AE2D02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" y="0"/>
            <a:ext cx="12182944" cy="68595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CEEE85-2A31-E9C2-9ADB-EA5E893830F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299" y="592345"/>
            <a:ext cx="4102396" cy="1330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9873C5-5F2A-DEF7-BC41-B19D2352AB13}"/>
              </a:ext>
            </a:extLst>
          </p:cNvPr>
          <p:cNvSpPr txBox="1"/>
          <p:nvPr userDrawn="1"/>
        </p:nvSpPr>
        <p:spPr>
          <a:xfrm>
            <a:off x="3729892" y="179793"/>
            <a:ext cx="4540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110" baseline="0" dirty="0">
                <a:solidFill>
                  <a:schemeClr val="bg1"/>
                </a:solidFill>
                <a:latin typeface="Proxima Nova" panose="02000506030000020004" pitchFamily="2" charset="0"/>
              </a:rPr>
              <a:t>INTERNATIONAL</a:t>
            </a:r>
            <a:r>
              <a:rPr lang="en-US" sz="1200" spc="110" baseline="0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100" spc="110" baseline="0" dirty="0">
                <a:solidFill>
                  <a:schemeClr val="bg1"/>
                </a:solidFill>
                <a:latin typeface="Proxima Nova" panose="02000506030000020004" pitchFamily="2" charset="0"/>
              </a:rPr>
              <a:t>DISTRICT ENERGY ASSOCIATION’S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B37D7-9C74-EAC2-FB29-98F1383ACAB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>
          <a:xfrm>
            <a:off x="1" y="0"/>
            <a:ext cx="12188824" cy="70392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5756C0-0A6A-BB2F-D0DC-9F4D4A6BBFE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1884"/>
          <a:stretch/>
        </p:blipFill>
        <p:spPr>
          <a:xfrm>
            <a:off x="-512" y="0"/>
            <a:ext cx="12188824" cy="71316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C43C55-025B-7268-0BEA-D38EEC21E0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33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>
          <a:xfrm>
            <a:off x="-512" y="-1"/>
            <a:ext cx="12188824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1" b="11561"/>
          <a:stretch/>
        </p:blipFill>
        <p:spPr>
          <a:xfrm>
            <a:off x="0" y="0"/>
            <a:ext cx="760397" cy="6882068"/>
          </a:xfrm>
          <a:prstGeom prst="rect">
            <a:avLst/>
          </a:prstGeom>
          <a:ln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958290" y="273600"/>
            <a:ext cx="10620389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958290" y="1604520"/>
            <a:ext cx="1062039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C347CBC-918B-37FD-C67B-B35AF986B34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18" y="6192356"/>
            <a:ext cx="2204351" cy="550704"/>
          </a:xfrm>
          <a:prstGeom prst="rect">
            <a:avLst/>
          </a:prstGeom>
        </p:spPr>
      </p:pic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585CFDFA-E5D5-5C78-8D9E-15B2916A976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0" y="6138965"/>
            <a:ext cx="1972461" cy="6574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35929-DA29-BA14-4483-5480EAD3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99F5-E2E2-9459-0E4C-8421793A3568}"/>
              </a:ext>
            </a:extLst>
          </p:cNvPr>
          <p:cNvSpPr txBox="1">
            <a:spLocks/>
          </p:cNvSpPr>
          <p:nvPr/>
        </p:nvSpPr>
        <p:spPr>
          <a:xfrm>
            <a:off x="896113" y="386145"/>
            <a:ext cx="11219688" cy="779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246E5-4706-8BC5-646F-C9928BE974D5}"/>
              </a:ext>
            </a:extLst>
          </p:cNvPr>
          <p:cNvSpPr txBox="1">
            <a:spLocks/>
          </p:cNvSpPr>
          <p:nvPr/>
        </p:nvSpPr>
        <p:spPr>
          <a:xfrm>
            <a:off x="1432163" y="1814735"/>
            <a:ext cx="9622933" cy="32285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INSERT SPEAKER CONTACT INFORMATION (EMAIL, LINKEDIN)</a:t>
            </a:r>
          </a:p>
        </p:txBody>
      </p:sp>
    </p:spTree>
    <p:extLst>
      <p:ext uri="{BB962C8B-B14F-4D97-AF65-F5344CB8AC3E}">
        <p14:creationId xmlns:p14="http://schemas.microsoft.com/office/powerpoint/2010/main" val="28841499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09120" y="273600"/>
            <a:ext cx="1096776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38" name="CustomShape 2"/>
          <p:cNvSpPr/>
          <p:nvPr/>
        </p:nvSpPr>
        <p:spPr>
          <a:xfrm>
            <a:off x="609120" y="1604520"/>
            <a:ext cx="10967760" cy="397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21D0-6AC1-04D6-27DD-4CA31E7F12BA}"/>
              </a:ext>
            </a:extLst>
          </p:cNvPr>
          <p:cNvSpPr txBox="1">
            <a:spLocks/>
          </p:cNvSpPr>
          <p:nvPr/>
        </p:nvSpPr>
        <p:spPr>
          <a:xfrm>
            <a:off x="1523603" y="1122363"/>
            <a:ext cx="9141619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7B521-3B54-19EC-A9A5-C27C41E67C33}"/>
              </a:ext>
            </a:extLst>
          </p:cNvPr>
          <p:cNvSpPr txBox="1">
            <a:spLocks/>
          </p:cNvSpPr>
          <p:nvPr/>
        </p:nvSpPr>
        <p:spPr>
          <a:xfrm>
            <a:off x="1523603" y="3602038"/>
            <a:ext cx="9141619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Speaker Name #1, Company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A3310-D5F5-C3F5-6608-ECAD1A2E0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7763-087E-3C47-D9AD-0DFBA6B037AB}"/>
              </a:ext>
            </a:extLst>
          </p:cNvPr>
          <p:cNvSpPr txBox="1">
            <a:spLocks/>
          </p:cNvSpPr>
          <p:nvPr/>
        </p:nvSpPr>
        <p:spPr>
          <a:xfrm>
            <a:off x="1066403" y="386145"/>
            <a:ext cx="9141619" cy="779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021D3-8B99-54B6-1E51-4E451745D224}"/>
              </a:ext>
            </a:extLst>
          </p:cNvPr>
          <p:cNvSpPr txBox="1">
            <a:spLocks/>
          </p:cNvSpPr>
          <p:nvPr/>
        </p:nvSpPr>
        <p:spPr>
          <a:xfrm>
            <a:off x="1523603" y="2184718"/>
            <a:ext cx="9622933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INSERT Text/Images</a:t>
            </a:r>
          </a:p>
        </p:txBody>
      </p:sp>
    </p:spTree>
    <p:extLst>
      <p:ext uri="{BB962C8B-B14F-4D97-AF65-F5344CB8AC3E}">
        <p14:creationId xmlns:p14="http://schemas.microsoft.com/office/powerpoint/2010/main" val="6929052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BBECA-BB75-3B88-863C-9FE322C7C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8597-27AB-E2B7-EBF0-4F6756B89994}"/>
              </a:ext>
            </a:extLst>
          </p:cNvPr>
          <p:cNvSpPr txBox="1">
            <a:spLocks/>
          </p:cNvSpPr>
          <p:nvPr/>
        </p:nvSpPr>
        <p:spPr>
          <a:xfrm>
            <a:off x="1066403" y="386145"/>
            <a:ext cx="9141619" cy="779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24531-775C-9B28-F176-D1A208B0C8F7}"/>
              </a:ext>
            </a:extLst>
          </p:cNvPr>
          <p:cNvSpPr txBox="1">
            <a:spLocks/>
          </p:cNvSpPr>
          <p:nvPr/>
        </p:nvSpPr>
        <p:spPr>
          <a:xfrm>
            <a:off x="1523603" y="2184718"/>
            <a:ext cx="9622933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INSERT Text/Images</a:t>
            </a:r>
          </a:p>
        </p:txBody>
      </p:sp>
    </p:spTree>
    <p:extLst>
      <p:ext uri="{BB962C8B-B14F-4D97-AF65-F5344CB8AC3E}">
        <p14:creationId xmlns:p14="http://schemas.microsoft.com/office/powerpoint/2010/main" val="6311116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BC33F-4D05-94DD-B592-198205D76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42CD-09D0-D8A7-CA49-62485408BB3D}"/>
              </a:ext>
            </a:extLst>
          </p:cNvPr>
          <p:cNvSpPr txBox="1">
            <a:spLocks/>
          </p:cNvSpPr>
          <p:nvPr/>
        </p:nvSpPr>
        <p:spPr>
          <a:xfrm>
            <a:off x="1066403" y="386145"/>
            <a:ext cx="9141619" cy="779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A9D9E-E42A-7191-8B1D-EA132F890968}"/>
              </a:ext>
            </a:extLst>
          </p:cNvPr>
          <p:cNvSpPr txBox="1">
            <a:spLocks/>
          </p:cNvSpPr>
          <p:nvPr/>
        </p:nvSpPr>
        <p:spPr>
          <a:xfrm>
            <a:off x="1523603" y="2184718"/>
            <a:ext cx="9622933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Insert Text/Images</a:t>
            </a:r>
          </a:p>
        </p:txBody>
      </p:sp>
    </p:spTree>
    <p:extLst>
      <p:ext uri="{BB962C8B-B14F-4D97-AF65-F5344CB8AC3E}">
        <p14:creationId xmlns:p14="http://schemas.microsoft.com/office/powerpoint/2010/main" val="39895553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9B30D-B89A-A024-8AD3-08BE234BE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08C4-A816-364A-90A6-526F8356F9EC}"/>
              </a:ext>
            </a:extLst>
          </p:cNvPr>
          <p:cNvSpPr txBox="1">
            <a:spLocks/>
          </p:cNvSpPr>
          <p:nvPr/>
        </p:nvSpPr>
        <p:spPr>
          <a:xfrm>
            <a:off x="896113" y="386145"/>
            <a:ext cx="11219688" cy="779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Successes/Challenges/What We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37ED9-B9F4-2382-C781-C60C1416A6E6}"/>
              </a:ext>
            </a:extLst>
          </p:cNvPr>
          <p:cNvSpPr txBox="1">
            <a:spLocks/>
          </p:cNvSpPr>
          <p:nvPr/>
        </p:nvSpPr>
        <p:spPr>
          <a:xfrm>
            <a:off x="1432163" y="1814735"/>
            <a:ext cx="9622933" cy="32285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INSERT Text/Images</a:t>
            </a:r>
          </a:p>
        </p:txBody>
      </p:sp>
    </p:spTree>
    <p:extLst>
      <p:ext uri="{BB962C8B-B14F-4D97-AF65-F5344CB8AC3E}">
        <p14:creationId xmlns:p14="http://schemas.microsoft.com/office/powerpoint/2010/main" val="5381445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46</Words>
  <Application>Microsoft Office PowerPoint</Application>
  <PresentationFormat>Custom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Proxima Nova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Jason Beal</cp:lastModifiedBy>
  <cp:revision>34</cp:revision>
  <dcterms:created xsi:type="dcterms:W3CDTF">2019-08-23T11:14:40Z</dcterms:created>
  <dcterms:modified xsi:type="dcterms:W3CDTF">2025-03-30T22:02:33Z</dcterms:modified>
  <dc:language>en-US</dc:language>
</cp:coreProperties>
</file>