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63" r:id="rId5"/>
    <p:sldId id="260" r:id="rId6"/>
    <p:sldId id="262" r:id="rId7"/>
    <p:sldId id="264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50"/>
    <p:restoredTop sz="94700"/>
  </p:normalViewPr>
  <p:slideViewPr>
    <p:cSldViewPr snapToGrid="0" snapToObjects="1">
      <p:cViewPr varScale="1">
        <p:scale>
          <a:sx n="108" d="100"/>
          <a:sy n="108" d="100"/>
        </p:scale>
        <p:origin x="240" y="4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24EBD1-783F-EAE8-F612-01005BB09A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8FBA5F-D1A2-D266-BCDC-28A68BD1A76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853881-B432-A64E-8CA1-CF2F9B5040FE}" type="datetimeFigureOut">
              <a:rPr lang="en-US" smtClean="0"/>
              <a:t>11/5/25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DB8F0A-FD0A-AF41-0F01-F3AB3F17B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00A30E-18F1-5DD9-D328-BE6B0005B9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EFD356-1693-AB40-9F6E-E9B766B57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6060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40C14B-88C3-E445-9E14-C581E6D46588}" type="datetimeFigureOut">
              <a:rPr lang="en-US" smtClean="0"/>
              <a:t>11/5/25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08CDE-F1D2-9A43-93DA-9392596B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84757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08CDE-F1D2-9A43-93DA-9392596BCC01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E2BD16-CD95-A5C7-19B4-8203F09286F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229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ity skyline with a sign&#10;&#10;AI-generated content may be incorrect.">
            <a:extLst>
              <a:ext uri="{FF2B5EF4-FFF2-40B4-BE49-F238E27FC236}">
                <a16:creationId xmlns:a16="http://schemas.microsoft.com/office/drawing/2014/main" id="{C5EA331B-CDC6-161F-C112-9EFDB0AD37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 b="9514"/>
          <a:stretch>
            <a:fillRect/>
          </a:stretch>
        </p:blipFill>
        <p:spPr>
          <a:xfrm>
            <a:off x="0" y="71121"/>
            <a:ext cx="12192000" cy="67868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E4043F-747D-8340-B5E9-C14B148A08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3216" y="3279969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1288E9-02CB-0F4C-AFD9-18582671FD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47718" y="5963074"/>
            <a:ext cx="9144000" cy="599421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31577E-8E90-2642-9725-31E83399B4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3174750" cy="19828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78781B-FF78-3D43-A10E-2863D76FA6E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656956" y="595215"/>
            <a:ext cx="2042373" cy="233414"/>
          </a:xfrm>
          <a:prstGeom prst="rect">
            <a:avLst/>
          </a:prstGeom>
        </p:spPr>
      </p:pic>
      <p:pic>
        <p:nvPicPr>
          <p:cNvPr id="10" name="Picture 9" descr="A logo with text on it&#10;&#10;AI-generated content may be incorrect.">
            <a:extLst>
              <a:ext uri="{FF2B5EF4-FFF2-40B4-BE49-F238E27FC236}">
                <a16:creationId xmlns:a16="http://schemas.microsoft.com/office/drawing/2014/main" id="{D2640F09-2F5C-B378-48C2-013B9878BF2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174750" y="384128"/>
            <a:ext cx="2932758" cy="105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463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36" userDrawn="1">
          <p15:clr>
            <a:srgbClr val="FBAE40"/>
          </p15:clr>
        </p15:guide>
        <p15:guide id="2" orient="horz" pos="76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7BFD4-5662-3A40-96B9-665BB5841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653" y="365125"/>
            <a:ext cx="10515600" cy="644899"/>
          </a:xfrm>
        </p:spPr>
        <p:txBody>
          <a:bodyPr>
            <a:normAutofit/>
          </a:bodyPr>
          <a:lstStyle>
            <a:lvl1pPr>
              <a:defRPr sz="2800" b="0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24C19-27A4-E24B-BD4C-98109B8C0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652" y="1825625"/>
            <a:ext cx="10629147" cy="4351338"/>
          </a:xfrm>
        </p:spPr>
        <p:txBody>
          <a:bodyPr numCol="2">
            <a:normAutofit/>
          </a:bodyPr>
          <a:lstStyle>
            <a:lvl1pPr marL="0" indent="0">
              <a:buNone/>
              <a:defRPr sz="1600" b="0" i="0">
                <a:latin typeface="Arial" panose="020B0604020202020204" pitchFamily="34" charset="0"/>
              </a:defRPr>
            </a:lvl1pPr>
            <a:lvl2pPr marL="457200" indent="0">
              <a:buNone/>
              <a:defRPr sz="1600" b="0" i="0">
                <a:latin typeface="Arial" panose="020B0604020202020204" pitchFamily="34" charset="0"/>
              </a:defRPr>
            </a:lvl2pPr>
            <a:lvl3pPr marL="914400" indent="0">
              <a:buNone/>
              <a:defRPr sz="1600" b="0" i="0">
                <a:latin typeface="Arial" panose="020B0604020202020204" pitchFamily="34" charset="0"/>
              </a:defRPr>
            </a:lvl3pPr>
            <a:lvl4pPr marL="1371600" indent="0">
              <a:buNone/>
              <a:defRPr sz="1600" b="0" i="0">
                <a:latin typeface="Arial" panose="020B0604020202020204" pitchFamily="34" charset="0"/>
              </a:defRPr>
            </a:lvl4pPr>
            <a:lvl5pPr marL="1828800" indent="0">
              <a:buNone/>
              <a:defRPr sz="1600"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96BE253-671D-C4CF-443B-2704F0DD28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9653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Author Name | AIC &amp; CAC Joint Meeting | 2026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303A8DA-69B3-9B13-050E-75933BD264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8776" y="6356350"/>
            <a:ext cx="375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957EC2B7-809C-5648-8D4E-0DB20E412F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889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7BFD4-5662-3A40-96B9-665BB5841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653" y="365125"/>
            <a:ext cx="10515600" cy="644899"/>
          </a:xfrm>
        </p:spPr>
        <p:txBody>
          <a:bodyPr>
            <a:normAutofit/>
          </a:bodyPr>
          <a:lstStyle>
            <a:lvl1pPr>
              <a:defRPr sz="2800" b="0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24C19-27A4-E24B-BD4C-98109B8C0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652" y="1825625"/>
            <a:ext cx="7624477" cy="4351338"/>
          </a:xfrm>
        </p:spPr>
        <p:txBody>
          <a:bodyPr numCol="1">
            <a:normAutofit/>
          </a:bodyPr>
          <a:lstStyle>
            <a:lvl1pPr marL="0" indent="0">
              <a:buNone/>
              <a:defRPr sz="1600" b="0" i="0">
                <a:latin typeface="Arial" panose="020B0604020202020204" pitchFamily="34" charset="0"/>
              </a:defRPr>
            </a:lvl1pPr>
            <a:lvl2pPr marL="457200" indent="0">
              <a:buNone/>
              <a:defRPr sz="1600" b="0" i="0">
                <a:latin typeface="Arial" panose="020B0604020202020204" pitchFamily="34" charset="0"/>
              </a:defRPr>
            </a:lvl2pPr>
            <a:lvl3pPr marL="914400" indent="0">
              <a:buNone/>
              <a:defRPr sz="1600" b="0" i="0">
                <a:latin typeface="Arial" panose="020B0604020202020204" pitchFamily="34" charset="0"/>
              </a:defRPr>
            </a:lvl3pPr>
            <a:lvl4pPr marL="1371600" indent="0">
              <a:buNone/>
              <a:defRPr sz="1600" b="0" i="0">
                <a:latin typeface="Arial" panose="020B0604020202020204" pitchFamily="34" charset="0"/>
              </a:defRPr>
            </a:lvl4pPr>
            <a:lvl5pPr marL="1828800" indent="0">
              <a:buNone/>
              <a:defRPr sz="1600"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A4F88AA-02EF-3B4C-AC80-FF107BACE2A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69363" y="1825625"/>
            <a:ext cx="2484437" cy="248443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90DE701-4993-A647-928A-61E0C6843D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69363" y="4422775"/>
            <a:ext cx="2484437" cy="1290638"/>
          </a:xfrm>
        </p:spPr>
        <p:txBody>
          <a:bodyPr>
            <a:noAutofit/>
          </a:bodyPr>
          <a:lstStyle>
            <a:lvl1pPr marL="0" indent="0">
              <a:buNone/>
              <a:defRPr sz="10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000" b="0" i="1">
                <a:solidFill>
                  <a:schemeClr val="bg1">
                    <a:lumMod val="65000"/>
                  </a:schemeClr>
                </a:solidFill>
                <a:latin typeface="Reader Pro" panose="020B0503030501040103" pitchFamily="34" charset="0"/>
              </a:defRPr>
            </a:lvl2pPr>
            <a:lvl3pPr marL="914400" indent="0">
              <a:buNone/>
              <a:defRPr sz="1000" b="0" i="1">
                <a:solidFill>
                  <a:schemeClr val="bg1">
                    <a:lumMod val="65000"/>
                  </a:schemeClr>
                </a:solidFill>
                <a:latin typeface="Reader Pro" panose="020B0503030501040103" pitchFamily="34" charset="0"/>
              </a:defRPr>
            </a:lvl3pPr>
            <a:lvl4pPr marL="1371600" indent="0">
              <a:buNone/>
              <a:defRPr sz="1000" b="0" i="1">
                <a:solidFill>
                  <a:schemeClr val="bg1">
                    <a:lumMod val="65000"/>
                  </a:schemeClr>
                </a:solidFill>
                <a:latin typeface="Reader Pro" panose="020B0503030501040103" pitchFamily="34" charset="0"/>
              </a:defRPr>
            </a:lvl4pPr>
            <a:lvl5pPr marL="1828800" indent="0">
              <a:buNone/>
              <a:defRPr sz="1000" b="0" i="1">
                <a:solidFill>
                  <a:schemeClr val="bg1">
                    <a:lumMod val="65000"/>
                  </a:schemeClr>
                </a:solidFill>
                <a:latin typeface="Reader Pro" panose="020B05030305010401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7E9B072-B222-6A37-09CB-865878B6CB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9653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Author Name | AIC &amp; CAC Joint Meeting | 2026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CE1AA2B-70D0-F48F-4992-88037928F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8776" y="6356350"/>
            <a:ext cx="375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957EC2B7-809C-5648-8D4E-0DB20E412F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8457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8">
          <p15:clr>
            <a:srgbClr val="FBAE40"/>
          </p15:clr>
        </p15:guide>
        <p15:guide id="2" orient="horz" pos="4176" userDrawn="1">
          <p15:clr>
            <a:srgbClr val="FBAE40"/>
          </p15:clr>
        </p15:guide>
        <p15:guide id="3" pos="456" userDrawn="1">
          <p15:clr>
            <a:srgbClr val="FBAE40"/>
          </p15:clr>
        </p15:guide>
        <p15:guide id="4" pos="168" userDrawn="1">
          <p15:clr>
            <a:srgbClr val="FBAE40"/>
          </p15:clr>
        </p15:guide>
        <p15:guide id="5" orient="horz" pos="388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1E151-FB26-2941-AC45-85FA2FF83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B788F2-8113-3B42-9A11-966A578F6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D255006-28A7-3EFF-218C-E19ED8500C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9653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Author Name | AIC &amp; CAC Joint Meeting | 2026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71FF46F-B128-39C1-004E-5EEAF26F4E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8776" y="6356350"/>
            <a:ext cx="375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957EC2B7-809C-5648-8D4E-0DB20E412F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398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EDC72-1CD7-2A49-9CA3-A67A606249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1600" b="0" i="0">
                <a:latin typeface="Arial" panose="020B0604020202020204" pitchFamily="34" charset="0"/>
              </a:defRPr>
            </a:lvl1pPr>
            <a:lvl2pPr>
              <a:defRPr sz="1600" b="0" i="0">
                <a:latin typeface="Arial" panose="020B0604020202020204" pitchFamily="34" charset="0"/>
              </a:defRPr>
            </a:lvl2pPr>
            <a:lvl3pPr>
              <a:defRPr sz="1600" b="0" i="0">
                <a:latin typeface="Arial" panose="020B0604020202020204" pitchFamily="34" charset="0"/>
              </a:defRPr>
            </a:lvl3pPr>
            <a:lvl4pPr>
              <a:defRPr sz="1600" b="0" i="0">
                <a:latin typeface="Arial" panose="020B0604020202020204" pitchFamily="34" charset="0"/>
              </a:defRPr>
            </a:lvl4pPr>
            <a:lvl5pPr>
              <a:defRPr sz="1600"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71AD76-A594-9F48-B6BC-3C4A2119C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1600" b="0" i="0">
                <a:latin typeface="Arial" panose="020B0604020202020204" pitchFamily="34" charset="0"/>
              </a:defRPr>
            </a:lvl1pPr>
            <a:lvl2pPr>
              <a:defRPr sz="1600" b="0" i="0">
                <a:latin typeface="Arial" panose="020B0604020202020204" pitchFamily="34" charset="0"/>
              </a:defRPr>
            </a:lvl2pPr>
            <a:lvl3pPr>
              <a:defRPr sz="1600" b="0" i="0">
                <a:latin typeface="Arial" panose="020B0604020202020204" pitchFamily="34" charset="0"/>
              </a:defRPr>
            </a:lvl3pPr>
            <a:lvl4pPr>
              <a:defRPr sz="1600" b="0" i="0">
                <a:latin typeface="Arial" panose="020B0604020202020204" pitchFamily="34" charset="0"/>
              </a:defRPr>
            </a:lvl4pPr>
            <a:lvl5pPr>
              <a:defRPr sz="1600"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4AB0B09-DA6A-3C4B-A745-1CEB2BE26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653" y="365125"/>
            <a:ext cx="10515600" cy="644899"/>
          </a:xfrm>
        </p:spPr>
        <p:txBody>
          <a:bodyPr>
            <a:normAutofit/>
          </a:bodyPr>
          <a:lstStyle>
            <a:lvl1pPr>
              <a:defRPr sz="2800" b="0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545B87F-4B71-D619-1AD9-F4085DE3EF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9653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Author Name | AIC &amp; CAC Joint Meeting | 2026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C5FC83B-C14E-E486-F44B-BACC9E37FC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8776" y="6356350"/>
            <a:ext cx="375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957EC2B7-809C-5648-8D4E-0DB20E412F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2504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7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102B26-E84F-F941-9DB1-0B3336D8CC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52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0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7976BF-3593-F348-AC7E-A9A60706A4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5288" y="2505075"/>
            <a:ext cx="5157787" cy="3684588"/>
          </a:xfrm>
        </p:spPr>
        <p:txBody>
          <a:bodyPr>
            <a:normAutofit/>
          </a:bodyPr>
          <a:lstStyle>
            <a:lvl1pPr>
              <a:defRPr sz="1600" b="0" i="0">
                <a:latin typeface="Arial" panose="020B0604020202020204" pitchFamily="34" charset="0"/>
              </a:defRPr>
            </a:lvl1pPr>
            <a:lvl2pPr>
              <a:defRPr sz="1600" b="0" i="0">
                <a:latin typeface="Arial" panose="020B0604020202020204" pitchFamily="34" charset="0"/>
              </a:defRPr>
            </a:lvl2pPr>
            <a:lvl3pPr>
              <a:defRPr sz="1600" b="0" i="0">
                <a:latin typeface="Arial" panose="020B0604020202020204" pitchFamily="34" charset="0"/>
              </a:defRPr>
            </a:lvl3pPr>
            <a:lvl4pPr>
              <a:defRPr sz="1600" b="0" i="0">
                <a:latin typeface="Arial" panose="020B0604020202020204" pitchFamily="34" charset="0"/>
              </a:defRPr>
            </a:lvl4pPr>
            <a:lvl5pPr>
              <a:defRPr sz="1600"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CB799B-B447-384C-B8F0-9612E3973D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0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713420-0516-6A4D-AF8B-D8F7CC3F99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1600" b="0" i="0">
                <a:latin typeface="Arial" panose="020B0604020202020204" pitchFamily="34" charset="0"/>
              </a:defRPr>
            </a:lvl1pPr>
            <a:lvl2pPr>
              <a:defRPr sz="1600" b="0" i="0">
                <a:latin typeface="Arial" panose="020B0604020202020204" pitchFamily="34" charset="0"/>
              </a:defRPr>
            </a:lvl2pPr>
            <a:lvl3pPr>
              <a:defRPr sz="1600" b="0" i="0">
                <a:latin typeface="Arial" panose="020B0604020202020204" pitchFamily="34" charset="0"/>
              </a:defRPr>
            </a:lvl3pPr>
            <a:lvl4pPr>
              <a:defRPr sz="1600" b="0" i="0">
                <a:latin typeface="Arial" panose="020B0604020202020204" pitchFamily="34" charset="0"/>
              </a:defRPr>
            </a:lvl4pPr>
            <a:lvl5pPr>
              <a:defRPr sz="1600"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8C2BF7F-E137-B049-80B8-D3DE10EFD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653" y="365125"/>
            <a:ext cx="10515600" cy="644899"/>
          </a:xfrm>
        </p:spPr>
        <p:txBody>
          <a:bodyPr>
            <a:normAutofit/>
          </a:bodyPr>
          <a:lstStyle>
            <a:lvl1pPr>
              <a:defRPr sz="2800" b="0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DAD5F58F-8D06-0C49-6805-E5689AD15B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59653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Author Name | AIC &amp; CAC Joint Meeting | 2026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74C7C3A-1473-ED27-1167-386662D30C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78776" y="6356350"/>
            <a:ext cx="375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957EC2B7-809C-5648-8D4E-0DB20E412F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4179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13C9CB3-D9F2-7A41-87F4-A97FB0458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653" y="365125"/>
            <a:ext cx="10515600" cy="644899"/>
          </a:xfrm>
        </p:spPr>
        <p:txBody>
          <a:bodyPr>
            <a:normAutofit/>
          </a:bodyPr>
          <a:lstStyle>
            <a:lvl1pPr>
              <a:defRPr sz="2800" b="0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A5F1E16-E481-B14B-A28C-093A9A0098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81452" y="1119982"/>
            <a:ext cx="6830460" cy="3922282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F72CD47-D7C3-D644-AF31-9E8BC3376D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2684417"/>
            <a:ext cx="4002088" cy="3052808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Arial" panose="020B0604020202020204" pitchFamily="34" charset="0"/>
              </a:defRPr>
            </a:lvl1pPr>
            <a:lvl2pPr marL="457200" indent="0">
              <a:buNone/>
              <a:defRPr sz="1600" b="0" i="0">
                <a:latin typeface="Arial" panose="020B0604020202020204" pitchFamily="34" charset="0"/>
              </a:defRPr>
            </a:lvl2pPr>
            <a:lvl3pPr marL="914400" indent="0">
              <a:buNone/>
              <a:defRPr sz="1600" b="0" i="0">
                <a:latin typeface="Arial" panose="020B0604020202020204" pitchFamily="34" charset="0"/>
              </a:defRPr>
            </a:lvl3pPr>
            <a:lvl4pPr marL="1371600" indent="0">
              <a:buNone/>
              <a:defRPr sz="1600" b="0" i="0">
                <a:latin typeface="Arial" panose="020B0604020202020204" pitchFamily="34" charset="0"/>
              </a:defRPr>
            </a:lvl4pPr>
            <a:lvl5pPr marL="1828800" indent="0">
              <a:buNone/>
              <a:defRPr sz="1600"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08E800D-8CCC-9541-8C71-91DD4D51C3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5289" y="1681163"/>
            <a:ext cx="424819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0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23CACDDE-587C-D040-B7E5-A93BF55662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07734" y="5152222"/>
            <a:ext cx="6804178" cy="585003"/>
          </a:xfrm>
        </p:spPr>
        <p:txBody>
          <a:bodyPr>
            <a:noAutofit/>
          </a:bodyPr>
          <a:lstStyle>
            <a:lvl1pPr marL="0" indent="0">
              <a:buNone/>
              <a:defRPr sz="10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000" b="0" i="1">
                <a:solidFill>
                  <a:schemeClr val="bg1">
                    <a:lumMod val="65000"/>
                  </a:schemeClr>
                </a:solidFill>
                <a:latin typeface="Reader Pro" panose="020B0503030501040103" pitchFamily="34" charset="0"/>
              </a:defRPr>
            </a:lvl2pPr>
            <a:lvl3pPr marL="914400" indent="0">
              <a:buNone/>
              <a:defRPr sz="1000" b="0" i="1">
                <a:solidFill>
                  <a:schemeClr val="bg1">
                    <a:lumMod val="65000"/>
                  </a:schemeClr>
                </a:solidFill>
                <a:latin typeface="Reader Pro" panose="020B0503030501040103" pitchFamily="34" charset="0"/>
              </a:defRPr>
            </a:lvl3pPr>
            <a:lvl4pPr marL="1371600" indent="0">
              <a:buNone/>
              <a:defRPr sz="1000" b="0" i="1">
                <a:solidFill>
                  <a:schemeClr val="bg1">
                    <a:lumMod val="65000"/>
                  </a:schemeClr>
                </a:solidFill>
                <a:latin typeface="Reader Pro" panose="020B0503030501040103" pitchFamily="34" charset="0"/>
              </a:defRPr>
            </a:lvl4pPr>
            <a:lvl5pPr marL="1828800" indent="0">
              <a:buNone/>
              <a:defRPr sz="1000" b="0" i="1">
                <a:solidFill>
                  <a:schemeClr val="bg1">
                    <a:lumMod val="65000"/>
                  </a:schemeClr>
                </a:solidFill>
                <a:latin typeface="Reader Pro" panose="020B05030305010401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D20DB289-D1C9-FFE3-3F8E-45BEC6ABF0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9653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Author Name | AIC &amp; CAC Joint Meeting | 2026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9C1DC50-44EE-C6A6-45D2-B020CBE628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8776" y="6356350"/>
            <a:ext cx="375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957EC2B7-809C-5648-8D4E-0DB20E412F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975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166097E-1829-EAB7-AD29-B7F815FD3A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9653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Author Name | AIC &amp; CAC Joint Meeting | 2026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3624179-08CF-A0F6-AC80-09372B218D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8776" y="6356350"/>
            <a:ext cx="375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957EC2B7-809C-5648-8D4E-0DB20E412F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215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114236-0213-424C-B7E5-1E7F9488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6F8DDE-709E-1347-9165-0BA502775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999F3-494C-EB40-8AE8-DFDF7B9ADC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9653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Author Name | AIC &amp; CAC Joint Meeting | 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8995D7-E7EF-3841-A138-B8FDC8EFCB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8776" y="6356350"/>
            <a:ext cx="375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957EC2B7-809C-5648-8D4E-0DB20E412FD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047EB7-54B0-AB41-BE70-625F0D7FCA8B}"/>
              </a:ext>
            </a:extLst>
          </p:cNvPr>
          <p:cNvSpPr/>
          <p:nvPr userDrawn="1"/>
        </p:nvSpPr>
        <p:spPr>
          <a:xfrm>
            <a:off x="0" y="0"/>
            <a:ext cx="12192000" cy="896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rick wall with a white text&#10;&#10;AI-generated content may be incorrect.">
            <a:extLst>
              <a:ext uri="{FF2B5EF4-FFF2-40B4-BE49-F238E27FC236}">
                <a16:creationId xmlns:a16="http://schemas.microsoft.com/office/drawing/2014/main" id="{B33EE2AF-45A7-32A4-7DF0-72215570027D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47277" y="6176963"/>
            <a:ext cx="457200" cy="457200"/>
          </a:xfrm>
          <a:prstGeom prst="rect">
            <a:avLst/>
          </a:prstGeom>
        </p:spPr>
      </p:pic>
      <p:pic>
        <p:nvPicPr>
          <p:cNvPr id="9" name="Picture 8" descr="A logo with black text&#10;&#10;AI-generated content may be incorrect.">
            <a:extLst>
              <a:ext uri="{FF2B5EF4-FFF2-40B4-BE49-F238E27FC236}">
                <a16:creationId xmlns:a16="http://schemas.microsoft.com/office/drawing/2014/main" id="{6B9DAB10-D255-928F-7786-17C55738C8EE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838200" y="6132513"/>
            <a:ext cx="5461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827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2" r:id="rId5"/>
    <p:sldLayoutId id="2147483653" r:id="rId6"/>
    <p:sldLayoutId id="2147483654" r:id="rId7"/>
    <p:sldLayoutId id="2147483655" r:id="rId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80">
              <a:srgbClr val="FAFAFA">
                <a:alpha val="47000"/>
              </a:srgbClr>
            </a:gs>
            <a:gs pos="0">
              <a:schemeClr val="bg1"/>
            </a:gs>
            <a:gs pos="44000">
              <a:schemeClr val="accent3">
                <a:lumMod val="89000"/>
              </a:schemeClr>
            </a:gs>
            <a:gs pos="54000">
              <a:schemeClr val="accent3">
                <a:lumMod val="89000"/>
              </a:schemeClr>
            </a:gs>
            <a:gs pos="79000">
              <a:schemeClr val="accent3">
                <a:lumMod val="75000"/>
              </a:schemeClr>
            </a:gs>
            <a:gs pos="100000">
              <a:schemeClr val="tx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28B6E-BC38-9741-91FD-B8FD1885A2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2516" y="3205152"/>
            <a:ext cx="9144000" cy="2387600"/>
          </a:xfrm>
        </p:spPr>
        <p:txBody>
          <a:bodyPr>
            <a:normAutofit/>
          </a:bodyPr>
          <a:lstStyle/>
          <a:p>
            <a:r>
              <a:rPr lang="en-US" sz="6000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1DE93F-0B65-7F42-8985-EF0959A337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516" y="5592752"/>
            <a:ext cx="9999832" cy="599421"/>
          </a:xfrm>
        </p:spPr>
        <p:txBody>
          <a:bodyPr>
            <a:normAutofit/>
          </a:bodyPr>
          <a:lstStyle/>
          <a:p>
            <a:r>
              <a:rPr lang="en-US" sz="3600" dirty="0"/>
              <a:t>Author first name, author last name, author title</a:t>
            </a:r>
          </a:p>
        </p:txBody>
      </p:sp>
    </p:spTree>
    <p:extLst>
      <p:ext uri="{BB962C8B-B14F-4D97-AF65-F5344CB8AC3E}">
        <p14:creationId xmlns:p14="http://schemas.microsoft.com/office/powerpoint/2010/main" val="1699888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8472D-BAAF-5341-93E9-3DFB20052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652" y="687574"/>
            <a:ext cx="10515600" cy="644899"/>
          </a:xfrm>
        </p:spPr>
        <p:txBody>
          <a:bodyPr>
            <a:normAutofit/>
          </a:bodyPr>
          <a:lstStyle/>
          <a:p>
            <a:r>
              <a:rPr lang="en-US" sz="3600" dirty="0"/>
              <a:t>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7040D-5D91-7841-9BF7-A0C256D5A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652" y="1825625"/>
            <a:ext cx="10629147" cy="3841079"/>
          </a:xfrm>
        </p:spPr>
        <p:txBody>
          <a:bodyPr numCol="1" spcCol="45720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 err="1"/>
              <a:t>Etiam</a:t>
            </a:r>
            <a:r>
              <a:rPr lang="en-US" sz="2400" dirty="0"/>
              <a:t> </a:t>
            </a:r>
            <a:r>
              <a:rPr lang="en-US" sz="2400" dirty="0" err="1"/>
              <a:t>habebis</a:t>
            </a:r>
            <a:r>
              <a:rPr lang="en-US" sz="2400" dirty="0"/>
              <a:t> </a:t>
            </a:r>
            <a:r>
              <a:rPr lang="en-US" sz="2400" dirty="0" err="1"/>
              <a:t>sem</a:t>
            </a:r>
            <a:r>
              <a:rPr lang="en-US" sz="2400" dirty="0"/>
              <a:t> </a:t>
            </a:r>
            <a:r>
              <a:rPr lang="en-US" sz="2400" dirty="0" err="1"/>
              <a:t>dicantur</a:t>
            </a:r>
            <a:r>
              <a:rPr lang="en-US" sz="2400" dirty="0"/>
              <a:t> magna </a:t>
            </a:r>
            <a:r>
              <a:rPr lang="en-US" sz="2400" dirty="0" err="1"/>
              <a:t>mollis</a:t>
            </a:r>
            <a:r>
              <a:rPr lang="en-US" sz="2400" dirty="0"/>
              <a:t> </a:t>
            </a:r>
            <a:r>
              <a:rPr lang="en-US" sz="2400" dirty="0" err="1"/>
              <a:t>euismod</a:t>
            </a:r>
            <a:r>
              <a:rPr lang="en-US" sz="2400" dirty="0"/>
              <a:t>. </a:t>
            </a:r>
            <a:r>
              <a:rPr lang="en-US" sz="2400" dirty="0" err="1"/>
              <a:t>haerentia</a:t>
            </a:r>
            <a:r>
              <a:rPr lang="en-US" sz="2400" dirty="0"/>
              <a:t>. </a:t>
            </a:r>
            <a:r>
              <a:rPr lang="en-US" sz="2400" dirty="0" err="1"/>
              <a:t>Etiam</a:t>
            </a:r>
            <a:r>
              <a:rPr lang="en-US" sz="2400" dirty="0"/>
              <a:t> </a:t>
            </a:r>
            <a:r>
              <a:rPr lang="en-US" sz="2400" dirty="0" err="1"/>
              <a:t>habebis</a:t>
            </a:r>
            <a:r>
              <a:rPr lang="en-US" sz="2400" dirty="0"/>
              <a:t> </a:t>
            </a:r>
            <a:r>
              <a:rPr lang="en-US" sz="2400" dirty="0" err="1"/>
              <a:t>sem</a:t>
            </a:r>
            <a:r>
              <a:rPr lang="en-US" sz="2400" dirty="0"/>
              <a:t> </a:t>
            </a:r>
            <a:r>
              <a:rPr lang="en-US" sz="2400" dirty="0" err="1"/>
              <a:t>dicantur</a:t>
            </a:r>
            <a:r>
              <a:rPr lang="en-US" sz="2400" dirty="0"/>
              <a:t> magna </a:t>
            </a:r>
            <a:r>
              <a:rPr lang="en-US" sz="2400" dirty="0" err="1"/>
              <a:t>mollis</a:t>
            </a:r>
            <a:r>
              <a:rPr lang="en-US" sz="2400" dirty="0"/>
              <a:t> </a:t>
            </a:r>
            <a:r>
              <a:rPr lang="en-US" sz="2400" dirty="0" err="1"/>
              <a:t>euismod</a:t>
            </a:r>
            <a:r>
              <a:rPr lang="en-US" sz="2400" dirty="0"/>
              <a:t>.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D17FEF6-19E9-A9DD-90A3-F6D8F6DE72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9653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Author Name | AIC &amp; CAC Joint Meeting | 2026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043C050-32FA-1288-319D-829F60B249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8776" y="6356350"/>
            <a:ext cx="375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957EC2B7-809C-5648-8D4E-0DB20E412FD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779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7255A-73D1-DF48-92A1-7A436D9BF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39492"/>
            <a:ext cx="10515600" cy="644899"/>
          </a:xfrm>
        </p:spPr>
        <p:txBody>
          <a:bodyPr>
            <a:normAutofit/>
          </a:bodyPr>
          <a:lstStyle/>
          <a:p>
            <a:r>
              <a:rPr lang="en-US" sz="3600" dirty="0"/>
              <a:t>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D2025-4604-044E-9DF8-7F4F7D9ED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653" y="1739564"/>
            <a:ext cx="5371348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2400" dirty="0"/>
              <a:t>Quid </a:t>
            </a:r>
            <a:r>
              <a:rPr lang="en-US" sz="2400" dirty="0" err="1"/>
              <a:t>securi</a:t>
            </a:r>
            <a:r>
              <a:rPr lang="en-US" sz="2400" dirty="0"/>
              <a:t> </a:t>
            </a:r>
            <a:r>
              <a:rPr lang="en-US" sz="2400" dirty="0" err="1"/>
              <a:t>etiam</a:t>
            </a:r>
            <a:r>
              <a:rPr lang="en-US" sz="2400" dirty="0"/>
              <a:t> </a:t>
            </a:r>
            <a:r>
              <a:rPr lang="en-US" sz="2400" dirty="0" err="1"/>
              <a:t>tamquam</a:t>
            </a:r>
            <a:r>
              <a:rPr lang="en-US" sz="2400" dirty="0"/>
              <a:t> </a:t>
            </a:r>
            <a:r>
              <a:rPr lang="en-US" sz="2400" dirty="0" err="1"/>
              <a:t>eu</a:t>
            </a:r>
            <a:r>
              <a:rPr lang="en-US" sz="2400" dirty="0"/>
              <a:t> </a:t>
            </a:r>
            <a:r>
              <a:rPr lang="en-US" sz="2400" dirty="0" err="1"/>
              <a:t>fugiat</a:t>
            </a:r>
            <a:r>
              <a:rPr lang="en-US" sz="2400" dirty="0"/>
              <a:t> </a:t>
            </a:r>
            <a:r>
              <a:rPr lang="en-US" sz="2400" dirty="0" err="1"/>
              <a:t>nulla</a:t>
            </a:r>
            <a:r>
              <a:rPr lang="en-US" sz="2400" dirty="0"/>
              <a:t> </a:t>
            </a:r>
            <a:r>
              <a:rPr lang="en-US" sz="2400" dirty="0" err="1"/>
              <a:t>pariatur</a:t>
            </a:r>
            <a:r>
              <a:rPr lang="en-US" sz="2400" dirty="0"/>
              <a:t>. Cum sociis </a:t>
            </a:r>
            <a:r>
              <a:rPr lang="en-US" sz="2400" dirty="0" err="1"/>
              <a:t>natoque</a:t>
            </a:r>
            <a:r>
              <a:rPr lang="en-US" sz="2400" dirty="0"/>
              <a:t> </a:t>
            </a:r>
            <a:r>
              <a:rPr lang="en-US" sz="2400" dirty="0" err="1"/>
              <a:t>penatibus</a:t>
            </a:r>
            <a:r>
              <a:rPr lang="en-US" sz="2400" dirty="0"/>
              <a:t> et </a:t>
            </a:r>
            <a:r>
              <a:rPr lang="en-US" sz="2400" dirty="0" err="1"/>
              <a:t>magnis</a:t>
            </a:r>
            <a:r>
              <a:rPr lang="en-US" sz="2400" dirty="0"/>
              <a:t> dis parturient. 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8A55A67B-49EA-DB45-96B1-D37C0AC653C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96531" y="1825625"/>
            <a:ext cx="4757270" cy="3900152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0902FE0-726D-DF49-92BA-558083B7ED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96530" y="5725777"/>
            <a:ext cx="4757269" cy="365125"/>
          </a:xfrm>
        </p:spPr>
        <p:txBody>
          <a:bodyPr/>
          <a:lstStyle/>
          <a:p>
            <a:r>
              <a:rPr lang="en-US" dirty="0"/>
              <a:t>Quid </a:t>
            </a:r>
            <a:r>
              <a:rPr lang="en-US" dirty="0" err="1"/>
              <a:t>securi</a:t>
            </a:r>
            <a:r>
              <a:rPr lang="en-US" dirty="0"/>
              <a:t>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tamquam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habebis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dicantur</a:t>
            </a:r>
            <a:r>
              <a:rPr lang="en-US" dirty="0"/>
              <a:t> magna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6868338-2A73-1603-4C5E-33F9D9C8F9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9653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Author Name | AIC &amp; CAC Joint Meeting | 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AFF4F1-77A6-338C-B62C-E64864F5CD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8776" y="6356350"/>
            <a:ext cx="375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957EC2B7-809C-5648-8D4E-0DB20E412FD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267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8472D-BAAF-5341-93E9-3DFB20052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26840"/>
            <a:ext cx="10515600" cy="644899"/>
          </a:xfrm>
        </p:spPr>
        <p:txBody>
          <a:bodyPr>
            <a:noAutofit/>
          </a:bodyPr>
          <a:lstStyle/>
          <a:p>
            <a:r>
              <a:rPr lang="en-US" sz="6000" dirty="0"/>
              <a:t>New Section Title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83D6818-B43D-7A37-C490-02E85E22B9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9653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Author Name | AIC &amp; CAC Joint Meeting | 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6EE2B-640E-8AAC-EF4F-35624C23DF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8776" y="6356350"/>
            <a:ext cx="375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957EC2B7-809C-5648-8D4E-0DB20E412FD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94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46E698A-A9D8-0B4A-B037-1132B6585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653" y="487577"/>
            <a:ext cx="10515600" cy="644899"/>
          </a:xfrm>
        </p:spPr>
        <p:txBody>
          <a:bodyPr>
            <a:normAutofit/>
          </a:bodyPr>
          <a:lstStyle/>
          <a:p>
            <a:r>
              <a:rPr lang="en-US" sz="3600" dirty="0"/>
              <a:t>Headline Treatment Sample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ED2BFE99-6C59-AF4E-902D-E960DEC08BE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1467859"/>
            <a:ext cx="5815912" cy="3922282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4966BEB-1122-DD4D-A21E-96D7D5826C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5288" y="1467859"/>
            <a:ext cx="4919553" cy="39160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2400" dirty="0"/>
              <a:t>Quid </a:t>
            </a:r>
            <a:r>
              <a:rPr lang="en-US" sz="2400" dirty="0" err="1"/>
              <a:t>securi</a:t>
            </a:r>
            <a:r>
              <a:rPr lang="en-US" sz="2400" dirty="0"/>
              <a:t> </a:t>
            </a:r>
            <a:r>
              <a:rPr lang="en-US" sz="2400" dirty="0" err="1"/>
              <a:t>etiam</a:t>
            </a:r>
            <a:r>
              <a:rPr lang="en-US" sz="2400" dirty="0"/>
              <a:t> </a:t>
            </a:r>
            <a:r>
              <a:rPr lang="en-US" sz="2400" dirty="0" err="1"/>
              <a:t>tamquam</a:t>
            </a:r>
            <a:r>
              <a:rPr lang="en-US" sz="2400" dirty="0"/>
              <a:t> </a:t>
            </a:r>
            <a:r>
              <a:rPr lang="en-US" sz="2400" dirty="0" err="1"/>
              <a:t>eu</a:t>
            </a:r>
            <a:r>
              <a:rPr lang="en-US" sz="2400" dirty="0"/>
              <a:t> </a:t>
            </a:r>
            <a:r>
              <a:rPr lang="en-US" sz="2400" dirty="0" err="1"/>
              <a:t>fugiat</a:t>
            </a:r>
            <a:r>
              <a:rPr lang="en-US" sz="2400" dirty="0"/>
              <a:t> </a:t>
            </a:r>
            <a:r>
              <a:rPr lang="en-US" sz="2400" dirty="0" err="1"/>
              <a:t>nulla</a:t>
            </a:r>
            <a:r>
              <a:rPr lang="en-US" sz="2400" dirty="0"/>
              <a:t> </a:t>
            </a:r>
            <a:r>
              <a:rPr lang="en-US" sz="2400" dirty="0" err="1"/>
              <a:t>pariatur</a:t>
            </a:r>
            <a:r>
              <a:rPr lang="en-US" sz="2400" dirty="0"/>
              <a:t>. </a:t>
            </a:r>
            <a:r>
              <a:rPr lang="en-US" sz="2400" dirty="0" err="1"/>
              <a:t>Quam</a:t>
            </a:r>
            <a:r>
              <a:rPr lang="en-US" sz="2400" dirty="0"/>
              <a:t> </a:t>
            </a:r>
            <a:r>
              <a:rPr lang="en-US" sz="2400" dirty="0" err="1"/>
              <a:t>diu</a:t>
            </a:r>
            <a:r>
              <a:rPr lang="en-US" sz="2400" dirty="0"/>
              <a:t> </a:t>
            </a:r>
            <a:r>
              <a:rPr lang="en-US" sz="2400" dirty="0" err="1"/>
              <a:t>etiam</a:t>
            </a:r>
            <a:r>
              <a:rPr lang="en-US" sz="2400" dirty="0"/>
              <a:t> furor </a:t>
            </a:r>
            <a:r>
              <a:rPr lang="en-US" sz="2400" dirty="0" err="1"/>
              <a:t>iste</a:t>
            </a:r>
            <a:r>
              <a:rPr lang="en-US" sz="2400" dirty="0"/>
              <a:t> </a:t>
            </a:r>
            <a:r>
              <a:rPr lang="en-US" sz="2400" dirty="0" err="1"/>
              <a:t>tuus</a:t>
            </a:r>
            <a:r>
              <a:rPr lang="en-US" sz="2400" dirty="0"/>
              <a:t> </a:t>
            </a:r>
            <a:r>
              <a:rPr lang="en-US" sz="2400" dirty="0" err="1"/>
              <a:t>nos</a:t>
            </a:r>
            <a:r>
              <a:rPr lang="en-US" sz="2400" dirty="0"/>
              <a:t> </a:t>
            </a:r>
            <a:r>
              <a:rPr lang="en-US" sz="2400" dirty="0" err="1"/>
              <a:t>eludet</a:t>
            </a:r>
            <a:r>
              <a:rPr lang="en-US" sz="2400" dirty="0"/>
              <a:t>? </a:t>
            </a:r>
            <a:r>
              <a:rPr lang="en-US" sz="2400" dirty="0" err="1"/>
              <a:t>Etiam</a:t>
            </a:r>
            <a:r>
              <a:rPr lang="en-US" sz="2400" dirty="0"/>
              <a:t> </a:t>
            </a:r>
            <a:r>
              <a:rPr lang="en-US" sz="2400" dirty="0" err="1"/>
              <a:t>habebis</a:t>
            </a:r>
            <a:r>
              <a:rPr lang="en-US" sz="2400" dirty="0"/>
              <a:t> </a:t>
            </a:r>
            <a:r>
              <a:rPr lang="en-US" sz="2400" dirty="0" err="1"/>
              <a:t>sem</a:t>
            </a:r>
            <a:r>
              <a:rPr lang="en-US" sz="2400" dirty="0"/>
              <a:t> </a:t>
            </a:r>
            <a:r>
              <a:rPr lang="en-US" sz="2400" dirty="0" err="1"/>
              <a:t>dicantur</a:t>
            </a:r>
            <a:r>
              <a:rPr lang="en-US" sz="2400" dirty="0"/>
              <a:t> magna </a:t>
            </a:r>
            <a:r>
              <a:rPr lang="en-US" sz="2400" dirty="0" err="1"/>
              <a:t>mollis</a:t>
            </a:r>
            <a:r>
              <a:rPr lang="en-US" sz="2400" dirty="0"/>
              <a:t> </a:t>
            </a:r>
            <a:r>
              <a:rPr lang="en-US" sz="2400" dirty="0" err="1"/>
              <a:t>euismod</a:t>
            </a:r>
            <a:r>
              <a:rPr lang="en-US" sz="2400" dirty="0"/>
              <a:t>. </a:t>
            </a:r>
            <a:r>
              <a:rPr lang="en-US" sz="2400" dirty="0" err="1"/>
              <a:t>Praeterea</a:t>
            </a:r>
            <a:r>
              <a:rPr lang="en-US" sz="2400" dirty="0"/>
              <a:t> </a:t>
            </a:r>
            <a:r>
              <a:rPr lang="en-US" sz="2400" dirty="0" err="1"/>
              <a:t>iter</a:t>
            </a:r>
            <a:r>
              <a:rPr lang="en-US" sz="2400" dirty="0"/>
              <a:t> </a:t>
            </a:r>
            <a:r>
              <a:rPr lang="en-US" sz="2400" dirty="0" err="1"/>
              <a:t>est</a:t>
            </a:r>
            <a:r>
              <a:rPr lang="en-US" sz="2400" dirty="0"/>
              <a:t> </a:t>
            </a:r>
            <a:r>
              <a:rPr lang="en-US" sz="2400" dirty="0" err="1"/>
              <a:t>quasdam</a:t>
            </a:r>
            <a:r>
              <a:rPr lang="en-US" sz="2400" dirty="0"/>
              <a:t> res </a:t>
            </a:r>
            <a:r>
              <a:rPr lang="en-US" sz="2400" dirty="0" err="1"/>
              <a:t>quas</a:t>
            </a:r>
            <a:r>
              <a:rPr lang="en-US" sz="2400" dirty="0"/>
              <a:t> ex </a:t>
            </a:r>
            <a:r>
              <a:rPr lang="en-US" sz="2400" dirty="0" err="1"/>
              <a:t>communi</a:t>
            </a:r>
            <a:r>
              <a:rPr lang="en-US" sz="2400" dirty="0"/>
              <a:t>. Tu </a:t>
            </a:r>
            <a:r>
              <a:rPr lang="en-US" sz="2400" dirty="0" err="1"/>
              <a:t>quoque</a:t>
            </a:r>
            <a:r>
              <a:rPr lang="en-US" sz="2400" dirty="0"/>
              <a:t>, Brute, </a:t>
            </a:r>
            <a:r>
              <a:rPr lang="en-US" sz="2400" dirty="0" err="1"/>
              <a:t>fili</a:t>
            </a:r>
            <a:r>
              <a:rPr lang="en-US" sz="2400" dirty="0"/>
              <a:t> mi, nihil </a:t>
            </a:r>
            <a:r>
              <a:rPr lang="en-US" sz="2400" dirty="0" err="1"/>
              <a:t>timor</a:t>
            </a:r>
            <a:r>
              <a:rPr lang="en-US" sz="2400" dirty="0"/>
              <a:t> </a:t>
            </a:r>
            <a:r>
              <a:rPr lang="en-US" sz="2400" dirty="0" err="1"/>
              <a:t>populi</a:t>
            </a:r>
            <a:r>
              <a:rPr lang="en-US" sz="2400" dirty="0"/>
              <a:t>, nihil! </a:t>
            </a:r>
            <a:r>
              <a:rPr lang="en-US" sz="2400" dirty="0" err="1"/>
              <a:t>Quae</a:t>
            </a:r>
            <a:r>
              <a:rPr lang="en-US" sz="2400" dirty="0"/>
              <a:t> </a:t>
            </a:r>
            <a:r>
              <a:rPr lang="en-US" sz="2400" dirty="0" err="1"/>
              <a:t>vero</a:t>
            </a:r>
            <a:r>
              <a:rPr lang="en-US" sz="2400" dirty="0"/>
              <a:t> </a:t>
            </a:r>
            <a:r>
              <a:rPr lang="en-US" sz="2400" dirty="0" err="1"/>
              <a:t>auctorem</a:t>
            </a:r>
            <a:r>
              <a:rPr lang="en-US" sz="2400" dirty="0"/>
              <a:t> </a:t>
            </a:r>
            <a:r>
              <a:rPr lang="en-US" sz="2400" dirty="0" err="1"/>
              <a:t>tractata</a:t>
            </a:r>
            <a:r>
              <a:rPr lang="en-US" sz="2400" dirty="0"/>
              <a:t> ab fiducia </a:t>
            </a:r>
            <a:r>
              <a:rPr lang="en-US" sz="2400" dirty="0" err="1"/>
              <a:t>dicuntur</a:t>
            </a:r>
            <a:r>
              <a:rPr lang="en-US" sz="2400" dirty="0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15EEE34-681D-174C-A715-646B5B3D7EC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0" y="5500099"/>
            <a:ext cx="5815912" cy="585003"/>
          </a:xfrm>
        </p:spPr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adipisici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Fictum</a:t>
            </a:r>
            <a:r>
              <a:rPr lang="en-US" dirty="0"/>
              <a:t>,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 </a:t>
            </a:r>
            <a:r>
              <a:rPr lang="en-US" dirty="0" err="1"/>
              <a:t>astutumque</a:t>
            </a:r>
            <a:r>
              <a:rPr lang="en-US" dirty="0"/>
              <a:t>!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exercitation.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14AC732-3245-6190-6F5E-C225557AC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9653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Author Name | AIC &amp; CAC Joint Meeting | 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9B6DF2-78FD-428F-EDDB-79E86B227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8776" y="6356350"/>
            <a:ext cx="375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957EC2B7-809C-5648-8D4E-0DB20E412FD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180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7255A-73D1-DF48-92A1-7A436D9BF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39492"/>
            <a:ext cx="10515600" cy="644899"/>
          </a:xfrm>
        </p:spPr>
        <p:txBody>
          <a:bodyPr>
            <a:normAutofit/>
          </a:bodyPr>
          <a:lstStyle/>
          <a:p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D2025-4604-044E-9DF8-7F4F7D9ED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653" y="1739564"/>
            <a:ext cx="5371348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endParaRPr lang="en-US" sz="24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0902FE0-726D-DF49-92BA-558083B7ED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96530" y="5725777"/>
            <a:ext cx="47572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E94A1A-13AE-437C-AFF2-F9A709F847F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931EB7C-FAE8-DE74-914A-D604621194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9653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Author Name | AIC &amp; CAC Joint Meeting | 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5CF9A0-ECF3-6BD4-BDF7-3F775F3E1F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8776" y="6356350"/>
            <a:ext cx="375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957EC2B7-809C-5648-8D4E-0DB20E412FD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934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4D0EC-576B-3B85-DFC8-2472DF1B3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6B59A-17C7-C2C8-B8E3-E97D622FC8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F543817-5DA1-6649-7328-7020AFA95D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6BC341-DC4C-31C9-169F-3F2E5E3F3C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ABD0B96-FBC2-61DC-A79A-AEC6B29403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9653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Author Name | AIC &amp; CAC Joint Meeting | 2026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AA80DD0-065B-85BA-DD8B-67A714147E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8776" y="6356350"/>
            <a:ext cx="375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957EC2B7-809C-5648-8D4E-0DB20E412FD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413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BB645-182C-B448-BB13-D1E557BFC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>
            <a:normAutofit/>
          </a:bodyPr>
          <a:lstStyle/>
          <a:p>
            <a:r>
              <a:rPr lang="en-US" dirty="0"/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4F2F7E-A995-874C-A759-520EBEE526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numCol="2">
            <a:normAutofit fontScale="47500" lnSpcReduction="20000"/>
          </a:bodyPr>
          <a:lstStyle/>
          <a:p>
            <a:r>
              <a:rPr lang="en-US" dirty="0"/>
              <a:t>Author Name</a:t>
            </a:r>
          </a:p>
          <a:p>
            <a:r>
              <a:rPr lang="en-US" dirty="0"/>
              <a:t>Author Title</a:t>
            </a:r>
          </a:p>
          <a:p>
            <a:r>
              <a:rPr lang="en-US" dirty="0"/>
              <a:t>Author Institution</a:t>
            </a:r>
          </a:p>
          <a:p>
            <a:r>
              <a:rPr lang="en-US" dirty="0"/>
              <a:t>Author email address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Sponsor logos if necessary</a:t>
            </a:r>
          </a:p>
          <a:p>
            <a:r>
              <a:rPr lang="en-US" dirty="0"/>
              <a:t>If sponsor logos are not available, write out name of sponsors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86A2890-4424-D354-D60C-29666939D3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9653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Author Name | AIC &amp; CAC Joint Meeting | 2026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67917-0B27-95EF-5636-D5B0B454CD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8776" y="6356350"/>
            <a:ext cx="375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957EC2B7-809C-5648-8D4E-0DB20E412FD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344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278</Words>
  <Application>Microsoft Macintosh PowerPoint</Application>
  <PresentationFormat>Widescreen</PresentationFormat>
  <Paragraphs>39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Reader Pro</vt:lpstr>
      <vt:lpstr>Office Theme</vt:lpstr>
      <vt:lpstr>Presentation Title</vt:lpstr>
      <vt:lpstr>Slide Title</vt:lpstr>
      <vt:lpstr>Slide Title</vt:lpstr>
      <vt:lpstr>New Section Title</vt:lpstr>
      <vt:lpstr>Headline Treatment Sample</vt:lpstr>
      <vt:lpstr>PowerPoint Presentation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Bonnie Naugle</cp:lastModifiedBy>
  <cp:revision>29</cp:revision>
  <dcterms:created xsi:type="dcterms:W3CDTF">2018-11-12T19:54:41Z</dcterms:created>
  <dcterms:modified xsi:type="dcterms:W3CDTF">2025-11-05T18:50:12Z</dcterms:modified>
</cp:coreProperties>
</file>