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72" r:id="rId6"/>
    <p:sldId id="273" r:id="rId7"/>
    <p:sldId id="287" r:id="rId8"/>
    <p:sldId id="288" r:id="rId9"/>
    <p:sldId id="289" r:id="rId10"/>
    <p:sldId id="290" r:id="rId11"/>
    <p:sldId id="291" r:id="rId12"/>
    <p:sldId id="293" r:id="rId13"/>
    <p:sldId id="294" r:id="rId14"/>
    <p:sldId id="295" r:id="rId15"/>
    <p:sldId id="296" r:id="rId16"/>
    <p:sldId id="303" r:id="rId17"/>
    <p:sldId id="258" r:id="rId18"/>
    <p:sldId id="283" r:id="rId19"/>
    <p:sldId id="301" r:id="rId20"/>
    <p:sldId id="302" r:id="rId21"/>
    <p:sldId id="267" r:id="rId22"/>
    <p:sldId id="269" r:id="rId23"/>
    <p:sldId id="260" r:id="rId24"/>
    <p:sldId id="261" r:id="rId25"/>
    <p:sldId id="262" r:id="rId26"/>
    <p:sldId id="263" r:id="rId27"/>
    <p:sldId id="300" r:id="rId28"/>
    <p:sldId id="264" r:id="rId29"/>
    <p:sldId id="285" r:id="rId30"/>
    <p:sldId id="286" r:id="rId3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sorterViewPr>
    <p:cViewPr>
      <p:scale>
        <a:sx n="90" d="100"/>
        <a:sy n="90" d="100"/>
      </p:scale>
      <p:origin x="0" y="-1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23:42:18.34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07.52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1713 102,'6'-8,"1"1,0-1,1 1,0 1,0 0,1 0,-1 0,1 1,0 0,1 1,-1 0,1 0,0 1,13-3,66-4,1 3,132 7,-112 2,1402 2,-1522-4,-594 26,148 10,274-26,-583 1,473-13,-1068 2,1220 6,72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10.0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1 371,'122'-14,"612"-80,-367 32,-139 22,100-5,-108 22,12 8,-12 2,635-52,-687 66,365 16,-511-15,12 0,0 2,0 1,0 2,0 1,54 21,-51-15,0-1,74 14,-31-8,-28-7,-25-6,0 1,-1 1,1 1,41 21,-47-20,0-1,1-1,0-1,1-1,24 4,-19-4,-1 0,49 20,22 19,-80-37,-4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13.51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1240 303,'-87'-11,"-379"-57,7-37,459 105,-28-7,1-2,1 0,0-2,0-1,-27-17,22 0,20 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15.1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17.21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0,'13838'0,"-13797"0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38.9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2 822,'10'12,"-1"-1,13 24,7 9,4-2,-3 0,-2 2,42 86,-50-89,3-1,30 43,10 13,-55-80,-1 1,9 25,-10-24,17 35,-4-14,-1 2,11 43,-14-41,34 72,-37-95,-1 1,-1 0,-1 0,-1 0,-1 1,-1 1,-1-1,-1 1,2 35,-6-29,1-1,2 1,7 33,25 75,13 60,-43-158,-2 0,-2 66,1 23,-1-125,-1 0,1 0,0 0,0-1,0 1,0 0,0-1,1 1,-1-1,1 0,-1 1,1-1,0 0,0 0,0 0,0 0,0 0,1-1,-1 1,1-1,-1 1,1-1,-1 0,1 0,0 0,-1 0,1-1,0 1,0-1,3 1,13 1,0 0,0-2,29-2,-21 1,149-15,-5 1,96-12,-27 1,272 5,-36-13,-139 9,-189 12,241-52,-384 64,0 0,-1-1,1 1,-1-1,0 0,1 0,-1-1,0 1,0-1,0 0,-1 0,1 0,4-5,-8 6,1 1,0 0,0 0,-1 0,1-1,-1 1,1 0,-1-1,0 1,1 0,-1-1,0 1,0 0,0-1,0 1,0 0,0-1,0 1,-1-2,0 1,0-1,0 1,0 0,-1 0,1 0,-1 0,1 0,-1 0,0 0,1 1,-1-1,0 1,0-1,-3-1,-3-1,0 0,1 1,-2-1,1 1,0 1,-1 0,1 0,-17-1,-75 2,64 2,-214 14,12 0,-391-13,360-3,209 4,0 3,0 3,-71 19,7-1,-116 27,216-49,0-2,-1 0,-35-1,28-1,-40 5,-28 5,-198-5,182-7,96 0,-1-1,-36-8,35 5,0 1,-26-1,0 4,0 2,0 2,-55 11,93-12,-3 1,-1-1,0 0,1-1,-26 0,36-1,0-1,1 1,-1 0,0-1,1 0,-1 1,1-1,-1 0,1-1,-1 1,1 0,0-1,0 1,-1-1,1 0,0 1,0-1,1 0,-1 0,0-1,1 1,-1 0,1 0,-1-1,1 1,0-1,0 1,1-1,-1 1,0-5,-3-24,2 0,2 0,4-42,0-10,-3 4,-3-114,0 184,1 1,-2 0,1 0,-1 0,0 1,-1-1,-5-8,5 8,0 0,0 0,0-1,1 1,1-1,-3-9,-3-33,-1-8,-4-101,13 130,4-90,-2 104,1 1,0-1,1 1,1-1,10-22,-10 26,-2 1,1-1,-2-1,1 1,-2 0,1 0,-2-25,2-11,-2 46,0 0,0 0,0 0,0 0,0 0,1 0,-1 1,1-1,0 0,-1 0,1 1,0-1,0 0,0 1,0-1,0 1,1-1,-1 1,0-1,1 1,-1 0,1 0,2-2,-2 3,-1 0,1 0,-1 0,1 0,-1 0,1 0,-1 0,1 1,-1-1,1 1,-1-1,0 1,1-1,-1 1,0 0,1 0,-1 0,0 0,0 0,1 0,-1 0,0 0,0 0,-1 0,1 1,0-1,0 0,0 1,0 1,9 16,-2 0,13 38,5 13,-4-28,36 52,-47-76,12 32,-1-3,-15-32,0 1,0 0,-2 0,0 1,0-1,-2 1,2 22,6 23,-7-38,-2 0,0 46,-2-49,0 0,1 0,1 0,7 28,-5-36,-2-6,-1 0,2 0,-1 0,1 0,6 10,-7-15,-1 0,1 0,0 1,1-1,-1 0,0-1,1 1,-1 0,1-1,-1 1,1-1,0 0,-1 0,1 0,0 0,0 0,4 0,15 1,0 0,38-3,-36 0,0 1,29 4,39 10,132 16,5-24,240-25,293 6,-474 15,170-18,-31 4,-18 2,-81-7,-319 17,-398-14,289 7,-177-11,-770-27,116 47,913-3,0 0,1-1,-1-1,0-1,1-1,0 0,0-1,1-1,-1 0,1-2,-14-9,8 3,1-1,0-1,2 0,0-1,1-2,-30-40,26 28,-2 1,-37-38,-70-64,14 24,-50-44,165 151,-27-27,29 28,-1 1,1-1,-1 1,1-1,-1 1,1-1,0 1,-1-1,1 1,-1-1,1 0,0 1,0-1,-1 0,1 1,0-1,0 0,0 1,0-1,0 0,0 1,0-1,0 0,0 1,0-1,0 0,0 1,1-1,-1 0,0 1,0-1,1 0,-1 1,1-1,-1 1,0-1,1 1,-1-1,1 1,-1-1,1 1,-1-1,1 1,-1 0,1-1,0 1,-1 0,1-1,0 1,0 0,12-3,-1 0,1 1,-1 1,1 0,25 2,37-2,32-17,110-10,312 25,-264 6,-63-5,232 4,-340 6,161 35,9 2,195-24,-221-15,1739-46,-1901 34,289-19,-355 25,-6-1,-1 1,1 0,-1 0,1 0,-1 0,1 0,-1 1,1 0,-1 0,6 2,-9 0,-9 0,-17 1,-53 2,39-4,-601 26,-2 0,5 24,-673 144,1303-195,-1358 181,827-99,520-79,0 0,0-2,-1 0,1-1,-1-1,1 0,0-2,-1 0,-23-7,15 2,-58-9,56 12,-50-13,56 10,-30-9,51 14,-1 1,1 0,-1-1,1 0,0 0,0 0,0 0,0-1,0 1,1-1,-4-3,6 5,-1 0,1 0,-1 1,1-1,0 0,-1 0,1 0,0 0,0 0,0 0,0 0,0 1,0-1,0 0,0 0,0 0,0 0,0 0,1 0,-1 0,0 0,1 0,-1 1,0-1,1 0,-1 0,1 1,-1-1,1 0,0 0,-1 1,1-1,0 1,0-1,-1 0,2 0,33-16,7 5,0 1,73-8,-59 11,434-54,149-25,-233 38,-211 31,525-3,-504 23,118 6,301-11,177-107,-419 47,80-8,269-37,6 29,400-44,-744 45,-341 61,-1-2,-1-3,-1-3,74-42,-117 53,-16 14,-1-1,0 1,0 0,0-1,1 1,-1-1,0 1,0 0,0-1,0 1,0-1,0 1,0 0,0-1,0 1,0-1,0 1,0-1,0 1,0 0,0-1,0 1,0-1,0 1,-1 0,1-1,0 1,-2-2,0 0,-1 0,1 1,0 0,-1-1,1 1,-1 0,1 0,-1 0,0 0,1 1,-6-1,-201-23,207 24,-625-28,-9 24,382 3,-2676 46,2319-23,-1121 17,1459-47,-58-24,307 29,14 2,1 0,0 0,-1-1,1 0,0-1,0 0,0 0,-15-9,23 12,1 0,-1-1,1 1,0 0,-1 0,1-1,-1 1,1 0,0-1,-1 1,1 0,0-1,-1 1,1 0,0-1,0 1,-1-1,1 1,0-1,0 1,0 0,0-1,-1 1,1-1,0 1,0-1,0 1,0-1,0 1,0-1,0 1,0-1,1 1,-1-1,0 1,0-1,0 1,0-1,1 1,-1 0,0-1,0 1,1-1,-1 1,0 0,1-1,-1 1,0 0,1-1,-1 1,1 0,0-1,33-12,23 1,1 3,82-2,-73 7,240-13,74 2,14 0,1566-68,6-47,-1621 101,526-52,-683 54,42-4,-213 30,-14 4,-32 9,-336 86,-8-31,77-16,-1049 235,1320-280,-662 156,681-161,-34 11,39-12,0 0,0 0,0 0,0 0,0 0,0 0,0 0,0 0,0 0,0 1,0-1,0 0,0 0,0 0,0 0,1 0,-1 0,0 0,0 0,0 0,0 1,0-1,0 0,0 0,0 0,0 0,0 0,0 0,-1 0,1 0,0 0,0 1,0-1,0 0,0 0,0 0,0 0,0 0,0 0,0 0,0 0,0 0,0 0,0 0,0 1,-1-1,1 0,0 0,0 0,0 0,0 0,0 0,0 0,0 0,0 0,0 0,-1 0,1 0,0 0,0 0,0 0,0 0,23 1,182-13,-85 3,241-16,874-52,486-35,-206-26,-1198 107,328-49,-795 80,141 0,-45 1,36 1,18-2,0 0,0 0,0 1,0-1,1 0,-1 0,0 0,0 0,0 0,0 0,0 0,0 0,0 0,0 0,0 0,1 0,-1 0,0 0,0 0,0 0,0 0,0 1,0-1,0 0,0 0,0 0,0 0,0 0,0 0,0 0,0 0,0 1,0-1,0 0,0 0,0 0,0 0,0 0,0 0,0 0,0 0,0 1,0-1,0 0,0 0,0 0,0 0,0 0,0 0,0 0,163 41,-155-39,160 28,178 9,178-13,-460-24,1123-10,-6-75,-535-11,-620 89,-16 3,0 1,0-2,0 1,-1-1,1-1,-1 0,14-7,-23 11,0 0,0 0,0-1,0 1,0 0,1 0,-1 0,0 0,0-1,0 1,0 0,0 0,0 0,0 0,0-1,0 1,0 0,0 0,0 0,0 0,0-1,0 1,0 0,0 0,0 0,0 0,-1 0,1-1,0 1,0 0,0 0,0 0,0 0,0 0,0-1,0 1,-1 0,1 0,0 0,0 0,0 0,0 0,0 0,-1 0,1 0,0 0,0 0,0-1,0 1,-1 0,1 0,0 0,0 0,0 0,0 0,-1 0,1 1,0-1,0 0,0 0,0 0,-1 0,1 0,0 0,0 0,0 0,-64-4,32 3,-1439-13,1265 18,-461 12,3 33,642-43,22-5,1 0,0 0,-1 0,1-1,0 1,0 0,-1-1,1 1,0 0,0-1,0 1,0-1,0 1,0-1,0 0,0 1,0-1,0 0,0 0,1 0,137 36,-135-35,440 81,542 29,462-75,-800-53,134-1,-537 19,-309-10,16 2,-28 2,39 3,-50-8,70 4,17 6,-1 0,1 0,0 0,0-1,0 1,0 0,0 0,0 0,0 0,0-1,0 1,0 0,0 0,0 0,0 0,0-1,0 1,0 0,0 0,0 0,0 0,0-1,0 1,0 0,0 0,1 0,-1 0,0 0,0-1,0 1,0 0,0 0,0 0,1 0,-1 0,0 0,0 0,0-1,0 1,0 0,1 0,-1 0,0 0,0 0,0 0,1 0,38-10,364-29,-140 18,769-92,-1026 113,179-28,-159 22,-1-1,1-1,-1-1,43-22,-67 31,-1 0,0 0,1 0,-1 0,0 0,1 0,-1 0,0 0,0-1,1 1,-1 0,0 0,0 0,1 0,-1 0,0-1,0 1,0 0,1 0,-1 0,0-1,0 1,0 0,1 0,-1-1,0 1,0 0,0 0,0-1,0 1,0 0,0 0,0-1,0 1,1 0,-1-1,0 1,0 0,-1 0,1-1,0 1,0 0,0-1,0 1,-16-4,-23 4,-45 14,53-8,-57 4,-369-9,213-3,231 2,0 0,1-1,-1-1,0-1,1 1,-1-2,1 0,-15-7,10 5,1 0,-1 1,0 1,-1 0,1 1,-21 0,-109 4,20 1,-100-28,100 8,73 12,-366-54,366 49,0 3,-85-1,105 9,-1 2,0 1,1 2,0 1,-38 13,16-2,-83 15,83-23,17-2,0-1,-47 0,-15-5,-129-4,224 2,1 0,-1 0,0-1,1 0,0 0,-1 0,-9-7,15 9,-1 0,0-1,0 1,0-1,0 1,1-1,-1 1,0-1,0 1,1-1,-1 0,0 0,1 1,-1-1,1 0,-1 0,1 0,0 1,-1-1,1 0,0 0,-1 0,1 0,0 0,0 0,0 0,0 0,0 0,0 1,0-1,0 0,0 0,0 0,0 0,1 0,-1 0,0 0,1 0,-1 1,1-1,-1 0,1 0,-1 0,1 1,0-1,-1 0,1 1,0-1,-1 0,1 1,0-1,0 1,0-1,-1 1,1 0,1-1,8-4,0 0,1 1,-1 0,1 1,19-4,8-2,371-70,-129 32,-163 26,208-9,-120 4,-4 0,248 24,-222 4,2313-2,-2521 0,1 2,-1 0,1 1,-1 0,0 2,-1 1,25 9,-24-9,1 0,-1-2,1 0,0-2,0 0,0-1,35-3,-27 1,-1 1,0 1,36 7,-8 4,-13-2,-1-2,1-1,54 0,32-9,122 4,-227 1,-1 1,43 15,-43-12,1-1,38 6,216-8,-148-6,-64 1,-28-1,0 2,0 2,61 10,-59-3,4 2,1-2,0-1,64 1,684-11,-786 2,0 0,0 1,0-1,0 1,0 0,-1 1,1-1,0 1,0 0,7 5,-10-5,0 0,0 0,0 1,0-1,-1 1,0 0,1 0,-1 0,0 0,0 0,-1 0,1 0,-1 1,1-1,-1 1,0-1,0 1,0 5,5 55,-5-48,0 0,1 0,1 0,9 30,89 194,-1-6,-90-204,-1-1,-1 2,-2-1,-1 1,2 48,-6 358,-3-217,1-94,3 141,3-223,17 69,-12-73,-2 1,2 49,-5-37,3-2,23 89,-31-139,6 27,3 43,3 20,15 73,-13-110,-8-31,0 1,-1 0,-1 1,-1-1,-1 35,-5-43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40.3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1 411,'151'-59,"3"5,173-34,-234 68,-1-4,129-51,-206 69,40-17,79-22,-112 40,-1 1,1 1,0 0,-1 2,1 1,0 0,30 5,15 8,0 3,117 45,125 73,-142-58,36 14,-169-75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48.2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4466 3188,'1'-31,"0"14,-1-1,0 0,-4-26,3 39,0 1,0 0,0-1,-1 1,1 0,-1 0,0 0,0 0,-1 1,1-1,-1 0,1 1,-1 0,0 0,-1 0,1 0,-1 0,1 0,-5-2,4 3,0-1,0 1,0-1,1 0,-1 0,1 0,0-1,0 1,0-1,0 0,1 0,-4-8,0-2,1-1,-6-24,-5-14,0-2,14 44,-1 0,0-1,-1 1,0 0,-11-18,7 15,1 0,0 0,-6-22,-13-25,11 28,-17-57,25 67,-1 0,-1 0,-1 0,-1 1,-26-38,33 54,0-1,0 1,0-1,1 0,0 1,0-2,1 1,0 0,0 0,-1-13,1-4,3-49,1 59,-1 0,-1 0,0 0,-1 0,-1 0,0 0,0 0,-2 0,-7-20,7 25,0 0,-1 0,0 0,-1 1,1 0,-2 0,1 1,-1 0,0 0,-1 0,1 1,-1 0,-1 0,1 1,-1 0,0 1,0 0,0 0,0 1,-1 0,0 1,1 0,-18-1,-297 0,185 6,45-1,1 5,0 3,0 5,2 4,-112 37,-17 9,183-57,-1-1,-1-3,-73 1,84-6,10 2,0-2,1 0,-1-1,0 0,1-2,-1 0,-21-8,-124-51,39 18,47 15,-1 3,-147-30,202 53,1-1,0-1,-30-12,46 15,0 1,0-1,0 0,0-1,0 1,1-1,0 0,0-1,0 1,0-1,1 0,-1 0,1-1,1 1,-1-1,-2-7,5 11,0 0,1 0,-1-1,1 1,0-1,0 1,0 0,0-1,0 1,1 0,-1-1,1 1,0 0,-1-1,1 1,0 0,0 0,0 0,1 0,-1 0,0 0,1 0,-1 0,1 1,0-1,-1 0,4-1,4-4,1 0,0 1,0 0,14-6,25-8,1 1,1 3,101-18,164-4,-265 34,90-10,183-40,-399 88,21-12,-249 96,-8-25,268-88,69-17,35-12,-10 6,687-258,-189 81,-541 193,6-3,0 0,1 1,-1 1,18-2,-32 5,0 0,1-1,-1 1,1 0,-1 0,1 0,-1 0,1 0,-1 0,1 0,-1 0,1 0,-1 0,1 0,-1 0,0 0,1 0,-1 0,1 1,-1-1,1 0,-1 0,0 1,1-1,-1 0,1 0,-1 1,0-1,1 0,-1 1,0-1,1 0,-1 1,0-1,0 1,0-1,1 1,-1-1,0 0,0 1,0-1,0 1,0-1,0 1,0-1,0 1,0-1,0 1,0-1,0 1,0 0,-14 21,-4-4,-2-1,0-2,-1 0,0-1,-34 17,31-17,-58 31,-1-4,-3-3,-164 49,241-84,-1 0,1-1,0 0,-1-1,1 0,-1 0,1-1,-1 0,-11-2,20 2,1 0,-1 0,0 0,1-1,-1 1,1 0,-1 0,0 0,1-1,-1 1,0 0,1-1,-1 1,1 0,-1-1,1 1,-1-1,1 1,-1-1,1 1,0-1,-1 1,1-1,0 1,-1-1,1 1,0-1,0 0,-1 1,1-1,0 0,0 1,0-1,0 0,0 1,0-1,0 1,0-1,0 0,0 1,0-1,1-1,1-1,0-1,0 1,0 0,0 0,1 0,-1 0,4-3,46-40,98-67,-63 49,612-482,-683 533,-2 3,-1-1,21-23,-34 34,1 0,-1-1,0 1,1-1,-1 1,1 0,-1-1,1 1,-1-1,0 1,0-1,1 1,-1-1,0 1,0-1,1 0,-1 1,0-1,0 1,0-1,0 0,0 1,0-1,0 1,0-1,0 0,0 1,0-1,0 1,-1-1,1 1,0-1,0 1,-1-1,1 0,0 1,0-1,-1 1,1 0,-1-1,1 1,-1-1,1 1,0 0,-1-1,1 1,-1 0,1-1,-1 1,0 0,1 0,-1-1,1 1,-1 0,1 0,-1 0,0 0,1 0,-1 0,0 0,-2 0,1-1,-1 1,1 0,-1 0,1 0,-1 0,0 1,1-1,-1 1,1-1,-1 1,-2 1,35 17,-16-12,0 0,0-1,1 0,-1-1,1-1,1-1,-1 0,0 0,22-1,360-2,-215-2,-434 16,13 0,-34 0,-17 0,-1154-16,1416 4,1 1,-29 6,-31 3,-68 2,-120 3,219-16,32 0,1 0,-1-2,0 0,0-2,0-1,-25-7,13 0,0 1,0 2,-63-5,66 7,0 0,1-3,-59-23,-14-4,48 19,-38-10,84 24,-7 0,0-1,-32-11,47 14,0 0,0 0,1-1,-1 1,0 0,1-1,-1 0,1 0,-1 1,1-1,0-1,0 1,0 0,0 0,0-1,1 1,-1-1,1 0,-1 1,1-1,0 0,0 0,0 0,0-4,1 4,0 1,0 0,0 0,1 0,-1 1,1-1,-1 0,1 0,0 0,0 0,0 0,0 1,0-1,0 0,0 1,1-1,-1 1,1-1,-1 1,1 0,-1 0,1-1,0 1,0 0,-1 0,1 1,0-1,0 0,3 0,7-2,0 0,0 1,21-1,-20 2,72-7,-1-2,0-5,150-46,32-10,-89 28,238-54,-348 86,1 4,0 2,1 4,83 8,-104 0,-1 2,0 2,74 29,128 71,-152-57,-3 5,89 74,89 56,-215-150,-1 2,78 77,10 8,-86-77,-2 3,63 75,85 128,-180-223,-5-10,1 0,0-2,42 31,-39-33,-13-9,-1-1,0 1,-1 1,0 0,0 0,9 16,-1 5,12 33,-14-31,8 10,-15-31,-1 0,-1 0,9 26,-13-35,0 0,0 0,0 0,1-1,-1 1,1 0,0 0,0-1,0 1,0-1,0 0,0 0,1 1,-1-1,1-1,-1 1,1 0,0-1,5 3,-6-3,0-1,-1 1,1-1,0 0,0 1,0-1,0 0,-1 0,1 0,0 0,0-1,0 1,-1 0,1-1,0 1,0-1,-1 0,1 0,0 1,-1-1,1 0,-1 0,1 0,-1-1,0 1,1 0,-1-1,0 1,0 0,0-1,0 1,0-1,0 0,0 1,0-3,8-19,-2-1,-1 0,0 0,-2 0,2-47,-7-117,-1 128,3 639,-3-562,0-1,0 1,-2-1,0 0,-12 31,-4 13,16-45,-1 0,-11 21,14-30,-1-1,0 0,0-1,0 1,-1 0,0-1,0 0,0 1,-9 5,11-9,0 0,0 0,0-1,-1 1,1 0,0-1,0 0,-1 0,1 1,0-1,-1 0,1-1,0 1,-1 0,1-1,0 1,-1-1,1 0,0 0,0 0,0 0,0 0,0 0,0-1,0 1,-2-2,-7-7,-1 1,-18-24,18 20,0 1,0 1,0 0,-1 1,-1 0,-18-10,22 15,0 0,0 1,-1 1,1-1,-1 2,0-1,0 2,-20-2,-5 4,0 1,0 1,0 2,-50 14,-135 53,206-66,2 0,-20 13,-23 11,-64 28,17-6,59-33,-137 57,146-63,-1-3,0 0,-45 5,73-14,-16 4,25 2,12 4,315 194,-204-132,-30-15,188 83,-266-136,1 0,0-1,0-1,1-1,-1 0,24-1,-38-1,153 20,-116-20,-29-1,-1 0,1 1,0 0,0 1,-1 0,18 5,-11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48.98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951 94,'-50'-21,"5"2,4 5,1 5,1 3,-6-2,0 1,-6 2,-9 1,-8 6,-11 3,-6 5,-7 5,8 5,3 4,36-7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49.7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0 318,'360'-101,"-110"33,117-14,-360 81,146-25,32-2,-117 21,0 2,84 6,-52 1,-96-2,28 3,-32-3,0 0,1 0,-1 0,0 0,1 0,-1 1,0-1,0 0,1 0,-1 0,0 1,1-1,-1 0,0 0,0 1,0-1,1 0,-1 0,0 1,0-1,0 0,0 1,0-1,1 0,-1 1,0-1,0 0,0 1,0-1,0 1,-12 15,-5-5,0 1,-1-2,0-1,0 0,-1-1,-32 9,-341 91,1-30,244-52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23:42:24.9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1,'10629'0,"-10608"0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51.72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8674 451,'-233'-16,"229"15,-1 1,0-1,1 0,-1-1,1 1,-1-1,1 1,-1-2,-4-2,9 5,-1-1,0 1,0-1,1 1,-1-1,1 0,-1 1,1-1,-1 0,1 0,-1 1,1-1,-1 0,1 0,0 0,-1 1,1-1,0 0,0 0,0-1,0 0,0 1,1 0,-1-1,1 1,-1-1,1 1,0 0,-1 0,1-1,0 1,0 0,0 0,0 0,0 0,0 0,2-2,7-3,1-1,0 1,0 1,0 0,0 1,18-5,-19 6,0 0,0-1,0 0,0 0,0-1,13-10,-21 8,-15 1,-76-3,-114-2,-140-6,-123-7,-1855-116,1839 106,-505-16,694 49,-394 49,-176 99,119-16,28-41,410-60,245-25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01.18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7620 3341,'-99'-16,"-140"-41,191 42,0-3,2-1,0-2,-80-52,110 62,1-1,1 0,0-1,-14-16,22 22,1 1,0-1,0-1,1 1,0 0,0-1,1 0,0 0,0 0,1 0,-2-13,3 18,1 0,0-1,0 1,0 0,1-1,-1 1,1 0,0-1,0 1,0 0,0 0,1 0,2-5,1 1,1-1,0 1,0 0,13-11,12-7,63-39,127-56,105-27,116-18,91 3,585-100,-43 120,-1 98,-807 45,174-3,-392-3,-37-1,-15-1,-22-8,-19-3,-1 2,-83-18,72 20,-225-50,-1091-176,-23 145,1142 98,0 11,0 11,3 12,0 10,-279 92,106 17,370-129,44-18,13-2,1-6,0 1,0-1,0 0,0-1,1 1,-1-1,9-1,220-24,-95 5,243-25,1706-222,-1680 206,-95 8,53-30,-337 74,-19 7,0 0,-1-1,1 0,-1-1,0 0,0 0,16-12,-25 16,0 0,1 0,-1-1,0 1,0 0,1 0,-1 0,0 0,0-1,0 1,1 0,-1 0,0-1,0 1,0 0,0 0,0-1,0 1,1 0,-1 0,0-1,0 1,0 0,0 0,0-1,0 1,0 0,0-1,0 1,0 0,0 0,0-1,-1 1,1 0,0 0,0-1,0 1,0 0,0 0,0-1,-1 1,1 0,0 0,0 0,0-1,-1 1,1 0,0 0,0 0,0 0,-1-1,1 1,0 0,-1 0,1 0,0 0,0 0,-1 0,1 0,0 0,0 0,-1 0,1 0,0 0,-1 0,-25-3,-37 2,-95 11,118-7,-281 30,-105 21,-81 26,-2998 642,3443-706,30-7,-50 6,168-37,305-69,-29 1,999-278,-1-68,-1315 420,-28 11,0 0,0-2,-1 0,0-1,15-9,-26 10,-15 3,-68 11,-114 21,-114 19,-76 11,-1121 189,2 51,1437-283,43-9,39-5,144-26,-92 14,1725-348,-1466 274,-255 64,-57 13,-23 5,-44 5,-406 61,58 9,-72 19,-2192 531,2266-517,66-10,182-52,-396 131,528-169,11-3,0-1,0 1,0 0,1 0,-1 1,0-1,1 1,0 0,0 0,-4 4,7-6,1-1,0 0,0 0,0 0,-1 1,1-1,0 0,0 0,0 1,0-1,0 0,-1 1,1-1,0 0,0 0,0 1,0-1,0 0,0 1,0-1,0 0,0 1,0-1,0 0,0 0,0 1,1-1,-1 0,0 1,0-1,0 0,0 0,0 1,1-1,-1 0,0 0,0 0,0 1,1-1,-1 0,17 6,25-2,-42-4,57 1,0-4,95-15,153-40,141-48,1510-492,-1617 468,-94 24,-199 86,0-1,-2-3,67-48,-84 45,-27 27,1-1,0 0,-1 0,1 0,-1 0,1 0,-1 0,1 0,-1 0,0-1,0 1,1 0,-1 0,0 0,0 0,0 0,0-2,-1 2,1 1,0-1,-1 0,1 0,-1 0,1 1,-1-1,1 0,-1 0,0 1,1-1,-1 1,0-1,0 0,1 1,-1-1,0 1,0 0,-1-1,-33-6,-173 8,177 0,-200 15,-85 20,-96 27,-926 249,914-177,-439 206,619-225,208-98,-23 11,-105 68,162-96,0 0,0 1,1-1,-1 0,0 1,0-1,1 1,-1-1,1 1,-1 0,1 0,0 0,-1 0,1 0,0 0,0 0,0 2,1-3,0-1,1 1,-1-1,0 1,0-1,1 1,-1-1,0 0,1 1,-1-1,1 0,-1 1,0-1,1 0,-1 1,1-1,-1 0,1 0,-1 1,1-1,-1 0,1 0,-1 0,2 0,29 2,4-5,65-16,157-55,151-78,108-68,-10-23,547-354,-656 328,-95 33,-90 44,-179 160,-1-1,-2-1,-2-2,0-1,22-43,-45 72,-1-1,0 0,-1 0,0 0,0 0,-1 0,0 0,1-14,-3 20,0 1,0-1,-1 1,1-1,0 1,-1 0,0-1,1 1,-1 0,0-1,0 1,-1 0,1 0,0 0,-1 0,1 0,-1 0,1 0,-1 1,0-1,0 0,0 1,0 0,0-1,0 1,0 0,0 0,-1 0,1 0,0 1,-1-1,1 0,0 1,-5-1,-9 0,1 0,-1 1,0 1,0 0,0 1,-16 4,-43 10,-126 45,-76 52,-91 56,-501 313,462-202,329-218,3 3,-125 140,180-182,1 1,1 1,1 1,-25 51,39-71,1 1,0-1,0 1,0-1,1 1,0 0,-1 10,2-15,1 1,-1-1,0 0,0 0,1 0,-1 0,1 0,0 0,0 0,0 0,0 0,0-1,0 1,0 0,0 0,1-1,-1 1,1-1,-1 1,1-1,0 0,-1 0,1 0,0 0,0 0,0 0,4 1,0 0,1 0,-1-1,1 0,-1 0,1-1,0 0,-1 0,1 0,9-2,67-20,-83 22,101-36,-2-5,106-60,102-68,1025-721,-1118 721,-155 121,-2-2,57-67,-107 110,-1-1,1-1,-2 0,7-12,-11 20,-1 0,1 0,-1 0,1 0,-1 0,1 0,-1 0,0 0,0 0,1 0,-1 0,0 0,0 0,0 0,0 0,0 0,-1 0,1-1,0 1,0 0,-1 0,1 0,0 0,-1 0,1 0,-1 0,-1-1,0 1,0 0,0 0,0 0,0 0,0 0,0 0,-1 0,1 1,0 0,-1-1,-4 1,-16 0,-1 1,1 0,0 2,-1 1,1 1,-23 8,40-11,-185 55,-91 40,-86 48,-73 50,-693 420,850-425,67-26,172-127,1 1,2 2,-63 78,65-55,37-58,0 0,1 1,0-1,0 1,1 0,0 0,0-1,0 1,0 7,1-10,1-1,-1 1,0 0,1-1,0 1,-1-1,1 1,0-1,0 0,1 1,-1-1,0 0,1 0,-1 0,1 0,0 0,0 0,-1 0,1 0,1-1,-1 1,0-1,0 1,0-1,5 2,3 0,0 0,0 0,0-1,0 0,18 1,20-3,0-1,0-2,0-3,55-13,153-45,-77 5,339-164,-307 111,225-163,-174 80,-37-1,-186 156,-2-1,-2-2,36-56,-65 92,0-1,-1 0,-1 0,1-1,-1 1,-1-1,1 0,-2 0,1 0,-1 0,0 0,0-12,-3 18,1 0,-1 0,1 1,-1-1,0 0,0 1,0-1,-1 0,1 1,0-1,-1 1,0 0,0 0,1-1,-1 1,-1 0,1 1,0-1,0 0,-1 1,1-1,-1 1,1-1,-1 1,0 0,1 0,-1 1,-4-2,-8-1,-1 0,0 1,-30 0,40 2,-64 1,1 3,0 3,-76 18,-210 71,156-26,3 8,3 9,5 8,3 8,-215 160,194-100,170-130,1 1,2 1,-35 50,61-74,-1 0,2 0,-1 1,1 0,1 0,0 0,-5 23,10-32,-1 0,1 0,0 0,0 0,0 0,0 0,0 0,1 0,-1-1,1 1,0 0,0 0,0-1,0 1,0 0,3 2,-2-2,0-1,1 1,-1-1,1 0,0 0,0-1,0 1,0 0,0-1,0 0,0 0,0 0,0 0,1 0,-1-1,0 1,5-1,6 1,-1-1,0-1,0 0,0 0,0-2,0 0,18-6,86-41,-114 49,58-30,-1-2,-3-2,69-56,-91 63,-1-2,-2-1,-2-2,0-1,-3-1,25-40,-47 66,0 1,0-1,-1 0,0 0,-1 0,0-1,3-17,-5 24,-1 1,0-1,0 1,0-1,-1 1,1-1,-1 1,1 0,-1-1,0 1,0 0,0-1,0 1,0 0,-2-2,1 1,-1 1,1 0,-1 0,1 0,-1 0,0 0,0 0,1 1,-1-1,0 1,-1 0,1 0,0 0,-4 0,-22-2,0 1,0 1,0 2,0 0,-38 9,-73 12,-155 48,-130 68,423-137,-41 13,0 3,2 1,-72 43,112-60,-1 0,1 0,0-1,-1 1,1 0,0 0,0 0,0 0,0 1,0-1,0 0,0 0,0 1,0-1,1 0,-1 1,0 1,1-2,0-1,0 1,1 0,-1-1,0 1,0-1,1 1,-1-1,1 1,-1-1,0 1,1-1,-1 1,1-1,-1 1,1-1,-1 0,1 1,-1-1,1 0,0 1,-1-1,1 0,-1 0,1 0,0 0,0 1,9 1,1-1,-1 0,17 0,285-9,-351 12,1 2,0 1,0 3,1 0,0 3,1 1,-49 26,57-25,1 2,1 0,1 1,0 2,2 1,0 0,1 2,2 0,-31 45,38-45,0 1,2 0,1 1,1 0,1 0,1 1,2 0,0 0,2 0,1 1,0-1,4 29,-2-53,0 1,0 0,0-1,0 1,1-1,-1 1,1 0,0-1,0 1,0-1,0 0,0 1,0-1,1 0,-1 1,1-1,-1 0,1 0,0 0,3 2,-3-4,0 1,1-1,-1 1,0-1,0 0,0 0,1 0,-1 0,0-1,0 1,0 0,1-1,-1 0,0 1,0-1,0 0,0 0,0 0,0 0,0-1,-1 1,1 0,2-4,52-45,4-4,-52 43,-16 5,-28 0,25 5,-146-10,0 6,-221 22,-309 73,594-78,52-8,0 1,1 2,0 3,-44 15,80-24,-1 1,1 0,-1 0,1 1,-1-1,1 1,0 0,0 0,1 0,-1 1,1-1,-1 1,1 0,0 0,1 0,-1 0,1 0,0 1,0-1,0 1,0 0,1 0,0-1,0 1,0 0,0 0,1 0,0 0,0 0,2 9,-1-5,2 0,-1-1,1 1,0-1,1 0,0 0,1 0,-1 0,1-1,1 0,-1 0,1 0,1 0,-1-1,1 0,11 7,3-1,0 0,0-2,1-1,0 0,1-2,32 7,-4-5,98 6,-100-14,0-3,0-1,0-3,0-2,-1-2,-1-2,0-2,77-34,-73 23,-1-1,-1-3,-1-2,-2-2,-2-2,-1-1,50-56,-80 78,0-1,-1 0,0-1,15-28,-26 43,0-1,0 0,0 0,-1 0,1 1,0-1,-1 0,1 0,-1 0,0 0,0 0,1 0,-1 0,0 0,-1 0,1 0,0 0,-1 0,1 0,-1 0,1 1,-2-3,1 2,-1 1,1-1,-1 1,0 0,1 0,-1 0,0 0,1 0,-1 0,0 0,0 1,0-1,0 1,0-1,0 1,0 0,-4 0,-6 0,-1 1,1 0,0 1,-1 0,1 1,-12 4,-28 15,1 2,1 2,1 2,-59 46,58-40,-45 32,-115 105,164-128,2 1,2 3,2 1,-38 61,65-89,-15 36,24-49,2 0,-1 1,1-1,0 1,1 0,0 0,0 0,1 10,0-16,0 0,0 1,1-1,-1 0,1 0,0 0,0 0,0 0,0 0,0 0,0 0,0 0,1 0,-1-1,1 1,-1 0,1-1,0 0,-1 1,1-1,0 0,0 0,0 0,0 0,0 0,3 1,6 1,0 0,0-1,23 2,-31-3,36 1,0-1,0-2,0-2,57-11,157-51,469-202,-32-78,-614 303,138-100,-210 139,0-1,0 1,0-1,0 0,-1 0,1 0,3-8,-6 12,-1 0,0 0,0-1,0 1,0 0,0 0,0-1,0 1,0 0,0-1,0 1,0 0,0 0,0-1,0 1,0 0,0 0,0-1,0 1,-1 0,1 0,0 0,0-1,0 1,0 0,0 0,-1 0,1-1,0 1,0 0,0 0,0 0,-1 0,1-1,0 1,0 0,-1 0,1 0,0 0,0 0,-1 0,1 0,0 0,-1 0,-27 3,-8 7,1 1,-67 32,-64 48,111-60,-114 66,-170 128,327-216,4-4,0 1,1 0,0 0,0 0,0 1,1 0,0 1,-6 7,12-14,0-1,-1 1,1-1,0 1,0-1,0 1,-1-1,1 1,0 0,0-1,0 1,0-1,0 1,0 0,0-1,0 1,0-1,0 1,0-1,0 1,0 0,1-1,-1 1,0-1,0 1,1-1,-1 1,0-1,1 1,-1-1,0 0,1 1,-1-1,1 1,-1-1,0 0,1 1,-1-1,1 0,-1 1,1-1,0 0,0 0,36 5,-5-4,0-2,58-9,82-27,-155 33,346-94,83-43,21-27,-8-19,829-473,-1043 504,-171 107,122-105,-191 149,0 1,-1-1,1 0,-1 0,0-1,3-6,-6 12,-1-1,0 1,0 0,0-1,0 1,0 0,0-1,1 1,-1 0,0-1,0 1,0-1,0 1,0 0,0-1,0 1,-1 0,1-1,0 1,0-1,0 1,0 0,0-1,0 1,-1 0,1-1,0 1,0 0,-1 0,1-1,0 1,0 0,-1-1,1 1,0 0,-1 0,-2-1,1 0,0 1,-1 0,1 0,0 0,-1 0,1 0,0 0,-1 0,-3 2,-19 4,0 2,-32 14,-151 74,-107 69,-602 352,30 59,570-329,287-223,22-18,0 0,0 1,0 0,1 0,0 0,1 1,-1 0,1 1,-6 11,12-20,0 1,0-1,0 1,0-1,0 1,-1-1,1 1,0-1,1 1,-1 0,0-1,0 1,0-1,0 1,0-1,0 1,1-1,-1 1,0-1,0 1,1-1,-1 1,0-1,1 1,-1-1,1 0,-1 1,0-1,1 1,-1-1,1 0,-1 0,1 1,-1-1,1 0,-1 0,1 0,0 1,-1-1,1 0,-1 0,1 0,-1 0,2 0,13 1,0 0,0-2,0 1,0-2,0 0,0-1,26-8,-2 2,147-40,77-41,127-64,655-365,-916 441,-84 45,-45 33,0 0,0 0,1 0,-1 0,0 0,0 0,0 0,0 0,1 0,-1 0,0 0,0 0,0 0,0 0,0-1,1 1,-1 0,0 0,0 0,0 0,0 0,0 0,0 0,1-1,-1 1,0 0,0 0,0 0,0 0,0 0,0-1,0 1,0 0,0 0,0 0,0 0,0-1,0 1,0 0,0 0,0 0,0 0,0-1,0 1,0 0,0 0,0 0,0 0,0 0,0-1,0 1,0 0,-1 0,1 0,0 0,0-1,-23 10,-303 164,10 30,-345 287,593-427,66-61,0 0,1 0,-1 0,1 0,-1 1,1-1,0 0,0 0,-1 3,2-4,0-1,0 1,0-1,0 1,0-1,0 1,0-1,0 0,0 1,0-1,0 1,0-1,0 1,0-1,1 0,-1 1,0-1,0 1,0-1,1 0,-1 1,0-1,1 0,-1 1,0-1,1 0,-1 1,0-1,1 0,-1 0,1 1,3 0,1 0,-1-1,0 1,1-1,-1 0,1 0,-1-1,1 1,-1-1,5-1,130-38,111-52,120-66,1037-511,-805 375,-506 249,-70 36,-26 10,0-1,0 0,-1 0,1 0,0 0,0 0,0 0,0 0,0 0,0 0,0 0,0 1,0-1,0 0,0 0,0 0,0 0,0 0,0 0,0 0,0 0,0 0,0 1,0-1,0 0,0 0,0 0,0 0,1 0,-1 0,0 0,0 0,0 0,0 0,0 1,0-1,0 0,0 0,0 0,0 0,0 0,0 0,1 0,-1 0,0 0,0 0,0 0,0 0,0 0,0 0,0 0,0 0,0 0,1 0,-1 0,-37 28,-1054 696,1018-677,-164 107,191-123,42-25,14-8,46-16,75-35,-57 21,224-97,1379-596,-1643 710,36-16,91-26,-157 55,1 1,-1 0,1 0,-1 0,1 1,-1 0,7 0,-11 0,1 0,-1 0,0 0,0 0,0 0,1 0,-1 0,0 1,0-1,0 0,1 0,-1 0,0 0,0 1,0-1,1 0,-1 0,0 0,0 1,0-1,0 0,0 0,0 1,0-1,0 0,0 0,0 1,0-1,0 0,0 0,0 1,0-1,0 0,0 0,0 1,0-1,0 0,0 0,0 1,0-1,0 0,-16 23,-144 123,104-97,-920 736,764-619,180-138,32-24,7-4,63-29,-56 22,148-71,90-51,659-319,-405 202,-236 114,-249 123,288-134,-258 124,-51 19,1-1,-1 1,0 0,1 0,-1 0,1 0,-1 0,1 0,-1-1,1 1,-1 0,0 0,1 0,-1 1,1-1,-1 0,1 0,-1 0,0 0,1 0,-1 0,1 1,-1-1,0 0,1 0,-1 1,1-1,-1 1,0 0,0 0,-1 0,1 1,-1-1,1 0,-1 0,1 0,-1 0,0 0,0 0,1 0,-1 0,0 0,0 0,-2 1,-35 33,-2-1,-46 30,37-29,-163 117,-1119 744,1300-876,19-11,0-1,0-1,-1 0,0 0,-17 5,26-13,10-8,88-74,-47 45,438-359,-196 162,-237 190,-51 44,0 0,0 0,1 0,-1 0,0 0,0 0,0-1,0 1,0 0,0-1,-1 1,1-1,0 1,-1-1,1 1,-1-1,1 1,-1-4,-1 4,0 0,0-1,-1 1,1 0,0 0,-1 0,1 0,-1 1,1-1,-1 0,0 1,1-1,-1 1,0-1,1 1,-1 0,0 0,0 0,1 0,-1 0,-3 0,-64 0,-123 17,159-13,-235 33,-458 124,408-62,-319 146,320-96,288-132,29-17,0 0,1 0,-1 0,0 0,0 0,0 0,0 0,1 0,-1 0,0 0,0 0,0 0,0 0,0 0,1 0,-1 0,0 0,0 0,0 1,0-1,0 0,0 0,1 0,-1 0,0 0,0 0,0 0,0 1,0-1,0 0,0 0,0 0,0 0,0 0,0 0,0 1,0-1,0 0,1 0,-1 0,0 0,0 1,-1-1,1 0,0 0,0 0,0 0,0 0,0 1,0-1,0 0,0 0,0 0,0 0,0 0,0 1,0-1,0 0,-1 0,1 0,0 0,0 0,0 0,0 0,10 1,1 0,0-1,-1-1,1 0,16-4,-5 2,394-76,1 1,-383 72,1 2,35 0,-68 4,1 0,-1 0,0 0,0 0,0 1,1-1,-1 1,0-1,3 2,-4-1,-1 0,0-1,1 1,-1-1,0 1,0 0,1-1,-1 1,0 0,0-1,0 1,0 0,0-1,0 1,0 0,0-1,0 1,0 0,-1-1,1 1,0 0,0-1,-1 1,1-1,0 1,-1 0,1-1,0 1,-1-1,1 1,-1-1,1 1,-1-1,1 0,-1 1,0 0,-17 17,0 0,-1-1,-35 25,31-25,-581 381,565-374,-95 53,120-71,11-7,18-16,58-43,1 3,108-61,-7 5,-167 108,-5 3,0 0,0 1,0-1,0 0,-1 0,1 0,-1-1,1 1,-1 0,0-1,0 0,0 0,0 1,-1-1,3-5,-4 8,0-1,0 1,0-1,0 1,-1-1,1 1,0-1,0 1,-1-1,1 1,0-1,0 1,-1-1,1 1,0 0,-1-1,1 1,-1-1,1 1,-1 0,1 0,0-1,-1 1,1 0,-1 0,1-1,-1 1,1 0,-1 0,0 0,1 0,-1 0,-10-1,0 0,0 1,0 0,0 0,0 2,0-1,-17 6,5-3,-552 153,395-102,58-13,5-3,338-91,515-145,-699 183,-33 13,-29 10,-1315 479,1219-445,-163 49,233-82,38-12,17-5,29-12,240-109,-18 19,1165-513,-1397 612,173-71,-176 76,-20 5,0 0,0 0,0 0,0 0,0 0,0 0,0 0,0 0,0 0,0 0,0 0,0 1,0-1,0 0,0 0,-1 0,1 0,0 0,0 0,0 0,0 0,0 0,0 0,0 1,0-1,0 0,0 0,0 0,0 0,0 0,0 0,0 0,0 0,0 0,0 0,1 0,-1 1,0-1,0 0,0 0,0 0,0 0,0 0,0 0,0 0,0 0,0 0,0 0,0 0,0 0,0 0,0 0,1 0,-1 0,0 1,0-1,0 0,0 0,0 0,0 0,0 0,0 0,0 0,-32 23,31-22,-674 402,583-351,-74 42,-456 243,542-303,57-28,23-6,0 0,-1 0,1 0,0 0,0 0,0 0,0 0,0 1,-1-1,1 0,0 0,0 0,0 0,0 0,0 0,-1 0,1 0,0 0,0 0,0 0,0 0,0 0,-1 0,1-1,0 1,0 0,0 0,0 0,0 0,-1 0,1 0,0 0,0 0,0 0,0 0,0-1,0 1,0 0,0 0,-1 0,1 0,0 0,0 0,0-1,0 1,0 0,0 0,0 0,0 0,0-1,0 1,0 0,0 0,0 0,0 0,4-5,1 1,0 0,-1 0,1 0,1 1,8-5,152-84,170-78,174-78,1492-691,37 64,-1726 753,-305 119,357-119,-349 118,1 0,31-1,-46 5,0 0,-1 0,1 0,-1 0,1 0,0 0,-1 0,1 1,0-1,-1 0,1 1,-1 0,1-1,-1 1,1 0,-1 0,2 1,-2-1,-1 0,0 0,1 0,-1 0,0-1,0 1,0 0,1 0,-1 0,0 0,0 0,-1 0,1 0,0 0,0 0,0 0,-1-1,1 1,0 0,-1 0,1 0,0 0,-1-1,0 1,1 0,-1 0,0 0,-8 10,0-1,-1 0,-1 0,0-1,-16 11,-4 4,-567 402,541-398,51-25,7-4,30-11,367-160,-376 162,-7 2,0 2,0 0,0 0,17-3,-32 10,0-1,0 0,0 0,0 0,0 0,0 1,0-1,-1 0,1 0,0 0,0 0,0 1,0-1,0 0,0 0,0 0,0 1,0-1,0 0,0 0,0 0,1 1,-1-1,0 0,0 0,0 0,0 0,0 1,0-1,0 0,0 0,0 0,1 0,-1 0,0 1,0-1,0 0,0 0,1 0,-1 0,0 0,0 0,0 0,0 0,1 0,-1 1,0-1,0 0,0 0,1 0,-15 10,0 0,-1-1,0-1,0 0,-22 8,-7 3,-1242 536,1169-509,117-46,0 0,0 0,0 0,1 0,-1 0,0 0,0 0,0 0,0 0,0 1,0-1,0 0,0 0,0 0,0 0,0 0,0 0,1 0,-1 0,0 0,0 0,0 0,0 0,0 1,0-1,0 0,0 0,0 0,0 0,0 0,0 0,0 0,0 0,0 1,0-1,0 0,0 0,0 0,0 0,0 0,0 0,0 0,0 0,0 0,0 0,0 1,-1-1,1 0,0 0,0 0,0 0,0 0,19 2,30-3,954-14,-987 15,-6 0,0 0,0 0,0 1,0 0,10 3,-20-4,1 0,0 1,-1-1,1 0,-1 0,1 0,0 0,-1 1,1-1,-1 0,1 0,-1 1,1-1,-1 1,1-1,-1 0,1 1,-1-1,1 1,-1-1,0 1,1-1,-1 1,0-1,1 1,-1 0,0-1,0 1,1-1,-1 1,0 0,0-1,0 1,0 1,-1 0,0 0,0 0,0 0,0-1,0 1,-1 0,1 0,-1-1,1 1,-1-1,-2 3,-22 15,0-1,-1-1,-1-1,-36 15,38-19,-189 87,-690 264,14-7,824-323,56-23,11-10,0 0,0 0,0 0,0 1,0-1,0 0,0 0,0 0,0 1,0-1,0 0,0 0,0 0,1 0,-1 1,0-1,0 0,0 0,0 0,0 0,0 1,0-1,1 0,-1 0,0 0,0 0,0 0,0 0,0 1,1-1,-1 0,0 0,0 0,0 0,1 0,-1 0,0 0,0 0,0 0,0 0,1 0,-1 0,10 1,-1-1,1-1,-1 0,12-2,329-61,-264 46,352-75,677-157,604-127,-1704 374,531-88,-477 86,-67 5,0 0,0 0,0 0,-1 0,1 0,0 0,0 1,-1-1,1 1,0-1,0 1,2 1,-3-1,-1-1,0 0,0 1,0-1,0 0,0 1,1-1,-1 1,0-1,0 0,0 1,0-1,0 0,0 1,0-1,0 1,0-1,0 0,0 1,0-1,-1 0,1 1,0-1,0 0,0 1,0-1,-1 0,1 1,0-1,0 0,-1 1,1-1,0 0,0 0,-1 1,-5 4,0 0,0 0,-1-1,-12 7,-179 85,96-48,-227 106,-609 276,-14-34,587-268,285-109,65-20,15 1,0 0,0-1,0 1,0 0,0 0,0-1,0 1,0 0,0 0,0-1,0 1,0 0,0 0,0-1,0 1,0 0,0 0,0 0,0-1,0 1,0 0,0 0,1-1,-1 1,0 0,0 0,0 0,0-1,0 1,1 0,-1 0,0 0,0 0,1 0,-1-1,0 1,0 0,1 0,12-9,1 0,28-11,113-48,103-35,121-42,2043-698,-2369 826,147-43,-155 52,-41 11,-14 7,-156 87,125-74,-163 85,-76 39,-1057 576,1135-603,176-102,26-18,0 0,1 0,-1 0,0 0,0 0,0 0,0 0,0 0,0 0,0 0,0 0,0 0,1 0,-1 0,0 0,0 0,0 0,0 1,0-1,0 0,0 0,0 0,0 0,0 0,0 0,0 0,0 0,0 0,0 1,0-1,0 0,0 0,0 0,0 0,0 0,0 0,0 0,0 0,0 1,0-1,0 0,0 0,0 0,0 0,0 0,0 0,0 0,0 0,0 0,0 0,0 1,0-1,0 0,-1 0,47-13,-23 5,735-210,-193 58,-195 49,388-110,-722 211,3-2,77-12,-104 24,-14 5,-47 18,-235 100,-1243 524,1363-583,151-60,16-7,30-15,230-106,-198 96,288-128,899-404,-9-37,-1149 547,-71 35,-18 9,-10 6,-1 0,1 0,0 1,0 0,0 0,-6 2,-433 135,-4 33,-895 414,1149-494,370-157,383-138,250-89,-754 273,185-56,-222 75,-33 13,-484 263,189-112,269-140,26-12,-2-2,1 0,-1-1,-1-1,-20 6,26-13,15-6,15-9,32-14,106-42,-69 34,-85 35,-7 2,-19 3,-30 7,-7 3,36-9,-45 15,66-14,12 0,20 4,39 3,96 4,80-10,-143-5,125 2,410-48,-610 41,-43 8,-18 5,-62 18,426-97,29-5,-294 66,-43 8,-17 1,-4 1,-40 11,-386 97,-24 10,-852 263,1 22,1185-368,-190 62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01.59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1 140,'325'-45,"-110"15,-41 2,-46 6,-44 11,-50 7,-41 10,-32 8,-24 1,-25 9,-11-2,-11 7,7 1,103-30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01.95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0 262,'410'-77,"-128"33,-2 3,-28 3,-45 9,-52 10,-48 7,-42 11,-41 9,-44 14,-41 12,-71 23,-69 16,7-6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03.12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0 621,'2818'-402,"-2506"367,230-29,-10-27,-508 86,-14 4,0-1,0-1,0 0,11-5,-23 5,-10 1,-13 0,-12 4,-49 10,-5 0,30-6,-82 17,72-5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05.61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0,'6052'0,"-5964"0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08.24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0,'1229'0,"-1206"0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31.0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0,'8942'0,"-3449"0,3974 0,-9446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1:37.41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1,'75'4,"0"4,118 27,-143-24,208 42,379 70,-438-83,-110-20,134 13,194-30,-211-5,619 2,-728-6,-1-3,109-26,-15 3,621-84,-615 92,247 0,-223 42,-112-7,-59-5,49 14,-59-11,0-1,70 3,474-12,-567 2,0 1,-1 0,1 1,-1 1,29 10,30 9,-44-19,1-1,0-2,41-2,-35-1,-25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2:14.3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1T23:52:39.85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0,'18174'0,"-11535"0,-6621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2:16.98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1,'1'6,"0"-1,0 0,1 1,-1-1,1 0,1 1,-1-1,4 6,6 13,3 13,2-1,29 49,-40-74,-2-1,0 0,0 1,0 0,-2-1,1 1,1 22,-3-20,1 0,0 0,1 0,1 0,7 18,1-4,-2 1,-1 0,5 30,-13-54,5 35,-1 1,-2 0,-2 0,-5 44,2 7,0 16,5 128,0-208,2 0,2 0,11 33,-8-29,-5-13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2:25.14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0,'15855'0,"-7345"0,-8505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2:38.60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2:42.08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0,'16661'0,"-16636"0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23:42:51.36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1,'13163'0,"-9515"0,-3658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1T23:54:09.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0,'6526'0,"-5307"0,-789 0,113 0,75 0,5815 0,-5056 0,6681 0,-8658 0,578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1T23:54:26.55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0,'19086'0,"-13109"0,-5966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1T23:54:40.94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1,'21747'0,"-18804"0,-2919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01.27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199 400,'15'9,"0"-1,1 0,0-1,19 6,-4-2,102 40,608 235,-391-148,396 100,-313-154,-74-17,63 50,-212-53,73 27,45 12,-174-58,-49-17,1-4,2-6,116 6,331-9,-509-14,1606-2,-650 0,-988 0,-11-1,-13-1,-206-36,-43-8,-757-154,28 5,298 87,-1380-36,1214 135,-798-3,1586 14,-148-7,193 4,1-1,0-2,0 0,0-1,0-1,1-1,-27-15,43 20,0 0,0 0,0-1,1 0,-1 0,1 0,0 0,-6-9,9 12,0-1,0 0,0 1,0-1,1 0,-1 0,0 1,1-1,-1 0,1 0,0 0,0 0,0 1,0-1,0 0,0 0,0 0,0 0,1 0,-1 0,1 1,-1-1,1 0,0 0,0 1,0-1,0 1,0-1,0 0,0 1,0 0,2-2,5-4,0 0,0 0,1 1,0 1,0-1,10-3,78-29,-87 34,222-68,103-12,239-34,5 24,3 26,710 8,-795 73,92-2,-307-23,-222 5,0-3,93-27,-143 34,-7 3,0-1,-1 1,1-1,0 0,0 0,0 0,-1 0,1-1,-1 1,1-1,-1 1,1-1,-1 0,0 0,3-3,-5 4,0 1,0-1,0 1,0 0,0-1,0 1,0 0,0-1,0 1,0 0,0-1,0 1,0-1,0 1,0 0,0-1,0 1,0 0,-1-1,1 1,0 0,0-1,0 1,-1 0,1 0,0-1,0 1,-1 0,1 0,0-1,0 1,-1 0,1 0,0 0,-1 0,1-1,0 1,-1 0,-9-3,0 0,0 1,0 0,0 0,0 1,-14 0,12 1,-86-2,1 4,-1 5,1 4,-124 30,-370 129,28 48,545-210,0 0,1 2,0 0,-16 13,32-23,0 1,0 0,0 0,0 0,0 0,0 0,1 0,-1 0,0 0,1 0,-1 0,0 0,1 0,-1 1,1-1,-1 1,1-1,0 0,0-1,1 1,-1-1,0 1,0-1,0 1,1 0,-1-1,0 1,1-1,-1 1,0-1,1 0,-1 1,1-1,-1 1,0-1,1 0,-1 1,1-1,-1 0,1 1,1-1,4 2,0 0,1 0,0-1,-1 0,13 1,258 1,-29-9,82-11,1807-222,-1514 117,-452 78,261-103,-418 141,2 1,-2-1,1-1,-1 0,0-1,0 0,20-17,-33 24,0 0,0 0,0 0,0 0,0 0,-1 0,1 0,0-1,0 1,-1 0,1 0,-1-1,1 1,-1 0,0-1,1 1,-1 0,0-1,0 1,0 0,0-1,0 1,0-2,-1 1,0 0,0 0,0 0,0 0,-1 0,1 0,-1 0,1 1,-1-1,1 1,-1-1,0 1,-3-3,-9-3,0 0,0 1,-1 1,0 0,0 1,-1 1,1 0,-20-1,24 3,-138-18,-183 0,231 20,0 5,-184 33,244-30,-1 2,1 1,1 3,-57 28,81-34,1 0,0 2,0 0,0 0,-18 21,26-24,-1 1,1 0,1 1,0-1,0 1,1 1,0-1,1 1,-5 18,8-24,0 0,0-1,1 1,-1 0,1-1,1 1,-1 0,0 0,1-1,0 1,0-1,1 1,-1-1,1 1,0-1,0 0,0 1,1-1,5 7,1-1,1-1,0 0,0 0,1-1,0 0,15 8,24 9,0-2,1-2,1-3,85 19,138 16,28-17,534-6,313-107,-183-67,-18-47,-909 182,29-6,135-12,-204 27,-1 0,1 0,0 0,0 0,0 0,0 0,0 0,0 0,0 0,0 0,0 0,0 0,0 0,0 0,0 1,0-1,0 0,0 0,0 0,0 0,0 0,0 0,0 0,0 0,0 0,0 0,0 0,0 1,0-1,0 0,0 0,0 0,0 0,0 0,0 0,0 0,0 0,0 0,0 0,0 0,0 0,0 0,0 0,1 1,-1-1,0 0,-16 8,-24 7,-445 143,216-68,-1000 320,1232-397,37-13,0 0,0 0,0 0,0 1,0-1,1 0,-1 0,0 0,0 0,0 0,0 0,0 0,0 1,0-1,0 0,0 0,0 0,0 0,0 0,0 1,0-1,0 0,0 0,0 0,0 0,0 0,0 1,0-1,0 0,0 0,0 0,0 0,0 0,0 0,0 1,0-1,0 0,0 0,0 0,-1 0,1 0,0 0,0 0,0 1,0-1,0 0,-1 0,38 4,57-1,-28-2,591 6,-61-2,-5 27,-233 21,-212-29,21 17,-91-19,-31-11,-10-3,46 18,-17-2,88 22,-111-37,72 21,-77-21,0-1,1-1,0-2,40 0,36 4,-83-5,351 30,242-36,-536 6,136 25,-74-7,70 15,-140-20,1-4,122 4,-187-17,-7 0,0 0,0 0,0-1,0 0,10-2,-16 2,1 0,-1 0,0 0,0 0,0 0,0 0,0-1,0 1,0-1,0 0,-1 1,1-1,0 0,-1 0,0 0,1 0,-1 0,0 0,0-1,0 1,1-4,-1 1,0 1,0 0,1 0,-1 0,1 0,0 0,1 0,-1 0,0 1,5-5,-3 5,1 0,-1 0,0 1,1 0,0 0,-1 0,1 1,0-1,0 1,7-1,58-7,-1 4,111 4,104 12,506 65,5 37,-3-2,-64-50,-592-60,-1-6,0-5,174-37,-164 9,211-85,-286 97,-8 3,-73 20,-16 1,-247 3,15 1,-69 0,-1289 22,963 6,2 29,-688 154,845-116,-184 40,833-159,148-21,143-21,123-14,137-12,1710-160,16 132,-1771 118,-98 13,-98 4,-93 1,-87 0,52 8,-301-26,-33-2,-8-1,-67-15,-137-19,-152-10,-1076-110,-21 60,1131 90,-603 68,759-36,1 8,2 7,2 8,2 7,-189 91,340-140,-118 65,119-62,0 0,1 0,0 2,0-1,1 1,1 1,-11 15,19-25,0 1,0-1,0 1,1-1,0 1,-1 0,1 0,0-1,0 1,0 0,1 0,-1 0,1 0,0 0,0 0,0 0,0 0,0 0,0 0,1 0,-1 0,1 0,0 0,0 0,0-1,1 1,-1 0,1-1,-1 1,1-1,0 1,0-1,0 0,0 0,0 0,3 2,10 7,0-1,1-1,0 0,0-1,20 6,132 43,108 16,127 16,483 72,1797 88,-2324-246,-331-4,-9 2,1-2,-1 0,35-7,-42 2,-13 1,-27-6,-192-26,134 25,-277-36,-127-2,-818-33,-13 85,630 58,518-33,-322 93,488-118,-132 49,124-44,1 1,-1 0,1 1,1 0,0 1,-20 19,30-26,0 0,0 1,0-1,1 0,-1 1,1 0,0-1,0 1,0 0,1 0,-1 0,1 0,0 0,-1 7,2-7,0 0,1-1,-1 1,1-1,0 1,0-1,0 1,0-1,0 0,1 0,0 1,-1-1,1 0,4 4,4 3,1 1,0-1,0-1,1 0,1-1,-1 0,22 9,80 36,215 67,142 1,-200-69,2-11,1-12,343-7,-455-28,310-52,-385 40,0-4,-2-3,0-4,-3-4,89-48,-140 63,0 0,-1-2,35-32,-57 45,1-1,-1 0,-1-1,0 0,0 0,0 0,-1-1,-1 0,0 0,0-1,-1 1,0-1,4-22,-7 26,-1 1,0-1,0 0,0 1,-1-1,0 0,-1 1,1-1,-1 1,0-1,-1 1,1 0,-1 0,-1 0,1 0,-1 1,0-1,0 1,-1 0,1 0,-1 1,0-1,0 1,-1 0,-8-5,-7-2,0 0,0 1,-1 2,0 0,0 1,-34-6,-51-4,-1 5,0 4,0 4,-127 14,47 9,-292 69,244-25,4 11,-424 199,421-152,-245 170,470-284,4-4,0 0,0 1,1 0,0 0,0 0,0 1,0 0,1 0,-8 10,12-15,-1 1,1 0,0-1,0 1,-1-1,1 1,0-1,0 1,0 0,0-1,0 1,0-1,-1 1,2 0,-1-1,0 1,0-1,0 1,0 0,0-1,0 1,0-1,1 1,-1-1,0 1,1-1,-1 1,0-1,1 1,-1-1,0 1,1-1,0 1,22 7,7-3,-1-2,1-1,53-4,95-19,-113 12,847-172,-907 180,289-65,-201 50,113-6,-192 21,-10 0,1 1,-1-1,0 1,1 0,-1 0,1 0,-1 1,0 0,1-1,-1 2,0-1,5 2,-9-3,0 1,0-1,1 0,-1 0,0 1,0-1,0 0,0 1,0-1,1 0,-1 1,0-1,0 0,0 0,0 1,0-1,0 0,0 1,0-1,0 0,0 1,0-1,0 0,0 1,-1-1,1 0,0 1,0-1,0 0,0 0,-1 1,1-1,0 0,0 0,0 1,-1-1,1 0,0 0,0 1,-1-1,1 0,0 0,-1 0,1 0,0 0,-1 1,-11 6,-1 0,1 0,-1-2,-23 8,17-6,-359 113,233-77,-375 101,-10-48,424-89,-108-7,108-2,82 4,0 0,0 2,-37 10,3-1,15-6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02.50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97,'473'-23,"-207"13,-16-1,-21 1,-27 3,-16 2,-20-3,-25 0,-23 2,-12 2,-10 1,-8 1,-5 11,7 7,6 7,11 3,-21-3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2T00:00:04.96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1 100,'166'-29,"-116"22,-23 5,0-3,-1 0,0-1,27-11,-35 11,0 0,0 1,0 1,1 1,28-2,96 6,-56 2,183-5,258 5,-354 10,58 1,-64-16,188 4,-106 26,-63-4,-94-12,-66-8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EBEA66-29DC-4194-9A34-C205470550F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296245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BEA66-29DC-4194-9A34-C205470550F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258960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BEA66-29DC-4194-9A34-C205470550F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161648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BEA66-29DC-4194-9A34-C205470550F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34237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BEA66-29DC-4194-9A34-C205470550F8}"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78976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EBEA66-29DC-4194-9A34-C205470550F8}"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217210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EBEA66-29DC-4194-9A34-C205470550F8}"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2889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EBEA66-29DC-4194-9A34-C205470550F8}" type="datetimeFigureOut">
              <a:rPr lang="en-US" smtClean="0"/>
              <a:t>10/24/2020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378255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BEA66-29DC-4194-9A34-C205470550F8}" type="datetimeFigureOut">
              <a:rPr lang="en-US" smtClean="0"/>
              <a:t>10/24/2020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179242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BEA66-29DC-4194-9A34-C205470550F8}"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274928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BEA66-29DC-4194-9A34-C205470550F8}"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79EFD-7344-4622-AA6A-46E0F6692BF4}" type="slidenum">
              <a:rPr lang="en-US" smtClean="0"/>
              <a:t>‹#›</a:t>
            </a:fld>
            <a:endParaRPr lang="en-US"/>
          </a:p>
        </p:txBody>
      </p:sp>
    </p:spTree>
    <p:extLst>
      <p:ext uri="{BB962C8B-B14F-4D97-AF65-F5344CB8AC3E}">
        <p14:creationId xmlns:p14="http://schemas.microsoft.com/office/powerpoint/2010/main" val="63826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BEA66-29DC-4194-9A34-C205470550F8}" type="datetimeFigureOut">
              <a:rPr lang="en-US" smtClean="0"/>
              <a:t>10/24/2020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79EFD-7344-4622-AA6A-46E0F6692BF4}" type="slidenum">
              <a:rPr lang="en-US" smtClean="0"/>
              <a:t>‹#›</a:t>
            </a:fld>
            <a:endParaRPr lang="en-US"/>
          </a:p>
        </p:txBody>
      </p:sp>
    </p:spTree>
    <p:extLst>
      <p:ext uri="{BB962C8B-B14F-4D97-AF65-F5344CB8AC3E}">
        <p14:creationId xmlns:p14="http://schemas.microsoft.com/office/powerpoint/2010/main" val="3154436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pppforgivenesstool.com/" TargetMode="External"/><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Forgiveness%20Workbook%20-%203508%20Version%20Downloaded%2010.22.2020.xlsx" TargetMode="External"/><Relationship Id="rId11" Type="http://schemas.openxmlformats.org/officeDocument/2006/relationships/image" Target="../media/image51.png"/><Relationship Id="rId5" Type="http://schemas.openxmlformats.org/officeDocument/2006/relationships/hyperlink" Target="Forgiveness%20Workbook%20-%203508EZ%20Version%20Downloaded%2010.22.2020.xlsx" TargetMode="External"/><Relationship Id="rId10" Type="http://schemas.openxmlformats.org/officeDocument/2006/relationships/image" Target="../media/image50.png"/><Relationship Id="rId4" Type="http://schemas.openxmlformats.org/officeDocument/2006/relationships/hyperlink" Target="Forgiveness%20Workbook%20-%203508S%20Version%20Downloaded%2010.22.2020.xlsx" TargetMode="External"/><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mailto:Tim.Geppert@Vac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mailto:LeticiaMond@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6.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8.png"/><Relationship Id="rId5" Type="http://schemas.openxmlformats.org/officeDocument/2006/relationships/image" Target="../media/image53.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14.xml"/><Relationship Id="rId26" Type="http://schemas.openxmlformats.org/officeDocument/2006/relationships/customXml" Target="../ink/ink18.xml"/><Relationship Id="rId39" Type="http://schemas.openxmlformats.org/officeDocument/2006/relationships/image" Target="../media/image27.png"/><Relationship Id="rId21" Type="http://schemas.openxmlformats.org/officeDocument/2006/relationships/image" Target="../media/image18.png"/><Relationship Id="rId34" Type="http://schemas.openxmlformats.org/officeDocument/2006/relationships/customXml" Target="../ink/ink22.xml"/><Relationship Id="rId42" Type="http://schemas.openxmlformats.org/officeDocument/2006/relationships/customXml" Target="../ink/ink26.xml"/><Relationship Id="rId47" Type="http://schemas.openxmlformats.org/officeDocument/2006/relationships/image" Target="../media/image31.png"/><Relationship Id="rId50" Type="http://schemas.openxmlformats.org/officeDocument/2006/relationships/image" Target="../media/image32.png"/><Relationship Id="rId55" Type="http://schemas.openxmlformats.org/officeDocument/2006/relationships/image" Target="../media/image34.png"/><Relationship Id="rId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customXml" Target="../ink/ink13.xml"/><Relationship Id="rId29" Type="http://schemas.openxmlformats.org/officeDocument/2006/relationships/image" Target="../media/image22.png"/><Relationship Id="rId11" Type="http://schemas.openxmlformats.org/officeDocument/2006/relationships/image" Target="../media/image13.png"/><Relationship Id="rId24" Type="http://schemas.openxmlformats.org/officeDocument/2006/relationships/customXml" Target="../ink/ink17.xml"/><Relationship Id="rId32" Type="http://schemas.openxmlformats.org/officeDocument/2006/relationships/customXml" Target="../ink/ink21.xml"/><Relationship Id="rId37" Type="http://schemas.openxmlformats.org/officeDocument/2006/relationships/image" Target="../media/image26.png"/><Relationship Id="rId40" Type="http://schemas.openxmlformats.org/officeDocument/2006/relationships/customXml" Target="../ink/ink25.xml"/><Relationship Id="rId45" Type="http://schemas.openxmlformats.org/officeDocument/2006/relationships/image" Target="../media/image30.png"/><Relationship Id="rId53" Type="http://schemas.openxmlformats.org/officeDocument/2006/relationships/customXml" Target="../ink/ink32.xml"/><Relationship Id="rId5" Type="http://schemas.openxmlformats.org/officeDocument/2006/relationships/image" Target="../media/image10.png"/><Relationship Id="rId10" Type="http://schemas.openxmlformats.org/officeDocument/2006/relationships/customXml" Target="../ink/ink10.xml"/><Relationship Id="rId19" Type="http://schemas.openxmlformats.org/officeDocument/2006/relationships/image" Target="../media/image17.png"/><Relationship Id="rId31" Type="http://schemas.openxmlformats.org/officeDocument/2006/relationships/image" Target="../media/image23.png"/><Relationship Id="rId44" Type="http://schemas.openxmlformats.org/officeDocument/2006/relationships/customXml" Target="../ink/ink27.xml"/><Relationship Id="rId52" Type="http://schemas.openxmlformats.org/officeDocument/2006/relationships/image" Target="../media/image33.png"/><Relationship Id="rId4" Type="http://schemas.openxmlformats.org/officeDocument/2006/relationships/customXml" Target="../ink/ink7.xml"/><Relationship Id="rId9" Type="http://schemas.openxmlformats.org/officeDocument/2006/relationships/image" Target="../media/image12.png"/><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media/image21.png"/><Relationship Id="rId30" Type="http://schemas.openxmlformats.org/officeDocument/2006/relationships/customXml" Target="../ink/ink20.xml"/><Relationship Id="rId35" Type="http://schemas.openxmlformats.org/officeDocument/2006/relationships/image" Target="../media/image25.png"/><Relationship Id="rId43" Type="http://schemas.openxmlformats.org/officeDocument/2006/relationships/image" Target="../media/image29.png"/><Relationship Id="rId48" Type="http://schemas.openxmlformats.org/officeDocument/2006/relationships/customXml" Target="../ink/ink29.xml"/><Relationship Id="rId8" Type="http://schemas.openxmlformats.org/officeDocument/2006/relationships/customXml" Target="../ink/ink9.xml"/><Relationship Id="rId51" Type="http://schemas.openxmlformats.org/officeDocument/2006/relationships/customXml" Target="../ink/ink31.xml"/><Relationship Id="rId3" Type="http://schemas.openxmlformats.org/officeDocument/2006/relationships/image" Target="../media/image9.png"/><Relationship Id="rId12" Type="http://schemas.openxmlformats.org/officeDocument/2006/relationships/customXml" Target="../ink/ink11.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4.png"/><Relationship Id="rId38" Type="http://schemas.openxmlformats.org/officeDocument/2006/relationships/customXml" Target="../ink/ink24.xml"/><Relationship Id="rId46" Type="http://schemas.openxmlformats.org/officeDocument/2006/relationships/customXml" Target="../ink/ink28.xml"/><Relationship Id="rId20" Type="http://schemas.openxmlformats.org/officeDocument/2006/relationships/customXml" Target="../ink/ink15.xml"/><Relationship Id="rId41" Type="http://schemas.openxmlformats.org/officeDocument/2006/relationships/image" Target="../media/image28.png"/><Relationship Id="rId54" Type="http://schemas.openxmlformats.org/officeDocument/2006/relationships/customXml" Target="../ink/ink33.xml"/><Relationship Id="rId1" Type="http://schemas.openxmlformats.org/officeDocument/2006/relationships/slideLayout" Target="../slideLayouts/slideLayout2.xml"/><Relationship Id="rId6" Type="http://schemas.openxmlformats.org/officeDocument/2006/relationships/customXml" Target="../ink/ink8.xml"/><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customXml" Target="../ink/ink19.xml"/><Relationship Id="rId36" Type="http://schemas.openxmlformats.org/officeDocument/2006/relationships/customXml" Target="../ink/ink23.xml"/><Relationship Id="rId49" Type="http://schemas.openxmlformats.org/officeDocument/2006/relationships/customXml" Target="../ink/ink3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customXml" Target="../ink/ink3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PPP Program Update</a:t>
            </a:r>
            <a:br>
              <a:rPr lang="en-US" dirty="0"/>
            </a:br>
            <a:r>
              <a:rPr lang="en-US" dirty="0"/>
              <a:t>October 27, 2020</a:t>
            </a:r>
          </a:p>
        </p:txBody>
      </p:sp>
      <p:sp>
        <p:nvSpPr>
          <p:cNvPr id="3" name="Subtitle 2"/>
          <p:cNvSpPr>
            <a:spLocks noGrp="1"/>
          </p:cNvSpPr>
          <p:nvPr>
            <p:ph type="subTitle" idx="1"/>
          </p:nvPr>
        </p:nvSpPr>
        <p:spPr/>
        <p:txBody>
          <a:bodyPr/>
          <a:lstStyle/>
          <a:p>
            <a:r>
              <a:rPr lang="en-US" dirty="0"/>
              <a:t>Tim </a:t>
            </a:r>
            <a:r>
              <a:rPr lang="en-US" dirty="0" err="1"/>
              <a:t>Geppert</a:t>
            </a:r>
            <a:r>
              <a:rPr lang="en-US" dirty="0"/>
              <a:t> &amp; Leticia </a:t>
            </a:r>
            <a:r>
              <a:rPr lang="en-US" dirty="0" err="1"/>
              <a:t>Mond</a:t>
            </a:r>
            <a:endParaRPr lang="en-US" dirty="0"/>
          </a:p>
        </p:txBody>
      </p:sp>
      <p:pic>
        <p:nvPicPr>
          <p:cNvPr id="4" name="Picture 3"/>
          <p:cNvPicPr>
            <a:picLocks noChangeAspect="1"/>
          </p:cNvPicPr>
          <p:nvPr/>
        </p:nvPicPr>
        <p:blipFill>
          <a:blip r:embed="rId2"/>
          <a:stretch>
            <a:fillRect/>
          </a:stretch>
        </p:blipFill>
        <p:spPr>
          <a:xfrm>
            <a:off x="7055224" y="4845252"/>
            <a:ext cx="4409524" cy="1666667"/>
          </a:xfrm>
          <a:prstGeom prst="rect">
            <a:avLst/>
          </a:prstGeom>
        </p:spPr>
      </p:pic>
    </p:spTree>
    <p:extLst>
      <p:ext uri="{BB962C8B-B14F-4D97-AF65-F5344CB8AC3E}">
        <p14:creationId xmlns:p14="http://schemas.microsoft.com/office/powerpoint/2010/main" val="313747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B6C45CFF-B809-4F09-80B7-02F107924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1368662"/>
            <a:ext cx="9488224" cy="5353797"/>
          </a:xfrm>
          <a:prstGeom prst="rect">
            <a:avLst/>
          </a:prstGeom>
        </p:spPr>
      </p:pic>
      <p:sp>
        <p:nvSpPr>
          <p:cNvPr id="2" name="Title 1"/>
          <p:cNvSpPr>
            <a:spLocks noGrp="1"/>
          </p:cNvSpPr>
          <p:nvPr>
            <p:ph type="title"/>
          </p:nvPr>
        </p:nvSpPr>
        <p:spPr>
          <a:xfrm>
            <a:off x="708728" y="203285"/>
            <a:ext cx="10515600" cy="1325563"/>
          </a:xfrm>
        </p:spPr>
        <p:txBody>
          <a:bodyPr/>
          <a:lstStyle/>
          <a:p>
            <a:r>
              <a:rPr lang="en-US" b="1" u="sng" dirty="0"/>
              <a:t>Form 3508  - </a:t>
            </a:r>
            <a:r>
              <a:rPr lang="en-US" b="1" u="sng" dirty="0" err="1"/>
              <a:t>Pg</a:t>
            </a:r>
            <a:r>
              <a:rPr lang="en-US" b="1" u="sng" dirty="0"/>
              <a:t> 1 cont.</a:t>
            </a:r>
          </a:p>
        </p:txBody>
      </p:sp>
      <p:pic>
        <p:nvPicPr>
          <p:cNvPr id="4" name="Picture 3"/>
          <p:cNvPicPr>
            <a:picLocks noChangeAspect="1"/>
          </p:cNvPicPr>
          <p:nvPr/>
        </p:nvPicPr>
        <p:blipFill>
          <a:blip r:embed="rId3"/>
          <a:stretch>
            <a:fillRect/>
          </a:stretch>
        </p:blipFill>
        <p:spPr>
          <a:xfrm>
            <a:off x="9176368" y="5542221"/>
            <a:ext cx="2822454" cy="1066802"/>
          </a:xfrm>
          <a:prstGeom prst="rect">
            <a:avLst/>
          </a:prstGeom>
        </p:spPr>
      </p:pic>
      <p:pic>
        <p:nvPicPr>
          <p:cNvPr id="3" name="Graphic 2" descr="Checkmark">
            <a:extLst>
              <a:ext uri="{FF2B5EF4-FFF2-40B4-BE49-F238E27FC236}">
                <a16:creationId xmlns:a16="http://schemas.microsoft.com/office/drawing/2014/main" id="{C10A1E09-2B52-4FCE-8C88-4492C98EF9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2883" y="2433670"/>
            <a:ext cx="260555" cy="260555"/>
          </a:xfrm>
          <a:prstGeom prst="rect">
            <a:avLst/>
          </a:prstGeom>
        </p:spPr>
      </p:pic>
      <p:pic>
        <p:nvPicPr>
          <p:cNvPr id="8" name="Graphic 7" descr="Checkmark">
            <a:extLst>
              <a:ext uri="{FF2B5EF4-FFF2-40B4-BE49-F238E27FC236}">
                <a16:creationId xmlns:a16="http://schemas.microsoft.com/office/drawing/2014/main" id="{DEDBCBBC-41AC-4382-8897-EB452EAC1F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7967" y="2784873"/>
            <a:ext cx="260555" cy="260555"/>
          </a:xfrm>
          <a:prstGeom prst="rect">
            <a:avLst/>
          </a:prstGeom>
        </p:spPr>
      </p:pic>
      <p:pic>
        <p:nvPicPr>
          <p:cNvPr id="10" name="Graphic 9" descr="Checkmark">
            <a:extLst>
              <a:ext uri="{FF2B5EF4-FFF2-40B4-BE49-F238E27FC236}">
                <a16:creationId xmlns:a16="http://schemas.microsoft.com/office/drawing/2014/main" id="{F76524E9-26BF-4E8F-9607-83DC1FF4F0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2883" y="3136077"/>
            <a:ext cx="260555" cy="260555"/>
          </a:xfrm>
          <a:prstGeom prst="rect">
            <a:avLst/>
          </a:prstGeom>
        </p:spPr>
      </p:pic>
      <p:pic>
        <p:nvPicPr>
          <p:cNvPr id="12" name="Graphic 11" descr="Checkmark">
            <a:extLst>
              <a:ext uri="{FF2B5EF4-FFF2-40B4-BE49-F238E27FC236}">
                <a16:creationId xmlns:a16="http://schemas.microsoft.com/office/drawing/2014/main" id="{14798279-2FC1-483B-8E05-86819ADC0B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7800" y="5749964"/>
            <a:ext cx="260555" cy="260555"/>
          </a:xfrm>
          <a:prstGeom prst="rect">
            <a:avLst/>
          </a:prstGeom>
        </p:spPr>
      </p:pic>
      <p:pic>
        <p:nvPicPr>
          <p:cNvPr id="14" name="Graphic 13" descr="Checkmark">
            <a:extLst>
              <a:ext uri="{FF2B5EF4-FFF2-40B4-BE49-F238E27FC236}">
                <a16:creationId xmlns:a16="http://schemas.microsoft.com/office/drawing/2014/main" id="{53BCB34D-D87C-466A-A110-A937520F3C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8534" y="1167451"/>
            <a:ext cx="260555" cy="260555"/>
          </a:xfrm>
          <a:prstGeom prst="rect">
            <a:avLst/>
          </a:prstGeom>
        </p:spPr>
      </p:pic>
      <p:sp>
        <p:nvSpPr>
          <p:cNvPr id="16" name="TextBox 15">
            <a:extLst>
              <a:ext uri="{FF2B5EF4-FFF2-40B4-BE49-F238E27FC236}">
                <a16:creationId xmlns:a16="http://schemas.microsoft.com/office/drawing/2014/main" id="{89571145-E304-4240-82C9-3D1F695D4068}"/>
              </a:ext>
            </a:extLst>
          </p:cNvPr>
          <p:cNvSpPr txBox="1"/>
          <p:nvPr/>
        </p:nvSpPr>
        <p:spPr>
          <a:xfrm>
            <a:off x="6859089" y="1123067"/>
            <a:ext cx="2576052" cy="369332"/>
          </a:xfrm>
          <a:prstGeom prst="rect">
            <a:avLst/>
          </a:prstGeom>
          <a:noFill/>
        </p:spPr>
        <p:txBody>
          <a:bodyPr wrap="square" rtlCol="0">
            <a:spAutoFit/>
          </a:bodyPr>
          <a:lstStyle/>
          <a:p>
            <a:r>
              <a:rPr lang="en-US" dirty="0">
                <a:solidFill>
                  <a:srgbClr val="C00000"/>
                </a:solidFill>
              </a:rPr>
              <a:t>Lender Review Required</a:t>
            </a:r>
          </a:p>
        </p:txBody>
      </p:sp>
    </p:spTree>
    <p:extLst>
      <p:ext uri="{BB962C8B-B14F-4D97-AF65-F5344CB8AC3E}">
        <p14:creationId xmlns:p14="http://schemas.microsoft.com/office/powerpoint/2010/main" val="357107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69B2ACA-3164-45DB-A6BB-80B58EC3B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849" y="913069"/>
            <a:ext cx="7287586" cy="5944931"/>
          </a:xfrm>
          <a:prstGeom prst="rect">
            <a:avLst/>
          </a:prstGeom>
        </p:spPr>
      </p:pic>
      <p:sp>
        <p:nvSpPr>
          <p:cNvPr id="2" name="Title 1"/>
          <p:cNvSpPr>
            <a:spLocks noGrp="1"/>
          </p:cNvSpPr>
          <p:nvPr>
            <p:ph type="title"/>
          </p:nvPr>
        </p:nvSpPr>
        <p:spPr/>
        <p:txBody>
          <a:bodyPr/>
          <a:lstStyle/>
          <a:p>
            <a:r>
              <a:rPr lang="en-US" b="1" u="sng" dirty="0"/>
              <a:t>Form 3508 – Schedule A</a:t>
            </a:r>
          </a:p>
        </p:txBody>
      </p:sp>
      <p:pic>
        <p:nvPicPr>
          <p:cNvPr id="4" name="Picture 3"/>
          <p:cNvPicPr>
            <a:picLocks noChangeAspect="1"/>
          </p:cNvPicPr>
          <p:nvPr/>
        </p:nvPicPr>
        <p:blipFill>
          <a:blip r:embed="rId3"/>
          <a:stretch>
            <a:fillRect/>
          </a:stretch>
        </p:blipFill>
        <p:spPr>
          <a:xfrm>
            <a:off x="9176368" y="5542221"/>
            <a:ext cx="2822454" cy="1066802"/>
          </a:xfrm>
          <a:prstGeom prst="rect">
            <a:avLst/>
          </a:prstGeom>
        </p:spPr>
      </p:pic>
      <p:pic>
        <p:nvPicPr>
          <p:cNvPr id="3" name="Graphic 2" descr="Checkmark">
            <a:extLst>
              <a:ext uri="{FF2B5EF4-FFF2-40B4-BE49-F238E27FC236}">
                <a16:creationId xmlns:a16="http://schemas.microsoft.com/office/drawing/2014/main" id="{19E80AE3-FCDD-4CBB-B29A-BC14F5FB4B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6490" y="1445619"/>
            <a:ext cx="260555" cy="260555"/>
          </a:xfrm>
          <a:prstGeom prst="rect">
            <a:avLst/>
          </a:prstGeom>
        </p:spPr>
      </p:pic>
      <p:sp>
        <p:nvSpPr>
          <p:cNvPr id="8" name="TextBox 7">
            <a:extLst>
              <a:ext uri="{FF2B5EF4-FFF2-40B4-BE49-F238E27FC236}">
                <a16:creationId xmlns:a16="http://schemas.microsoft.com/office/drawing/2014/main" id="{1FB365F7-500A-4839-9732-C3F7A3155ABF}"/>
              </a:ext>
            </a:extLst>
          </p:cNvPr>
          <p:cNvSpPr txBox="1"/>
          <p:nvPr/>
        </p:nvSpPr>
        <p:spPr>
          <a:xfrm>
            <a:off x="7207045" y="1401235"/>
            <a:ext cx="2576052" cy="369332"/>
          </a:xfrm>
          <a:prstGeom prst="rect">
            <a:avLst/>
          </a:prstGeom>
          <a:noFill/>
        </p:spPr>
        <p:txBody>
          <a:bodyPr wrap="square" rtlCol="0">
            <a:spAutoFit/>
          </a:bodyPr>
          <a:lstStyle/>
          <a:p>
            <a:r>
              <a:rPr lang="en-US" dirty="0">
                <a:solidFill>
                  <a:srgbClr val="C00000"/>
                </a:solidFill>
              </a:rPr>
              <a:t>Lender Review Required</a:t>
            </a:r>
          </a:p>
        </p:txBody>
      </p:sp>
      <p:pic>
        <p:nvPicPr>
          <p:cNvPr id="10" name="Graphic 9" descr="Checkmark">
            <a:extLst>
              <a:ext uri="{FF2B5EF4-FFF2-40B4-BE49-F238E27FC236}">
                <a16:creationId xmlns:a16="http://schemas.microsoft.com/office/drawing/2014/main" id="{5980B3C6-D3C4-41AD-A408-D378ED15A3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6535" y="5635211"/>
            <a:ext cx="260555" cy="260555"/>
          </a:xfrm>
          <a:prstGeom prst="rect">
            <a:avLst/>
          </a:prstGeom>
        </p:spPr>
      </p:pic>
      <p:pic>
        <p:nvPicPr>
          <p:cNvPr id="12" name="Graphic 11" descr="Checkmark">
            <a:extLst>
              <a:ext uri="{FF2B5EF4-FFF2-40B4-BE49-F238E27FC236}">
                <a16:creationId xmlns:a16="http://schemas.microsoft.com/office/drawing/2014/main" id="{B109C1ED-7340-4FFF-8F3F-47CADA91EC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4792" y="5196210"/>
            <a:ext cx="260555" cy="260555"/>
          </a:xfrm>
          <a:prstGeom prst="rect">
            <a:avLst/>
          </a:prstGeom>
        </p:spPr>
      </p:pic>
      <p:pic>
        <p:nvPicPr>
          <p:cNvPr id="14" name="Graphic 13" descr="Checkmark">
            <a:extLst>
              <a:ext uri="{FF2B5EF4-FFF2-40B4-BE49-F238E27FC236}">
                <a16:creationId xmlns:a16="http://schemas.microsoft.com/office/drawing/2014/main" id="{13BBBF5A-0B4D-4126-AD50-AA9AC4DBA9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4793" y="4672978"/>
            <a:ext cx="260555" cy="260555"/>
          </a:xfrm>
          <a:prstGeom prst="rect">
            <a:avLst/>
          </a:prstGeom>
        </p:spPr>
      </p:pic>
      <p:pic>
        <p:nvPicPr>
          <p:cNvPr id="16" name="Graphic 15" descr="Checkmark">
            <a:extLst>
              <a:ext uri="{FF2B5EF4-FFF2-40B4-BE49-F238E27FC236}">
                <a16:creationId xmlns:a16="http://schemas.microsoft.com/office/drawing/2014/main" id="{80DCD377-0C32-4070-B839-47FA61A8E8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4793" y="4407802"/>
            <a:ext cx="260555" cy="260555"/>
          </a:xfrm>
          <a:prstGeom prst="rect">
            <a:avLst/>
          </a:prstGeom>
        </p:spPr>
      </p:pic>
      <p:pic>
        <p:nvPicPr>
          <p:cNvPr id="18" name="Graphic 17" descr="Checkmark">
            <a:extLst>
              <a:ext uri="{FF2B5EF4-FFF2-40B4-BE49-F238E27FC236}">
                <a16:creationId xmlns:a16="http://schemas.microsoft.com/office/drawing/2014/main" id="{5876E021-E5A6-45AD-AAB1-4E215C5E62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6489" y="3597048"/>
            <a:ext cx="260555" cy="260555"/>
          </a:xfrm>
          <a:prstGeom prst="rect">
            <a:avLst/>
          </a:prstGeom>
        </p:spPr>
      </p:pic>
      <p:pic>
        <p:nvPicPr>
          <p:cNvPr id="20" name="Graphic 19" descr="Checkmark">
            <a:extLst>
              <a:ext uri="{FF2B5EF4-FFF2-40B4-BE49-F238E27FC236}">
                <a16:creationId xmlns:a16="http://schemas.microsoft.com/office/drawing/2014/main" id="{89C77DE8-8A77-45DC-9084-87D01E187E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2122" y="1902857"/>
            <a:ext cx="260555" cy="260555"/>
          </a:xfrm>
          <a:prstGeom prst="rect">
            <a:avLst/>
          </a:prstGeom>
        </p:spPr>
      </p:pic>
    </p:spTree>
    <p:extLst>
      <p:ext uri="{BB962C8B-B14F-4D97-AF65-F5344CB8AC3E}">
        <p14:creationId xmlns:p14="http://schemas.microsoft.com/office/powerpoint/2010/main" val="60062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Timeline</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5" name="Picture 4">
            <a:extLst>
              <a:ext uri="{FF2B5EF4-FFF2-40B4-BE49-F238E27FC236}">
                <a16:creationId xmlns:a16="http://schemas.microsoft.com/office/drawing/2014/main" id="{6AED4ECE-066F-4E35-B40E-EEAD09F59D11}"/>
              </a:ext>
            </a:extLst>
          </p:cNvPr>
          <p:cNvPicPr>
            <a:picLocks noChangeAspect="1"/>
          </p:cNvPicPr>
          <p:nvPr/>
        </p:nvPicPr>
        <p:blipFill>
          <a:blip r:embed="rId3"/>
          <a:stretch>
            <a:fillRect/>
          </a:stretch>
        </p:blipFill>
        <p:spPr>
          <a:xfrm>
            <a:off x="312789" y="1616541"/>
            <a:ext cx="11405564" cy="2326194"/>
          </a:xfrm>
          <a:prstGeom prst="rect">
            <a:avLst/>
          </a:prstGeom>
        </p:spPr>
      </p:pic>
    </p:spTree>
    <p:extLst>
      <p:ext uri="{BB962C8B-B14F-4D97-AF65-F5344CB8AC3E}">
        <p14:creationId xmlns:p14="http://schemas.microsoft.com/office/powerpoint/2010/main" val="298932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384" y="162824"/>
            <a:ext cx="10515600" cy="1325563"/>
          </a:xfrm>
        </p:spPr>
        <p:txBody>
          <a:bodyPr/>
          <a:lstStyle/>
          <a:p>
            <a:r>
              <a:rPr lang="en-US" b="1" u="sng" dirty="0"/>
              <a:t>Documentation Requirement</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3" name="Picture 2">
            <a:extLst>
              <a:ext uri="{FF2B5EF4-FFF2-40B4-BE49-F238E27FC236}">
                <a16:creationId xmlns:a16="http://schemas.microsoft.com/office/drawing/2014/main" id="{0E37C0E5-2248-418B-8979-A32156224B18}"/>
              </a:ext>
            </a:extLst>
          </p:cNvPr>
          <p:cNvPicPr>
            <a:picLocks noChangeAspect="1"/>
          </p:cNvPicPr>
          <p:nvPr/>
        </p:nvPicPr>
        <p:blipFill>
          <a:blip r:embed="rId3"/>
          <a:stretch>
            <a:fillRect/>
          </a:stretch>
        </p:blipFill>
        <p:spPr>
          <a:xfrm>
            <a:off x="785673" y="1229303"/>
            <a:ext cx="8519160" cy="5379720"/>
          </a:xfrm>
          <a:prstGeom prst="rect">
            <a:avLst/>
          </a:prstGeom>
        </p:spPr>
      </p:pic>
    </p:spTree>
    <p:extLst>
      <p:ext uri="{BB962C8B-B14F-4D97-AF65-F5344CB8AC3E}">
        <p14:creationId xmlns:p14="http://schemas.microsoft.com/office/powerpoint/2010/main" val="253285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Documentation Requirement</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3" name="Picture 2">
            <a:extLst>
              <a:ext uri="{FF2B5EF4-FFF2-40B4-BE49-F238E27FC236}">
                <a16:creationId xmlns:a16="http://schemas.microsoft.com/office/drawing/2014/main" id="{57ED71BC-9A6E-48B3-AE92-FDD2448356B8}"/>
              </a:ext>
            </a:extLst>
          </p:cNvPr>
          <p:cNvPicPr>
            <a:picLocks noChangeAspect="1"/>
          </p:cNvPicPr>
          <p:nvPr/>
        </p:nvPicPr>
        <p:blipFill>
          <a:blip r:embed="rId3"/>
          <a:stretch>
            <a:fillRect/>
          </a:stretch>
        </p:blipFill>
        <p:spPr>
          <a:xfrm>
            <a:off x="941682" y="1802130"/>
            <a:ext cx="8519160" cy="3253740"/>
          </a:xfrm>
          <a:prstGeom prst="rect">
            <a:avLst/>
          </a:prstGeom>
        </p:spPr>
      </p:pic>
    </p:spTree>
    <p:extLst>
      <p:ext uri="{BB962C8B-B14F-4D97-AF65-F5344CB8AC3E}">
        <p14:creationId xmlns:p14="http://schemas.microsoft.com/office/powerpoint/2010/main" val="292133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Documentation Requirement</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3" name="Picture 2">
            <a:extLst>
              <a:ext uri="{FF2B5EF4-FFF2-40B4-BE49-F238E27FC236}">
                <a16:creationId xmlns:a16="http://schemas.microsoft.com/office/drawing/2014/main" id="{A4E49546-D34F-4EA4-A02B-F7F6A20469B8}"/>
              </a:ext>
            </a:extLst>
          </p:cNvPr>
          <p:cNvPicPr>
            <a:picLocks noChangeAspect="1"/>
          </p:cNvPicPr>
          <p:nvPr/>
        </p:nvPicPr>
        <p:blipFill>
          <a:blip r:embed="rId3"/>
          <a:stretch>
            <a:fillRect/>
          </a:stretch>
        </p:blipFill>
        <p:spPr>
          <a:xfrm>
            <a:off x="922018" y="1673086"/>
            <a:ext cx="8519160" cy="3177540"/>
          </a:xfrm>
          <a:prstGeom prst="rect">
            <a:avLst/>
          </a:prstGeom>
        </p:spPr>
      </p:pic>
    </p:spTree>
    <p:extLst>
      <p:ext uri="{BB962C8B-B14F-4D97-AF65-F5344CB8AC3E}">
        <p14:creationId xmlns:p14="http://schemas.microsoft.com/office/powerpoint/2010/main" val="142787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Bank/Lender Portals, Available Tools</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3" name="Picture 2">
            <a:extLst>
              <a:ext uri="{FF2B5EF4-FFF2-40B4-BE49-F238E27FC236}">
                <a16:creationId xmlns:a16="http://schemas.microsoft.com/office/drawing/2014/main" id="{6F72BDB2-F9F6-461F-9CF2-83CEADF29589}"/>
              </a:ext>
            </a:extLst>
          </p:cNvPr>
          <p:cNvPicPr>
            <a:picLocks noChangeAspect="1"/>
          </p:cNvPicPr>
          <p:nvPr/>
        </p:nvPicPr>
        <p:blipFill>
          <a:blip r:embed="rId3"/>
          <a:stretch>
            <a:fillRect/>
          </a:stretch>
        </p:blipFill>
        <p:spPr>
          <a:xfrm>
            <a:off x="1210923" y="5074282"/>
            <a:ext cx="2028825" cy="828675"/>
          </a:xfrm>
          <a:prstGeom prst="rect">
            <a:avLst/>
          </a:prstGeom>
        </p:spPr>
      </p:pic>
      <p:sp>
        <p:nvSpPr>
          <p:cNvPr id="5" name="Content Placeholder 2">
            <a:extLst>
              <a:ext uri="{FF2B5EF4-FFF2-40B4-BE49-F238E27FC236}">
                <a16:creationId xmlns:a16="http://schemas.microsoft.com/office/drawing/2014/main" id="{E41B1FED-BB56-4069-99BE-8A853249B3B2}"/>
              </a:ext>
            </a:extLst>
          </p:cNvPr>
          <p:cNvSpPr>
            <a:spLocks noGrp="1"/>
          </p:cNvSpPr>
          <p:nvPr>
            <p:ph idx="1"/>
          </p:nvPr>
        </p:nvSpPr>
        <p:spPr>
          <a:xfrm>
            <a:off x="3538732" y="5074282"/>
            <a:ext cx="1068779" cy="1066803"/>
          </a:xfrm>
        </p:spPr>
        <p:txBody>
          <a:bodyPr>
            <a:normAutofit/>
          </a:bodyPr>
          <a:lstStyle/>
          <a:p>
            <a:r>
              <a:rPr lang="en-US" sz="1400" dirty="0">
                <a:hlinkClick r:id="rId4" action="ppaction://hlinkfile"/>
              </a:rPr>
              <a:t>3508S</a:t>
            </a:r>
            <a:endParaRPr lang="en-US" sz="1400" dirty="0"/>
          </a:p>
          <a:p>
            <a:r>
              <a:rPr lang="en-US" sz="1400" dirty="0">
                <a:hlinkClick r:id="rId5" action="ppaction://hlinkfile"/>
              </a:rPr>
              <a:t>3508EZ</a:t>
            </a:r>
            <a:endParaRPr lang="en-US" sz="1400" dirty="0"/>
          </a:p>
          <a:p>
            <a:r>
              <a:rPr lang="en-US" sz="1400" dirty="0">
                <a:hlinkClick r:id="rId6" action="ppaction://hlinkfile"/>
              </a:rPr>
              <a:t>3508</a:t>
            </a:r>
            <a:endParaRPr lang="en-US" sz="1400" dirty="0"/>
          </a:p>
          <a:p>
            <a:endParaRPr lang="en-US" dirty="0"/>
          </a:p>
        </p:txBody>
      </p:sp>
      <p:pic>
        <p:nvPicPr>
          <p:cNvPr id="8" name="Picture 7">
            <a:extLst>
              <a:ext uri="{FF2B5EF4-FFF2-40B4-BE49-F238E27FC236}">
                <a16:creationId xmlns:a16="http://schemas.microsoft.com/office/drawing/2014/main" id="{FA69D25F-317D-4A53-A81A-7DC503C6630D}"/>
              </a:ext>
            </a:extLst>
          </p:cNvPr>
          <p:cNvPicPr>
            <a:picLocks noChangeAspect="1"/>
          </p:cNvPicPr>
          <p:nvPr/>
        </p:nvPicPr>
        <p:blipFill>
          <a:blip r:embed="rId7"/>
          <a:stretch>
            <a:fillRect/>
          </a:stretch>
        </p:blipFill>
        <p:spPr>
          <a:xfrm>
            <a:off x="1062345" y="2074657"/>
            <a:ext cx="2409825" cy="638175"/>
          </a:xfrm>
          <a:prstGeom prst="rect">
            <a:avLst/>
          </a:prstGeom>
        </p:spPr>
      </p:pic>
      <p:sp>
        <p:nvSpPr>
          <p:cNvPr id="10" name="TextBox 9">
            <a:extLst>
              <a:ext uri="{FF2B5EF4-FFF2-40B4-BE49-F238E27FC236}">
                <a16:creationId xmlns:a16="http://schemas.microsoft.com/office/drawing/2014/main" id="{618DD6C0-584F-404B-A8A7-D2BD4BF334E8}"/>
              </a:ext>
            </a:extLst>
          </p:cNvPr>
          <p:cNvSpPr txBox="1"/>
          <p:nvPr/>
        </p:nvSpPr>
        <p:spPr>
          <a:xfrm>
            <a:off x="1135769" y="2924060"/>
            <a:ext cx="3125513" cy="584775"/>
          </a:xfrm>
          <a:prstGeom prst="rect">
            <a:avLst/>
          </a:prstGeom>
          <a:noFill/>
        </p:spPr>
        <p:txBody>
          <a:bodyPr wrap="square">
            <a:spAutoFit/>
          </a:bodyPr>
          <a:lstStyle/>
          <a:p>
            <a:r>
              <a:rPr lang="en-US" sz="1400" dirty="0">
                <a:hlinkClick r:id="rId8"/>
              </a:rPr>
              <a:t>https://www.pppforgivenesstool.com/</a:t>
            </a:r>
            <a:endParaRPr lang="en-US" sz="1400" dirty="0"/>
          </a:p>
          <a:p>
            <a:endParaRPr lang="en-US" dirty="0"/>
          </a:p>
        </p:txBody>
      </p:sp>
      <p:pic>
        <p:nvPicPr>
          <p:cNvPr id="7" name="Picture 6">
            <a:extLst>
              <a:ext uri="{FF2B5EF4-FFF2-40B4-BE49-F238E27FC236}">
                <a16:creationId xmlns:a16="http://schemas.microsoft.com/office/drawing/2014/main" id="{AE85F95A-2804-44CA-80F4-7D04408B67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7232" y="1690688"/>
            <a:ext cx="4910363" cy="580244"/>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98443E20-8C85-45E8-8C66-AA441296B3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7232" y="2203066"/>
            <a:ext cx="5143131" cy="1305769"/>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9CF72D69-43D3-42C0-9B48-6EC7519B04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14364" y="3507084"/>
            <a:ext cx="4246243" cy="1027776"/>
          </a:xfrm>
          <a:prstGeom prst="rect">
            <a:avLst/>
          </a:prstGeom>
        </p:spPr>
      </p:pic>
      <p:sp>
        <p:nvSpPr>
          <p:cNvPr id="14" name="Rectangle: Rounded Corners 13">
            <a:extLst>
              <a:ext uri="{FF2B5EF4-FFF2-40B4-BE49-F238E27FC236}">
                <a16:creationId xmlns:a16="http://schemas.microsoft.com/office/drawing/2014/main" id="{C976C48D-E3B0-42D1-9378-DFFC000CF48A}"/>
              </a:ext>
            </a:extLst>
          </p:cNvPr>
          <p:cNvSpPr/>
          <p:nvPr/>
        </p:nvSpPr>
        <p:spPr>
          <a:xfrm>
            <a:off x="754602" y="1482571"/>
            <a:ext cx="10599198" cy="3213716"/>
          </a:xfrm>
          <a:prstGeom prst="roundRect">
            <a:avLst/>
          </a:prstGeom>
          <a:no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1C59AE1-CC0C-4F4B-BB82-3AEE0E1A7D38}"/>
              </a:ext>
            </a:extLst>
          </p:cNvPr>
          <p:cNvSpPr/>
          <p:nvPr/>
        </p:nvSpPr>
        <p:spPr>
          <a:xfrm>
            <a:off x="775388" y="4790908"/>
            <a:ext cx="4382753" cy="1432911"/>
          </a:xfrm>
          <a:prstGeom prst="roundRect">
            <a:avLst/>
          </a:prstGeom>
          <a:no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25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Forgiveness Application</a:t>
            </a:r>
          </a:p>
        </p:txBody>
      </p:sp>
      <p:sp>
        <p:nvSpPr>
          <p:cNvPr id="3" name="Content Placeholder 2"/>
          <p:cNvSpPr>
            <a:spLocks noGrp="1"/>
          </p:cNvSpPr>
          <p:nvPr>
            <p:ph idx="1"/>
          </p:nvPr>
        </p:nvSpPr>
        <p:spPr>
          <a:xfrm>
            <a:off x="838200" y="1491434"/>
            <a:ext cx="10515600" cy="4351338"/>
          </a:xfrm>
        </p:spPr>
        <p:txBody>
          <a:bodyPr>
            <a:normAutofit lnSpcReduction="10000"/>
          </a:bodyPr>
          <a:lstStyle/>
          <a:p>
            <a:r>
              <a:rPr lang="en-US" dirty="0"/>
              <a:t>Interest Deferral</a:t>
            </a:r>
          </a:p>
          <a:p>
            <a:r>
              <a:rPr lang="en-US" dirty="0"/>
              <a:t>Use of Funds for Intended Purpose</a:t>
            </a:r>
          </a:p>
          <a:p>
            <a:r>
              <a:rPr lang="en-US" dirty="0"/>
              <a:t>Internal Notes Documenting Need for PPP Funds (CFMA Webinar, 7//28/20)</a:t>
            </a:r>
          </a:p>
          <a:p>
            <a:r>
              <a:rPr lang="en-US" dirty="0"/>
              <a:t>“PPP” Bank Account &amp; Transfer of Funds</a:t>
            </a:r>
          </a:p>
          <a:p>
            <a:r>
              <a:rPr lang="en-US" dirty="0"/>
              <a:t>Retain Records for 6 years, Audit period 6 years</a:t>
            </a:r>
          </a:p>
          <a:p>
            <a:r>
              <a:rPr lang="en-US" dirty="0"/>
              <a:t>Rental Payments to Related Parties</a:t>
            </a:r>
          </a:p>
          <a:p>
            <a:r>
              <a:rPr lang="en-US" dirty="0"/>
              <a:t>Use all Payroll for 24 Weeks to “Out Spend” FTE Reductions</a:t>
            </a:r>
          </a:p>
          <a:p>
            <a:r>
              <a:rPr lang="en-US" dirty="0"/>
              <a:t>EIDL Advance Subtracted</a:t>
            </a:r>
          </a:p>
          <a:p>
            <a:pPr marL="0" indent="0">
              <a:buNone/>
            </a:pPr>
            <a:endParaRPr lang="en-US" dirty="0"/>
          </a:p>
        </p:txBody>
      </p:sp>
      <p:pic>
        <p:nvPicPr>
          <p:cNvPr id="4" name="Picture 3"/>
          <p:cNvPicPr>
            <a:picLocks noChangeAspect="1"/>
          </p:cNvPicPr>
          <p:nvPr/>
        </p:nvPicPr>
        <p:blipFill>
          <a:blip r:embed="rId2"/>
          <a:stretch>
            <a:fillRect/>
          </a:stretch>
        </p:blipFill>
        <p:spPr>
          <a:xfrm>
            <a:off x="9135272" y="5643517"/>
            <a:ext cx="2822693" cy="1066892"/>
          </a:xfrm>
          <a:prstGeom prst="rect">
            <a:avLst/>
          </a:prstGeom>
        </p:spPr>
      </p:pic>
    </p:spTree>
    <p:extLst>
      <p:ext uri="{BB962C8B-B14F-4D97-AF65-F5344CB8AC3E}">
        <p14:creationId xmlns:p14="http://schemas.microsoft.com/office/powerpoint/2010/main" val="185746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9260" y="914401"/>
            <a:ext cx="7857413" cy="5135564"/>
          </a:xfrm>
          <a:prstGeom prst="rect">
            <a:avLst/>
          </a:prstGeom>
        </p:spPr>
      </p:pic>
      <p:pic>
        <p:nvPicPr>
          <p:cNvPr id="3" name="Picture 2"/>
          <p:cNvPicPr>
            <a:picLocks noChangeAspect="1"/>
          </p:cNvPicPr>
          <p:nvPr/>
        </p:nvPicPr>
        <p:blipFill>
          <a:blip r:embed="rId3"/>
          <a:stretch>
            <a:fillRect/>
          </a:stretch>
        </p:blipFill>
        <p:spPr>
          <a:xfrm>
            <a:off x="9094812" y="5663030"/>
            <a:ext cx="2822693" cy="1066892"/>
          </a:xfrm>
          <a:prstGeom prst="rect">
            <a:avLst/>
          </a:prstGeom>
        </p:spPr>
      </p:pic>
    </p:spTree>
    <p:extLst>
      <p:ext uri="{BB962C8B-B14F-4D97-AF65-F5344CB8AC3E}">
        <p14:creationId xmlns:p14="http://schemas.microsoft.com/office/powerpoint/2010/main" val="117514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301"/>
            <a:ext cx="10515600" cy="1325563"/>
          </a:xfrm>
        </p:spPr>
        <p:txBody>
          <a:bodyPr/>
          <a:lstStyle/>
          <a:p>
            <a:r>
              <a:rPr lang="en-US" b="1" u="sng" dirty="0"/>
              <a:t>Owner-Employee</a:t>
            </a:r>
          </a:p>
        </p:txBody>
      </p:sp>
      <p:sp>
        <p:nvSpPr>
          <p:cNvPr id="3" name="Content Placeholder 2"/>
          <p:cNvSpPr>
            <a:spLocks noGrp="1"/>
          </p:cNvSpPr>
          <p:nvPr>
            <p:ph idx="1"/>
          </p:nvPr>
        </p:nvSpPr>
        <p:spPr>
          <a:xfrm>
            <a:off x="838200" y="1437522"/>
            <a:ext cx="10515600" cy="4351338"/>
          </a:xfrm>
        </p:spPr>
        <p:txBody>
          <a:bodyPr/>
          <a:lstStyle/>
          <a:p>
            <a:pPr marL="0" indent="0">
              <a:buNone/>
            </a:pPr>
            <a:r>
              <a:rPr lang="en-US" b="1" dirty="0"/>
              <a:t>Owner payments are capped:</a:t>
            </a:r>
          </a:p>
          <a:p>
            <a:pPr lvl="1">
              <a:buFont typeface="Wingdings" panose="05000000000000000000" pitchFamily="2" charset="2"/>
              <a:buChar char="v"/>
            </a:pPr>
            <a:r>
              <a:rPr lang="en-US" dirty="0"/>
              <a:t> Owner-employees</a:t>
            </a:r>
          </a:p>
          <a:p>
            <a:pPr lvl="1">
              <a:buFont typeface="Wingdings" panose="05000000000000000000" pitchFamily="2" charset="2"/>
              <a:buChar char="v"/>
            </a:pPr>
            <a:r>
              <a:rPr lang="en-US" dirty="0"/>
              <a:t> Self employed</a:t>
            </a:r>
          </a:p>
          <a:p>
            <a:pPr lvl="1">
              <a:buFont typeface="Wingdings" panose="05000000000000000000" pitchFamily="2" charset="2"/>
              <a:buChar char="v"/>
            </a:pPr>
            <a:r>
              <a:rPr lang="en-US" dirty="0"/>
              <a:t> General partners</a:t>
            </a:r>
          </a:p>
          <a:p>
            <a:pPr lvl="1">
              <a:buFont typeface="Wingdings" panose="05000000000000000000" pitchFamily="2" charset="2"/>
              <a:buChar char="v"/>
            </a:pPr>
            <a:endParaRPr lang="en-US" dirty="0"/>
          </a:p>
          <a:p>
            <a:r>
              <a:rPr lang="en-US" dirty="0"/>
              <a:t>During the 24-week period, the cap is: $20,833 or 2.5 months (2.5/12) of 2019 compensation/net profit/SE earnings (lesser of)</a:t>
            </a:r>
          </a:p>
          <a:p>
            <a:r>
              <a:rPr lang="en-US" dirty="0"/>
              <a:t>During the 8-week period, the cap is: $15,384 or 8 weeks (8/52) of 2019 compensation/net profit/SE earnings (lesser of)</a:t>
            </a:r>
          </a:p>
          <a:p>
            <a:r>
              <a:rPr lang="en-US" dirty="0"/>
              <a:t>Excludes owner-employees that own </a:t>
            </a:r>
            <a:r>
              <a:rPr lang="en-US" b="1" dirty="0"/>
              <a:t>less than five percent</a:t>
            </a:r>
            <a:endParaRPr lang="en-US" dirty="0"/>
          </a:p>
        </p:txBody>
      </p:sp>
      <p:pic>
        <p:nvPicPr>
          <p:cNvPr id="4" name="Picture 3"/>
          <p:cNvPicPr>
            <a:picLocks noChangeAspect="1"/>
          </p:cNvPicPr>
          <p:nvPr/>
        </p:nvPicPr>
        <p:blipFill>
          <a:blip r:embed="rId2"/>
          <a:stretch>
            <a:fillRect/>
          </a:stretch>
        </p:blipFill>
        <p:spPr>
          <a:xfrm>
            <a:off x="9135272" y="5643517"/>
            <a:ext cx="2822693" cy="1066892"/>
          </a:xfrm>
          <a:prstGeom prst="rect">
            <a:avLst/>
          </a:prstGeom>
        </p:spPr>
      </p:pic>
    </p:spTree>
    <p:extLst>
      <p:ext uri="{BB962C8B-B14F-4D97-AF65-F5344CB8AC3E}">
        <p14:creationId xmlns:p14="http://schemas.microsoft.com/office/powerpoint/2010/main" val="59089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Outline</a:t>
            </a:r>
          </a:p>
        </p:txBody>
      </p:sp>
      <p:sp>
        <p:nvSpPr>
          <p:cNvPr id="3" name="Content Placeholder 2"/>
          <p:cNvSpPr>
            <a:spLocks noGrp="1"/>
          </p:cNvSpPr>
          <p:nvPr>
            <p:ph idx="1"/>
          </p:nvPr>
        </p:nvSpPr>
        <p:spPr/>
        <p:txBody>
          <a:bodyPr>
            <a:normAutofit fontScale="77500" lnSpcReduction="20000"/>
          </a:bodyPr>
          <a:lstStyle/>
          <a:p>
            <a:r>
              <a:rPr lang="en-US" dirty="0"/>
              <a:t>Introductions</a:t>
            </a:r>
          </a:p>
          <a:p>
            <a:r>
              <a:rPr lang="en-US" dirty="0"/>
              <a:t>Form to be Used</a:t>
            </a:r>
          </a:p>
          <a:p>
            <a:r>
              <a:rPr lang="en-US" dirty="0"/>
              <a:t>High Level Form Review</a:t>
            </a:r>
          </a:p>
          <a:p>
            <a:r>
              <a:rPr lang="en-US" dirty="0"/>
              <a:t>Timeline</a:t>
            </a:r>
          </a:p>
          <a:p>
            <a:r>
              <a:rPr lang="en-US" dirty="0"/>
              <a:t>Documentation Requirements</a:t>
            </a:r>
          </a:p>
          <a:p>
            <a:r>
              <a:rPr lang="en-US" dirty="0"/>
              <a:t>Bank/Lender Portals, Tools</a:t>
            </a:r>
          </a:p>
          <a:p>
            <a:r>
              <a:rPr lang="en-US" dirty="0"/>
              <a:t>Other Forgiveness Topics</a:t>
            </a:r>
          </a:p>
          <a:p>
            <a:r>
              <a:rPr lang="en-US" dirty="0"/>
              <a:t>Tax Affect</a:t>
            </a:r>
          </a:p>
          <a:p>
            <a:r>
              <a:rPr lang="en-US" dirty="0"/>
              <a:t>GAAP Affect</a:t>
            </a:r>
          </a:p>
          <a:p>
            <a:r>
              <a:rPr lang="en-US" dirty="0"/>
              <a:t>Claims &amp; Change Orders</a:t>
            </a:r>
          </a:p>
          <a:p>
            <a:r>
              <a:rPr lang="en-US" dirty="0"/>
              <a:t>Sale of a Business</a:t>
            </a:r>
          </a:p>
          <a:p>
            <a:r>
              <a:rPr lang="en-US" dirty="0"/>
              <a:t>Q&amp;A – Chat on “Go To Webinar”</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spTree>
    <p:extLst>
      <p:ext uri="{BB962C8B-B14F-4D97-AF65-F5344CB8AC3E}">
        <p14:creationId xmlns:p14="http://schemas.microsoft.com/office/powerpoint/2010/main" val="47666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Owner-Employee </a:t>
            </a:r>
            <a:r>
              <a:rPr lang="en-US" sz="3200" b="1" u="sng" dirty="0"/>
              <a:t>(cont.)</a:t>
            </a:r>
          </a:p>
        </p:txBody>
      </p:sp>
      <p:sp>
        <p:nvSpPr>
          <p:cNvPr id="3" name="Content Placeholder 2"/>
          <p:cNvSpPr>
            <a:spLocks noGrp="1"/>
          </p:cNvSpPr>
          <p:nvPr>
            <p:ph idx="1"/>
          </p:nvPr>
        </p:nvSpPr>
        <p:spPr/>
        <p:txBody>
          <a:bodyPr/>
          <a:lstStyle/>
          <a:p>
            <a:pPr marL="0" indent="0">
              <a:buNone/>
            </a:pPr>
            <a:r>
              <a:rPr lang="en-US" b="1" dirty="0"/>
              <a:t>Owner </a:t>
            </a:r>
            <a:r>
              <a:rPr lang="en-US" b="1" u="sng" dirty="0"/>
              <a:t>noncash</a:t>
            </a:r>
            <a:r>
              <a:rPr lang="en-US" b="1" dirty="0"/>
              <a:t> compensation is </a:t>
            </a:r>
            <a:r>
              <a:rPr lang="en-US" b="1" u="sng" dirty="0"/>
              <a:t>also</a:t>
            </a:r>
            <a:r>
              <a:rPr lang="en-US" b="1" dirty="0"/>
              <a:t> capped:</a:t>
            </a:r>
          </a:p>
          <a:p>
            <a:pPr marL="0" indent="0">
              <a:buNone/>
            </a:pPr>
            <a:endParaRPr lang="en-US" sz="1200" b="1" dirty="0"/>
          </a:p>
          <a:p>
            <a:r>
              <a:rPr lang="en-US" dirty="0"/>
              <a:t>C corporation owner-employee: Include state and local taxes, employer contributions for health insurance, and retirement contributions (capped at 2.5/12 of 2019 amount)</a:t>
            </a:r>
          </a:p>
          <a:p>
            <a:r>
              <a:rPr lang="en-US" dirty="0"/>
              <a:t>S corporation owner employee: Include state and local taxes, and employer retirement contributions (capped at 2.5/12 of 2019 amount)</a:t>
            </a:r>
          </a:p>
          <a:p>
            <a:r>
              <a:rPr lang="en-US" dirty="0"/>
              <a:t>Self-employed or Schedule C filers – N/A</a:t>
            </a:r>
          </a:p>
        </p:txBody>
      </p:sp>
      <p:pic>
        <p:nvPicPr>
          <p:cNvPr id="4" name="Picture 3"/>
          <p:cNvPicPr>
            <a:picLocks noChangeAspect="1"/>
          </p:cNvPicPr>
          <p:nvPr/>
        </p:nvPicPr>
        <p:blipFill>
          <a:blip r:embed="rId2"/>
          <a:stretch>
            <a:fillRect/>
          </a:stretch>
        </p:blipFill>
        <p:spPr>
          <a:xfrm>
            <a:off x="9135272" y="5643517"/>
            <a:ext cx="2822693" cy="1066892"/>
          </a:xfrm>
          <a:prstGeom prst="rect">
            <a:avLst/>
          </a:prstGeom>
        </p:spPr>
      </p:pic>
    </p:spTree>
    <p:extLst>
      <p:ext uri="{BB962C8B-B14F-4D97-AF65-F5344CB8AC3E}">
        <p14:creationId xmlns:p14="http://schemas.microsoft.com/office/powerpoint/2010/main" val="178339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24284" y="5582109"/>
            <a:ext cx="2822693" cy="1066892"/>
          </a:xfrm>
          <a:prstGeom prst="rect">
            <a:avLst/>
          </a:prstGeom>
        </p:spPr>
      </p:pic>
      <p:sp>
        <p:nvSpPr>
          <p:cNvPr id="2" name="Title 1"/>
          <p:cNvSpPr>
            <a:spLocks noGrp="1"/>
          </p:cNvSpPr>
          <p:nvPr>
            <p:ph type="title"/>
          </p:nvPr>
        </p:nvSpPr>
        <p:spPr/>
        <p:txBody>
          <a:bodyPr/>
          <a:lstStyle/>
          <a:p>
            <a:r>
              <a:rPr lang="en-US" b="1" u="sng" dirty="0"/>
              <a:t>Good Faith Certification Documentation</a:t>
            </a:r>
          </a:p>
        </p:txBody>
      </p:sp>
      <p:sp>
        <p:nvSpPr>
          <p:cNvPr id="3" name="Content Placeholder 2"/>
          <p:cNvSpPr>
            <a:spLocks noGrp="1"/>
          </p:cNvSpPr>
          <p:nvPr>
            <p:ph idx="1"/>
          </p:nvPr>
        </p:nvSpPr>
        <p:spPr>
          <a:xfrm>
            <a:off x="838200" y="1456566"/>
            <a:ext cx="9770458" cy="4720397"/>
          </a:xfrm>
        </p:spPr>
        <p:txBody>
          <a:bodyPr>
            <a:normAutofit fontScale="92500" lnSpcReduction="20000"/>
          </a:bodyPr>
          <a:lstStyle/>
          <a:p>
            <a:r>
              <a:rPr lang="en-US" dirty="0"/>
              <a:t>Borrower Must Demonstrate and Document:</a:t>
            </a:r>
          </a:p>
          <a:p>
            <a:pPr lvl="1">
              <a:buFont typeface="Wingdings" panose="05000000000000000000" pitchFamily="2" charset="2"/>
              <a:buChar char="§"/>
            </a:pPr>
            <a:r>
              <a:rPr lang="en-US" dirty="0"/>
              <a:t>Borrower </a:t>
            </a:r>
            <a:r>
              <a:rPr lang="en-US" b="1" u="sng" dirty="0"/>
              <a:t>acted in good faith</a:t>
            </a:r>
          </a:p>
          <a:p>
            <a:pPr lvl="1">
              <a:buFont typeface="Wingdings" panose="05000000000000000000" pitchFamily="2" charset="2"/>
              <a:buChar char="§"/>
            </a:pPr>
            <a:r>
              <a:rPr lang="en-US" dirty="0"/>
              <a:t>Regarding the </a:t>
            </a:r>
            <a:r>
              <a:rPr lang="en-US" b="1" u="sng" dirty="0"/>
              <a:t>necessity of the loan request</a:t>
            </a:r>
          </a:p>
          <a:p>
            <a:pPr lvl="1">
              <a:buFont typeface="Wingdings" panose="05000000000000000000" pitchFamily="2" charset="2"/>
              <a:buChar char="§"/>
            </a:pPr>
            <a:r>
              <a:rPr lang="en-US" dirty="0"/>
              <a:t>Based on </a:t>
            </a:r>
            <a:r>
              <a:rPr lang="en-US" b="1" u="sng" dirty="0"/>
              <a:t>economic need for a PPP loan</a:t>
            </a:r>
          </a:p>
          <a:p>
            <a:pPr lvl="1">
              <a:buFont typeface="Wingdings" panose="05000000000000000000" pitchFamily="2" charset="2"/>
              <a:buChar char="§"/>
            </a:pPr>
            <a:r>
              <a:rPr lang="en-US" dirty="0"/>
              <a:t>Under the </a:t>
            </a:r>
            <a:r>
              <a:rPr lang="en-US" b="1" u="sng" dirty="0"/>
              <a:t>standard established by the CARES Act and the PPP regulations</a:t>
            </a:r>
          </a:p>
          <a:p>
            <a:pPr lvl="1">
              <a:buFont typeface="Wingdings" panose="05000000000000000000" pitchFamily="2" charset="2"/>
              <a:buChar char="§"/>
            </a:pPr>
            <a:r>
              <a:rPr lang="en-US" b="1" u="sng" dirty="0"/>
              <a:t>At the time of the loan application</a:t>
            </a:r>
          </a:p>
          <a:p>
            <a:endParaRPr lang="en-US" dirty="0"/>
          </a:p>
          <a:p>
            <a:r>
              <a:rPr lang="en-US" dirty="0"/>
              <a:t>Components of Borrowers Documentation</a:t>
            </a:r>
          </a:p>
          <a:p>
            <a:pPr lvl="1">
              <a:buFont typeface="Wingdings" panose="05000000000000000000" pitchFamily="2" charset="2"/>
              <a:buChar char="§"/>
            </a:pPr>
            <a:r>
              <a:rPr lang="en-US" dirty="0"/>
              <a:t>Existence of </a:t>
            </a:r>
            <a:r>
              <a:rPr lang="en-US" b="1" u="sng" dirty="0"/>
              <a:t>Economic Uncertainty</a:t>
            </a:r>
            <a:r>
              <a:rPr lang="en-US" dirty="0"/>
              <a:t> caused by COVID-19</a:t>
            </a:r>
          </a:p>
          <a:p>
            <a:pPr lvl="1">
              <a:buFont typeface="Wingdings" panose="05000000000000000000" pitchFamily="2" charset="2"/>
              <a:buChar char="§"/>
            </a:pPr>
            <a:r>
              <a:rPr lang="en-US" dirty="0"/>
              <a:t>Affect on </a:t>
            </a:r>
            <a:r>
              <a:rPr lang="en-US" b="1" u="sng" dirty="0"/>
              <a:t>Current Business Activity</a:t>
            </a:r>
            <a:r>
              <a:rPr lang="en-US" dirty="0"/>
              <a:t> caused by COVID-19</a:t>
            </a:r>
          </a:p>
          <a:p>
            <a:pPr lvl="1">
              <a:buFont typeface="Wingdings" panose="05000000000000000000" pitchFamily="2" charset="2"/>
              <a:buChar char="§"/>
            </a:pPr>
            <a:r>
              <a:rPr lang="en-US" dirty="0"/>
              <a:t>Access to </a:t>
            </a:r>
            <a:r>
              <a:rPr lang="en-US" b="1" u="sng" dirty="0"/>
              <a:t>other sources of liquidity sufficient to support your ongoing operations</a:t>
            </a:r>
            <a:r>
              <a:rPr lang="en-US" dirty="0"/>
              <a:t> in a manner that is </a:t>
            </a:r>
            <a:r>
              <a:rPr lang="en-US" b="1" u="sng" dirty="0"/>
              <a:t>not significantly detrimental to the business</a:t>
            </a:r>
          </a:p>
          <a:p>
            <a:pPr lvl="1">
              <a:buFont typeface="Wingdings" panose="05000000000000000000" pitchFamily="2" charset="2"/>
              <a:buChar char="§"/>
            </a:pPr>
            <a:r>
              <a:rPr lang="en-US" dirty="0"/>
              <a:t>Intended </a:t>
            </a:r>
            <a:r>
              <a:rPr lang="en-US" b="1" u="sng" dirty="0"/>
              <a:t>use of funds</a:t>
            </a:r>
            <a:r>
              <a:rPr lang="en-US" dirty="0"/>
              <a:t> consistent with the goals of PPP to retain workers and maintain payroll or make mortgage payments, lease payments and utility payments</a:t>
            </a:r>
          </a:p>
        </p:txBody>
      </p:sp>
    </p:spTree>
    <p:extLst>
      <p:ext uri="{BB962C8B-B14F-4D97-AF65-F5344CB8AC3E}">
        <p14:creationId xmlns:p14="http://schemas.microsoft.com/office/powerpoint/2010/main" val="260871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Conditions &amp; Impact Analysis</a:t>
            </a:r>
          </a:p>
        </p:txBody>
      </p:sp>
      <p:sp>
        <p:nvSpPr>
          <p:cNvPr id="3" name="Content Placeholder 2"/>
          <p:cNvSpPr>
            <a:spLocks noGrp="1"/>
          </p:cNvSpPr>
          <p:nvPr>
            <p:ph idx="1"/>
          </p:nvPr>
        </p:nvSpPr>
        <p:spPr>
          <a:xfrm>
            <a:off x="838200" y="1690688"/>
            <a:ext cx="10515600" cy="4486275"/>
          </a:xfrm>
        </p:spPr>
        <p:txBody>
          <a:bodyPr>
            <a:normAutofit fontScale="62500" lnSpcReduction="20000"/>
          </a:bodyPr>
          <a:lstStyle/>
          <a:p>
            <a:r>
              <a:rPr lang="en-US" dirty="0"/>
              <a:t>Private Company Lack of Access to Capital Markets</a:t>
            </a:r>
          </a:p>
          <a:p>
            <a:r>
              <a:rPr lang="en-US" dirty="0"/>
              <a:t>Existing Lines of Credit</a:t>
            </a:r>
          </a:p>
          <a:p>
            <a:r>
              <a:rPr lang="en-US" dirty="0"/>
              <a:t>Effect on customers, market segments, geographic markets, suppliers, employees</a:t>
            </a:r>
          </a:p>
          <a:p>
            <a:r>
              <a:rPr lang="en-US" dirty="0"/>
              <a:t>Customer losses, delays, closings, shutdowns or cancellations</a:t>
            </a:r>
          </a:p>
          <a:p>
            <a:r>
              <a:rPr lang="en-US" dirty="0"/>
              <a:t>Requests for price reductions or extended payment terms</a:t>
            </a:r>
          </a:p>
          <a:p>
            <a:r>
              <a:rPr lang="en-US" dirty="0"/>
              <a:t>Supply chain disruptions, delays and closures</a:t>
            </a:r>
          </a:p>
          <a:p>
            <a:r>
              <a:rPr lang="en-US" dirty="0"/>
              <a:t>People issues, including distancing measures, people not coming to work, etc.</a:t>
            </a:r>
          </a:p>
          <a:p>
            <a:r>
              <a:rPr lang="en-US" dirty="0"/>
              <a:t>Layoffs, reductions or other personnel actions</a:t>
            </a:r>
          </a:p>
          <a:p>
            <a:r>
              <a:rPr lang="en-US" dirty="0"/>
              <a:t>Project shutdowns/demobilization costs</a:t>
            </a:r>
          </a:p>
          <a:p>
            <a:r>
              <a:rPr lang="en-US" dirty="0"/>
              <a:t>Receivables and collection risks and deterioration</a:t>
            </a:r>
          </a:p>
          <a:p>
            <a:r>
              <a:rPr lang="en-US" dirty="0"/>
              <a:t>Working capital deterioration</a:t>
            </a:r>
          </a:p>
          <a:p>
            <a:r>
              <a:rPr lang="en-US" dirty="0"/>
              <a:t>Cash balances and cash flow trends</a:t>
            </a:r>
          </a:p>
          <a:p>
            <a:r>
              <a:rPr lang="en-US" dirty="0"/>
              <a:t>Potential debt covenant breaches/bank pressure/default risks/loss of lines of credit</a:t>
            </a:r>
          </a:p>
          <a:p>
            <a:r>
              <a:rPr lang="en-US" dirty="0"/>
              <a:t>Potential risks to bonding relationship and capacity, ability to bid work</a:t>
            </a:r>
          </a:p>
        </p:txBody>
      </p:sp>
      <p:pic>
        <p:nvPicPr>
          <p:cNvPr id="4" name="Picture 3"/>
          <p:cNvPicPr>
            <a:picLocks noChangeAspect="1"/>
          </p:cNvPicPr>
          <p:nvPr/>
        </p:nvPicPr>
        <p:blipFill>
          <a:blip r:embed="rId2"/>
          <a:stretch>
            <a:fillRect/>
          </a:stretch>
        </p:blipFill>
        <p:spPr>
          <a:xfrm>
            <a:off x="9094812" y="5643517"/>
            <a:ext cx="2822693" cy="1066892"/>
          </a:xfrm>
          <a:prstGeom prst="rect">
            <a:avLst/>
          </a:prstGeom>
        </p:spPr>
      </p:pic>
    </p:spTree>
    <p:extLst>
      <p:ext uri="{BB962C8B-B14F-4D97-AF65-F5344CB8AC3E}">
        <p14:creationId xmlns:p14="http://schemas.microsoft.com/office/powerpoint/2010/main" val="204479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Tax Issues</a:t>
            </a:r>
          </a:p>
        </p:txBody>
      </p:sp>
      <p:sp>
        <p:nvSpPr>
          <p:cNvPr id="3" name="Content Placeholder 2"/>
          <p:cNvSpPr>
            <a:spLocks noGrp="1"/>
          </p:cNvSpPr>
          <p:nvPr>
            <p:ph idx="1"/>
          </p:nvPr>
        </p:nvSpPr>
        <p:spPr/>
        <p:txBody>
          <a:bodyPr/>
          <a:lstStyle/>
          <a:p>
            <a:r>
              <a:rPr lang="en-US" dirty="0"/>
              <a:t>Cash Received &amp; Forgiven Not Taxable</a:t>
            </a:r>
          </a:p>
          <a:p>
            <a:r>
              <a:rPr lang="en-US" dirty="0"/>
              <a:t>Related Expenses Not Deductible</a:t>
            </a:r>
          </a:p>
          <a:p>
            <a:r>
              <a:rPr lang="en-US" dirty="0"/>
              <a:t>Tax Impact Reported When?</a:t>
            </a:r>
          </a:p>
          <a:p>
            <a:pPr lvl="1">
              <a:buFont typeface="Wingdings" panose="05000000000000000000" pitchFamily="2" charset="2"/>
              <a:buChar char="§"/>
            </a:pPr>
            <a:r>
              <a:rPr lang="en-US" dirty="0"/>
              <a:t>2020 When Expenses Incurred?</a:t>
            </a:r>
          </a:p>
          <a:p>
            <a:pPr lvl="1">
              <a:buFont typeface="Wingdings" panose="05000000000000000000" pitchFamily="2" charset="2"/>
              <a:buChar char="§"/>
            </a:pPr>
            <a:r>
              <a:rPr lang="en-US" dirty="0"/>
              <a:t>2021 When SBA Forgives the Loan (All Events Test)?</a:t>
            </a:r>
          </a:p>
          <a:p>
            <a:pPr lvl="1">
              <a:buFont typeface="Wingdings" panose="05000000000000000000" pitchFamily="2" charset="2"/>
              <a:buChar char="§"/>
            </a:pPr>
            <a:r>
              <a:rPr lang="en-US" dirty="0"/>
              <a:t>No Tax Impact as Congress Intended?</a:t>
            </a:r>
          </a:p>
          <a:p>
            <a:pPr lvl="1">
              <a:buFont typeface="Wingdings" panose="05000000000000000000" pitchFamily="2" charset="2"/>
              <a:buChar char="§"/>
            </a:pPr>
            <a:r>
              <a:rPr lang="en-US" dirty="0"/>
              <a:t>Amend 2020 Return When You Get Forgiveness?</a:t>
            </a:r>
          </a:p>
          <a:p>
            <a:pPr lvl="1">
              <a:buFont typeface="Wingdings" panose="05000000000000000000" pitchFamily="2" charset="2"/>
              <a:buChar char="§"/>
            </a:pPr>
            <a:r>
              <a:rPr lang="en-US" dirty="0"/>
              <a:t>Include in ES Payments 9/15/20, 1/15/21?</a:t>
            </a:r>
          </a:p>
          <a:p>
            <a:pPr lvl="1">
              <a:buFont typeface="Wingdings" panose="05000000000000000000" pitchFamily="2" charset="2"/>
              <a:buChar char="§"/>
            </a:pPr>
            <a:r>
              <a:rPr lang="en-US" dirty="0"/>
              <a:t>Consider possible rate change after election?</a:t>
            </a:r>
          </a:p>
        </p:txBody>
      </p:sp>
      <p:pic>
        <p:nvPicPr>
          <p:cNvPr id="4" name="Picture 3"/>
          <p:cNvPicPr>
            <a:picLocks noChangeAspect="1"/>
          </p:cNvPicPr>
          <p:nvPr/>
        </p:nvPicPr>
        <p:blipFill>
          <a:blip r:embed="rId2"/>
          <a:stretch>
            <a:fillRect/>
          </a:stretch>
        </p:blipFill>
        <p:spPr>
          <a:xfrm>
            <a:off x="9038168" y="5643517"/>
            <a:ext cx="2822693" cy="1066892"/>
          </a:xfrm>
          <a:prstGeom prst="rect">
            <a:avLst/>
          </a:prstGeom>
        </p:spPr>
      </p:pic>
    </p:spTree>
    <p:extLst>
      <p:ext uri="{BB962C8B-B14F-4D97-AF65-F5344CB8AC3E}">
        <p14:creationId xmlns:p14="http://schemas.microsoft.com/office/powerpoint/2010/main" val="285329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GAAP Issues</a:t>
            </a:r>
          </a:p>
        </p:txBody>
      </p:sp>
      <p:sp>
        <p:nvSpPr>
          <p:cNvPr id="3" name="Content Placeholder 2"/>
          <p:cNvSpPr>
            <a:spLocks noGrp="1"/>
          </p:cNvSpPr>
          <p:nvPr>
            <p:ph idx="1"/>
          </p:nvPr>
        </p:nvSpPr>
        <p:spPr/>
        <p:txBody>
          <a:bodyPr/>
          <a:lstStyle/>
          <a:p>
            <a:r>
              <a:rPr lang="en-US" dirty="0"/>
              <a:t>AICPA Position</a:t>
            </a:r>
          </a:p>
          <a:p>
            <a:r>
              <a:rPr lang="en-US" dirty="0"/>
              <a:t>EY Position</a:t>
            </a:r>
          </a:p>
          <a:p>
            <a:r>
              <a:rPr lang="en-US" dirty="0"/>
              <a:t>Presentation Examples:</a:t>
            </a:r>
          </a:p>
          <a:p>
            <a:pPr lvl="1">
              <a:buFont typeface="Wingdings" panose="05000000000000000000" pitchFamily="2" charset="2"/>
              <a:buChar char="§"/>
            </a:pPr>
            <a:r>
              <a:rPr lang="en-US" dirty="0"/>
              <a:t>Balance Sheet</a:t>
            </a:r>
          </a:p>
          <a:p>
            <a:pPr lvl="1">
              <a:buFont typeface="Wingdings" panose="05000000000000000000" pitchFamily="2" charset="2"/>
              <a:buChar char="§"/>
            </a:pPr>
            <a:r>
              <a:rPr lang="en-US" dirty="0"/>
              <a:t>Income Statements</a:t>
            </a:r>
          </a:p>
          <a:p>
            <a:pPr lvl="1">
              <a:buFont typeface="Wingdings" panose="05000000000000000000" pitchFamily="2" charset="2"/>
              <a:buChar char="§"/>
            </a:pPr>
            <a:r>
              <a:rPr lang="en-US" dirty="0"/>
              <a:t>Footnotes</a:t>
            </a:r>
          </a:p>
        </p:txBody>
      </p:sp>
      <p:pic>
        <p:nvPicPr>
          <p:cNvPr id="4" name="Picture 3"/>
          <p:cNvPicPr>
            <a:picLocks noChangeAspect="1"/>
          </p:cNvPicPr>
          <p:nvPr/>
        </p:nvPicPr>
        <p:blipFill>
          <a:blip r:embed="rId2"/>
          <a:stretch>
            <a:fillRect/>
          </a:stretch>
        </p:blipFill>
        <p:spPr>
          <a:xfrm>
            <a:off x="9135273" y="5643517"/>
            <a:ext cx="2822693" cy="1066892"/>
          </a:xfrm>
          <a:prstGeom prst="rect">
            <a:avLst/>
          </a:prstGeom>
        </p:spPr>
      </p:pic>
    </p:spTree>
    <p:extLst>
      <p:ext uri="{BB962C8B-B14F-4D97-AF65-F5344CB8AC3E}">
        <p14:creationId xmlns:p14="http://schemas.microsoft.com/office/powerpoint/2010/main" val="111622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GAAP</a:t>
            </a:r>
          </a:p>
        </p:txBody>
      </p:sp>
      <p:sp>
        <p:nvSpPr>
          <p:cNvPr id="3" name="Content Placeholder 2"/>
          <p:cNvSpPr>
            <a:spLocks noGrp="1"/>
          </p:cNvSpPr>
          <p:nvPr>
            <p:ph idx="1"/>
          </p:nvPr>
        </p:nvSpPr>
        <p:spPr>
          <a:xfrm>
            <a:off x="838200" y="1488935"/>
            <a:ext cx="10515600" cy="4588184"/>
          </a:xfrm>
        </p:spPr>
        <p:txBody>
          <a:bodyPr>
            <a:normAutofit lnSpcReduction="10000"/>
          </a:bodyPr>
          <a:lstStyle/>
          <a:p>
            <a:pPr marL="0" indent="0">
              <a:buNone/>
            </a:pPr>
            <a:r>
              <a:rPr lang="en-US" u="sng" dirty="0"/>
              <a:t>Journal of Accountancy.com</a:t>
            </a:r>
          </a:p>
          <a:p>
            <a:pPr marL="0" indent="0">
              <a:buNone/>
            </a:pPr>
            <a:endParaRPr lang="en-US" sz="1200" u="sng" dirty="0"/>
          </a:p>
          <a:p>
            <a:pPr marL="0" indent="0">
              <a:buNone/>
            </a:pPr>
            <a:r>
              <a:rPr lang="en-US" dirty="0"/>
              <a:t>Once there is reasonable assurance that the conditions will be met, the earnings impact of the government grants would be recorded on a systematic basis over the periods in which the entity recognizes as expenses the related costs for which the grants are intended to compensate.</a:t>
            </a:r>
          </a:p>
          <a:p>
            <a:pPr marL="0" indent="0">
              <a:buNone/>
            </a:pPr>
            <a:r>
              <a:rPr lang="en-US" dirty="0"/>
              <a:t>The TQA also states that in situations in which the PPP’s eligibility and loan forgiveness criteria are expected to be met:</a:t>
            </a:r>
          </a:p>
          <a:p>
            <a:r>
              <a:rPr lang="en-US" dirty="0"/>
              <a:t>A business entity can also analogize to the guidance in ASC Subtopic 958-605 or ASC Subtopic 450-30.</a:t>
            </a:r>
          </a:p>
          <a:p>
            <a:endParaRPr lang="en-US" dirty="0"/>
          </a:p>
        </p:txBody>
      </p:sp>
      <p:pic>
        <p:nvPicPr>
          <p:cNvPr id="4" name="Picture 3"/>
          <p:cNvPicPr>
            <a:picLocks noChangeAspect="1"/>
          </p:cNvPicPr>
          <p:nvPr/>
        </p:nvPicPr>
        <p:blipFill>
          <a:blip r:embed="rId2"/>
          <a:stretch>
            <a:fillRect/>
          </a:stretch>
        </p:blipFill>
        <p:spPr>
          <a:xfrm>
            <a:off x="9191917" y="5687307"/>
            <a:ext cx="2822693" cy="1066892"/>
          </a:xfrm>
          <a:prstGeom prst="rect">
            <a:avLst/>
          </a:prstGeom>
        </p:spPr>
      </p:pic>
    </p:spTree>
    <p:extLst>
      <p:ext uri="{BB962C8B-B14F-4D97-AF65-F5344CB8AC3E}">
        <p14:creationId xmlns:p14="http://schemas.microsoft.com/office/powerpoint/2010/main" val="47605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GAAP</a:t>
            </a:r>
          </a:p>
        </p:txBody>
      </p:sp>
      <p:sp>
        <p:nvSpPr>
          <p:cNvPr id="3" name="Content Placeholder 2"/>
          <p:cNvSpPr>
            <a:spLocks noGrp="1"/>
          </p:cNvSpPr>
          <p:nvPr>
            <p:ph idx="1"/>
          </p:nvPr>
        </p:nvSpPr>
        <p:spPr/>
        <p:txBody>
          <a:bodyPr>
            <a:normAutofit lnSpcReduction="10000"/>
          </a:bodyPr>
          <a:lstStyle/>
          <a:p>
            <a:pPr marL="0" indent="0">
              <a:buNone/>
            </a:pPr>
            <a:r>
              <a:rPr lang="en-US" u="sng" dirty="0"/>
              <a:t>EY </a:t>
            </a:r>
            <a:r>
              <a:rPr lang="en-US" u="sng" dirty="0" err="1"/>
              <a:t>AccountingLink</a:t>
            </a:r>
            <a:endParaRPr lang="en-US" u="sng" dirty="0"/>
          </a:p>
          <a:p>
            <a:r>
              <a:rPr lang="en-US" dirty="0"/>
              <a:t>Application of IAS 20</a:t>
            </a:r>
          </a:p>
          <a:p>
            <a:pPr marL="461963" indent="-461963">
              <a:buNone/>
            </a:pPr>
            <a:r>
              <a:rPr lang="en-US" dirty="0"/>
              <a:t>	</a:t>
            </a:r>
            <a:r>
              <a:rPr lang="en-US" sz="2000" dirty="0"/>
              <a:t>Under IAS 20, PPP proceeds received would be accounted for as an income grant. A deferred income liability would be recognized upon receipt of the forgivable loan, if it determined that there is “reasonable assurance”</a:t>
            </a:r>
            <a:r>
              <a:rPr lang="en-US" sz="2000" baseline="30000" dirty="0"/>
              <a:t>1 </a:t>
            </a:r>
            <a:r>
              <a:rPr lang="en-US" sz="2000" dirty="0"/>
              <a:t>that it will meet the conditions for forgiveness of the full loan amount. The deferred income liability would be recognized in income on a systematic and rational basis over the periods in which the entity recognizes as expenses the costs the grant is intended to defray.</a:t>
            </a:r>
          </a:p>
          <a:p>
            <a:r>
              <a:rPr lang="en-US" dirty="0"/>
              <a:t>IAS 20 provides that grants related to income can be presented as (1) a credit in the income statement, either separately or under a general heading, such as “other income,” or (2) a reduction to the related expense.</a:t>
            </a:r>
          </a:p>
        </p:txBody>
      </p:sp>
      <p:pic>
        <p:nvPicPr>
          <p:cNvPr id="5" name="Picture 4"/>
          <p:cNvPicPr>
            <a:picLocks noChangeAspect="1"/>
          </p:cNvPicPr>
          <p:nvPr/>
        </p:nvPicPr>
        <p:blipFill>
          <a:blip r:embed="rId2"/>
          <a:stretch>
            <a:fillRect/>
          </a:stretch>
        </p:blipFill>
        <p:spPr>
          <a:xfrm>
            <a:off x="9151456" y="5643517"/>
            <a:ext cx="2822693" cy="1066892"/>
          </a:xfrm>
          <a:prstGeom prst="rect">
            <a:avLst/>
          </a:prstGeom>
        </p:spPr>
      </p:pic>
    </p:spTree>
    <p:extLst>
      <p:ext uri="{BB962C8B-B14F-4D97-AF65-F5344CB8AC3E}">
        <p14:creationId xmlns:p14="http://schemas.microsoft.com/office/powerpoint/2010/main" val="391919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GAAP</a:t>
            </a:r>
          </a:p>
        </p:txBody>
      </p:sp>
      <p:sp>
        <p:nvSpPr>
          <p:cNvPr id="3" name="Content Placeholder 2"/>
          <p:cNvSpPr>
            <a:spLocks noGrp="1"/>
          </p:cNvSpPr>
          <p:nvPr>
            <p:ph idx="1"/>
          </p:nvPr>
        </p:nvSpPr>
        <p:spPr/>
        <p:txBody>
          <a:bodyPr/>
          <a:lstStyle/>
          <a:p>
            <a:r>
              <a:rPr lang="en-US" b="1" dirty="0"/>
              <a:t>Analogy to IAS 20</a:t>
            </a:r>
          </a:p>
          <a:p>
            <a:pPr lvl="1">
              <a:buFont typeface="Wingdings" panose="05000000000000000000" pitchFamily="2" charset="2"/>
              <a:buChar char="§"/>
            </a:pPr>
            <a:r>
              <a:rPr lang="en-US" dirty="0"/>
              <a:t>Loan recognized as Deferred Income Liability</a:t>
            </a:r>
          </a:p>
          <a:p>
            <a:pPr lvl="1">
              <a:buFont typeface="Wingdings" panose="05000000000000000000" pitchFamily="2" charset="2"/>
              <a:buChar char="§"/>
            </a:pPr>
            <a:r>
              <a:rPr lang="en-US" dirty="0"/>
              <a:t>Requires Reasonable Assurance of meeting forgiveness criteria (equivalent to “Probable” under GAAP)</a:t>
            </a:r>
          </a:p>
          <a:p>
            <a:pPr lvl="1">
              <a:buFont typeface="Wingdings" panose="05000000000000000000" pitchFamily="2" charset="2"/>
              <a:buChar char="§"/>
            </a:pPr>
            <a:r>
              <a:rPr lang="en-US" dirty="0"/>
              <a:t>If reasonable assurance criteria met – recognize as income as expenses are incurred</a:t>
            </a:r>
          </a:p>
          <a:p>
            <a:pPr lvl="1">
              <a:buFont typeface="Wingdings" panose="05000000000000000000" pitchFamily="2" charset="2"/>
              <a:buChar char="§"/>
            </a:pPr>
            <a:r>
              <a:rPr lang="en-US" dirty="0"/>
              <a:t>Can be “Other income” or a reduction to the related expenses</a:t>
            </a:r>
          </a:p>
          <a:p>
            <a:pPr lvl="1">
              <a:buFont typeface="Wingdings" panose="05000000000000000000" pitchFamily="2" charset="2"/>
              <a:buChar char="§"/>
            </a:pPr>
            <a:r>
              <a:rPr lang="en-US" dirty="0"/>
              <a:t>If repayable later, account prospectively as change in estimate</a:t>
            </a:r>
          </a:p>
          <a:p>
            <a:pPr lvl="1">
              <a:buFont typeface="Wingdings" panose="05000000000000000000" pitchFamily="2" charset="2"/>
              <a:buChar char="§"/>
            </a:pPr>
            <a:r>
              <a:rPr lang="en-US" dirty="0"/>
              <a:t>Reasonable Assurance Concept</a:t>
            </a:r>
          </a:p>
          <a:p>
            <a:pPr lvl="1">
              <a:buFont typeface="Wingdings" panose="05000000000000000000" pitchFamily="2" charset="2"/>
              <a:buChar char="§"/>
            </a:pPr>
            <a:r>
              <a:rPr lang="en-US" dirty="0"/>
              <a:t>Certification and Related Quality and Sufficiency of Documentation</a:t>
            </a:r>
          </a:p>
        </p:txBody>
      </p:sp>
      <p:pic>
        <p:nvPicPr>
          <p:cNvPr id="4" name="Picture 3"/>
          <p:cNvPicPr>
            <a:picLocks noChangeAspect="1"/>
          </p:cNvPicPr>
          <p:nvPr/>
        </p:nvPicPr>
        <p:blipFill>
          <a:blip r:embed="rId2"/>
          <a:stretch>
            <a:fillRect/>
          </a:stretch>
        </p:blipFill>
        <p:spPr>
          <a:xfrm>
            <a:off x="9135272" y="5643517"/>
            <a:ext cx="2822693" cy="1066892"/>
          </a:xfrm>
          <a:prstGeom prst="rect">
            <a:avLst/>
          </a:prstGeom>
        </p:spPr>
      </p:pic>
    </p:spTree>
    <p:extLst>
      <p:ext uri="{BB962C8B-B14F-4D97-AF65-F5344CB8AC3E}">
        <p14:creationId xmlns:p14="http://schemas.microsoft.com/office/powerpoint/2010/main" val="304576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Miscellaneous</a:t>
            </a:r>
          </a:p>
        </p:txBody>
      </p:sp>
      <p:sp>
        <p:nvSpPr>
          <p:cNvPr id="3" name="Content Placeholder 2"/>
          <p:cNvSpPr>
            <a:spLocks noGrp="1"/>
          </p:cNvSpPr>
          <p:nvPr>
            <p:ph idx="1"/>
          </p:nvPr>
        </p:nvSpPr>
        <p:spPr>
          <a:xfrm>
            <a:off x="388417" y="1690688"/>
            <a:ext cx="11207469" cy="4486275"/>
          </a:xfrm>
        </p:spPr>
        <p:txBody>
          <a:bodyPr>
            <a:normAutofit/>
          </a:bodyPr>
          <a:lstStyle/>
          <a:p>
            <a:r>
              <a:rPr lang="en-US" sz="3000" dirty="0"/>
              <a:t>Claims &amp; Change Orders to GC or Owner for COVID Related Expenses</a:t>
            </a:r>
          </a:p>
          <a:p>
            <a:r>
              <a:rPr lang="en-US" sz="3000" dirty="0"/>
              <a:t>Sale of a Business, SBA Permission, Escrow</a:t>
            </a:r>
          </a:p>
          <a:p>
            <a:r>
              <a:rPr lang="en-US" sz="3000" dirty="0"/>
              <a:t>Families First COVID Response Act &amp; 941</a:t>
            </a:r>
          </a:p>
          <a:p>
            <a:r>
              <a:rPr lang="en-US" sz="3000" dirty="0"/>
              <a:t>Next Stimulus Bill, 2</a:t>
            </a:r>
            <a:r>
              <a:rPr lang="en-US" sz="3000" baseline="30000" dirty="0"/>
              <a:t>nd</a:t>
            </a:r>
            <a:r>
              <a:rPr lang="en-US" sz="3000" dirty="0"/>
              <a:t> PPP Bill</a:t>
            </a:r>
          </a:p>
          <a:p>
            <a:r>
              <a:rPr lang="en-US" sz="3000" dirty="0"/>
              <a:t>Questions &amp; Answers:</a:t>
            </a:r>
          </a:p>
          <a:p>
            <a:pPr marL="0" indent="0">
              <a:buNone/>
            </a:pPr>
            <a:endParaRPr lang="en-US" dirty="0"/>
          </a:p>
        </p:txBody>
      </p:sp>
      <p:pic>
        <p:nvPicPr>
          <p:cNvPr id="4" name="Picture 3"/>
          <p:cNvPicPr>
            <a:picLocks noChangeAspect="1"/>
          </p:cNvPicPr>
          <p:nvPr/>
        </p:nvPicPr>
        <p:blipFill>
          <a:blip r:embed="rId2"/>
          <a:stretch>
            <a:fillRect/>
          </a:stretch>
        </p:blipFill>
        <p:spPr>
          <a:xfrm>
            <a:off x="9119088" y="5582110"/>
            <a:ext cx="2822693" cy="1066892"/>
          </a:xfrm>
          <a:prstGeom prst="rect">
            <a:avLst/>
          </a:prstGeom>
        </p:spPr>
      </p:pic>
    </p:spTree>
    <p:extLst>
      <p:ext uri="{BB962C8B-B14F-4D97-AF65-F5344CB8AC3E}">
        <p14:creationId xmlns:p14="http://schemas.microsoft.com/office/powerpoint/2010/main" val="25311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Bio’s</a:t>
            </a:r>
          </a:p>
        </p:txBody>
      </p:sp>
      <p:sp>
        <p:nvSpPr>
          <p:cNvPr id="3" name="Content Placeholder 2"/>
          <p:cNvSpPr>
            <a:spLocks noGrp="1"/>
          </p:cNvSpPr>
          <p:nvPr>
            <p:ph idx="1"/>
          </p:nvPr>
        </p:nvSpPr>
        <p:spPr>
          <a:xfrm>
            <a:off x="639271" y="1825625"/>
            <a:ext cx="10972799" cy="4351338"/>
          </a:xfrm>
        </p:spPr>
        <p:txBody>
          <a:bodyPr>
            <a:normAutofit lnSpcReduction="10000"/>
          </a:bodyPr>
          <a:lstStyle/>
          <a:p>
            <a:pPr marL="457200" lvl="1" indent="0">
              <a:buNone/>
            </a:pPr>
            <a:r>
              <a:rPr lang="en-US" b="1" dirty="0"/>
              <a:t>Tim </a:t>
            </a:r>
            <a:r>
              <a:rPr lang="en-US" b="1" dirty="0" err="1"/>
              <a:t>Geppert</a:t>
            </a:r>
            <a:r>
              <a:rPr lang="en-US" b="1" dirty="0"/>
              <a:t>, CPA, CFO Advisor – </a:t>
            </a:r>
            <a:r>
              <a:rPr lang="en-US" b="1" dirty="0" err="1"/>
              <a:t>Vaco</a:t>
            </a:r>
            <a:r>
              <a:rPr lang="en-US" b="1" dirty="0"/>
              <a:t> – </a:t>
            </a:r>
            <a:r>
              <a:rPr lang="en-US" b="1" dirty="0">
                <a:hlinkClick r:id="rId2"/>
              </a:rPr>
              <a:t>Tim.Geppert@Vaco.com</a:t>
            </a:r>
            <a:r>
              <a:rPr lang="en-US" b="1" dirty="0"/>
              <a:t> 210-867-9038</a:t>
            </a:r>
          </a:p>
          <a:p>
            <a:pPr marL="457200" lvl="1" indent="0">
              <a:buNone/>
            </a:pPr>
            <a:endParaRPr lang="en-US" sz="1200" dirty="0"/>
          </a:p>
          <a:p>
            <a:pPr marL="457200" lvl="1" indent="0">
              <a:buNone/>
            </a:pPr>
            <a:r>
              <a:rPr lang="en-US" dirty="0"/>
              <a:t>Since joining </a:t>
            </a:r>
            <a:r>
              <a:rPr lang="en-US" dirty="0" err="1"/>
              <a:t>Vaco</a:t>
            </a:r>
            <a:r>
              <a:rPr lang="en-US" dirty="0"/>
              <a:t> (formerly Aventine Hill) in 2012, Tim has focused his practice on small to midsize construction companies. This includes General Contractors, concrete, masonry, interior, electrical, mechanical, telecom, utility, flooring and other specialty contractors. Services include Fractional CFO or Controller, family mediation, buy/sell transactions, productivity/profitability improvement and quarterly financial statement review.</a:t>
            </a:r>
          </a:p>
          <a:p>
            <a:pPr marL="457200" lvl="1" indent="0">
              <a:buNone/>
            </a:pPr>
            <a:endParaRPr lang="en-US" sz="1200" dirty="0"/>
          </a:p>
          <a:p>
            <a:pPr marL="457200" lvl="1" indent="0">
              <a:buNone/>
            </a:pPr>
            <a:r>
              <a:rPr lang="en-US" dirty="0"/>
              <a:t>In over 30 years as CFO and Chief Administrative Officer, Tim managed the IT, HR, legal, insurance, project controls, field office, travel, state licensing, tax and administration departments. Tim was directly responsible for and involved in international projects in Surinam, Colombia, Jamaica, St. Croix, Australia, UK, France, Mexico, Brazil and other locations.</a:t>
            </a:r>
          </a:p>
          <a:p>
            <a:endParaRPr lang="en-US" dirty="0"/>
          </a:p>
        </p:txBody>
      </p:sp>
      <p:pic>
        <p:nvPicPr>
          <p:cNvPr id="4" name="Picture 3"/>
          <p:cNvPicPr>
            <a:picLocks noChangeAspect="1"/>
          </p:cNvPicPr>
          <p:nvPr/>
        </p:nvPicPr>
        <p:blipFill>
          <a:blip r:embed="rId3"/>
          <a:stretch>
            <a:fillRect/>
          </a:stretch>
        </p:blipFill>
        <p:spPr>
          <a:xfrm>
            <a:off x="9094812" y="5582110"/>
            <a:ext cx="2822693" cy="1066892"/>
          </a:xfrm>
          <a:prstGeom prst="rect">
            <a:avLst/>
          </a:prstGeom>
        </p:spPr>
      </p:pic>
    </p:spTree>
    <p:extLst>
      <p:ext uri="{BB962C8B-B14F-4D97-AF65-F5344CB8AC3E}">
        <p14:creationId xmlns:p14="http://schemas.microsoft.com/office/powerpoint/2010/main" val="332969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Which Form Should be Used?</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5" name="Picture 4">
            <a:extLst>
              <a:ext uri="{FF2B5EF4-FFF2-40B4-BE49-F238E27FC236}">
                <a16:creationId xmlns:a16="http://schemas.microsoft.com/office/drawing/2014/main" id="{0AB631C0-9A25-41FB-ABB1-A08F8866AFEE}"/>
              </a:ext>
            </a:extLst>
          </p:cNvPr>
          <p:cNvPicPr>
            <a:picLocks noChangeAspect="1"/>
          </p:cNvPicPr>
          <p:nvPr/>
        </p:nvPicPr>
        <p:blipFill>
          <a:blip r:embed="rId3"/>
          <a:stretch>
            <a:fillRect/>
          </a:stretch>
        </p:blipFill>
        <p:spPr>
          <a:xfrm>
            <a:off x="352776" y="1460931"/>
            <a:ext cx="11657160" cy="3838656"/>
          </a:xfrm>
          <a:prstGeom prst="rect">
            <a:avLst/>
          </a:prstGeom>
        </p:spPr>
      </p:pic>
    </p:spTree>
    <p:extLst>
      <p:ext uri="{BB962C8B-B14F-4D97-AF65-F5344CB8AC3E}">
        <p14:creationId xmlns:p14="http://schemas.microsoft.com/office/powerpoint/2010/main" val="317579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Bio’s </a:t>
            </a:r>
            <a:r>
              <a:rPr lang="en-US" sz="2800" b="1" u="sng" dirty="0"/>
              <a:t>(cont.)</a:t>
            </a:r>
          </a:p>
        </p:txBody>
      </p:sp>
      <p:sp>
        <p:nvSpPr>
          <p:cNvPr id="3" name="Content Placeholder 2"/>
          <p:cNvSpPr>
            <a:spLocks noGrp="1"/>
          </p:cNvSpPr>
          <p:nvPr>
            <p:ph idx="1"/>
          </p:nvPr>
        </p:nvSpPr>
        <p:spPr>
          <a:xfrm>
            <a:off x="639271" y="1825625"/>
            <a:ext cx="10972799" cy="4351338"/>
          </a:xfrm>
        </p:spPr>
        <p:txBody>
          <a:bodyPr>
            <a:normAutofit/>
          </a:bodyPr>
          <a:lstStyle/>
          <a:p>
            <a:pPr marL="457200" lvl="1" indent="0">
              <a:buNone/>
            </a:pPr>
            <a:r>
              <a:rPr lang="en-US" b="1" dirty="0"/>
              <a:t>Leticia C. </a:t>
            </a:r>
            <a:r>
              <a:rPr lang="en-US" b="1" dirty="0" err="1"/>
              <a:t>Mond</a:t>
            </a:r>
            <a:r>
              <a:rPr lang="en-US" b="1" dirty="0"/>
              <a:t>, CPA, </a:t>
            </a:r>
            <a:r>
              <a:rPr lang="en-US" b="1" dirty="0">
                <a:hlinkClick r:id="rId2"/>
              </a:rPr>
              <a:t>LeticiaMond@gmail.com</a:t>
            </a:r>
            <a:r>
              <a:rPr lang="en-US" b="1" dirty="0"/>
              <a:t> 210-250-0217</a:t>
            </a:r>
          </a:p>
          <a:p>
            <a:pPr marL="457200" lvl="1" indent="0">
              <a:buNone/>
            </a:pPr>
            <a:endParaRPr lang="en-US" sz="1200" b="1" dirty="0"/>
          </a:p>
          <a:p>
            <a:pPr marL="457200" lvl="1" indent="0">
              <a:buNone/>
            </a:pPr>
            <a:r>
              <a:rPr lang="en-US" dirty="0"/>
              <a:t>Leticia worked at </a:t>
            </a:r>
            <a:r>
              <a:rPr lang="en-US" dirty="0" err="1"/>
              <a:t>Zachry</a:t>
            </a:r>
            <a:r>
              <a:rPr lang="en-US" dirty="0"/>
              <a:t> Corporation for over 20 years, most recently as Vice-President and Treasurer. Her experience includes cash management / cash projections, lead investment committee / manage investments for all operations. Preparation of federal tax returns, state tax returns, pre-qualification, property / sales tax returns and processes.</a:t>
            </a:r>
          </a:p>
          <a:p>
            <a:endParaRPr lang="en-US" dirty="0"/>
          </a:p>
        </p:txBody>
      </p:sp>
      <p:pic>
        <p:nvPicPr>
          <p:cNvPr id="4" name="Picture 3"/>
          <p:cNvPicPr>
            <a:picLocks noChangeAspect="1"/>
          </p:cNvPicPr>
          <p:nvPr/>
        </p:nvPicPr>
        <p:blipFill>
          <a:blip r:embed="rId3"/>
          <a:stretch>
            <a:fillRect/>
          </a:stretch>
        </p:blipFill>
        <p:spPr>
          <a:xfrm>
            <a:off x="9151456" y="5643517"/>
            <a:ext cx="2822693" cy="1066892"/>
          </a:xfrm>
          <a:prstGeom prst="rect">
            <a:avLst/>
          </a:prstGeom>
        </p:spPr>
      </p:pic>
    </p:spTree>
    <p:extLst>
      <p:ext uri="{BB962C8B-B14F-4D97-AF65-F5344CB8AC3E}">
        <p14:creationId xmlns:p14="http://schemas.microsoft.com/office/powerpoint/2010/main" val="88766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Form 3508S – </a:t>
            </a:r>
            <a:r>
              <a:rPr lang="en-US" b="1" u="sng" dirty="0" err="1"/>
              <a:t>Pg</a:t>
            </a:r>
            <a:r>
              <a:rPr lang="en-US" b="1" u="sng" dirty="0"/>
              <a:t> 1</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3" name="Picture 2">
            <a:extLst>
              <a:ext uri="{FF2B5EF4-FFF2-40B4-BE49-F238E27FC236}">
                <a16:creationId xmlns:a16="http://schemas.microsoft.com/office/drawing/2014/main" id="{05F8BEE6-F841-4A50-A1D2-BF411DB61B01}"/>
              </a:ext>
            </a:extLst>
          </p:cNvPr>
          <p:cNvPicPr>
            <a:picLocks noChangeAspect="1"/>
          </p:cNvPicPr>
          <p:nvPr/>
        </p:nvPicPr>
        <p:blipFill>
          <a:blip r:embed="rId3"/>
          <a:stretch>
            <a:fillRect/>
          </a:stretch>
        </p:blipFill>
        <p:spPr>
          <a:xfrm>
            <a:off x="1271587" y="1423987"/>
            <a:ext cx="9648825" cy="401002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626FF85-6223-431F-AC97-0A55DA7D1878}"/>
                  </a:ext>
                </a:extLst>
              </p14:cNvPr>
              <p14:cNvContentPartPr/>
              <p14:nvPr/>
            </p14:nvContentPartPr>
            <p14:xfrm>
              <a:off x="1757268" y="5198428"/>
              <a:ext cx="360" cy="360"/>
            </p14:xfrm>
          </p:contentPart>
        </mc:Choice>
        <mc:Fallback xmlns="">
          <p:pic>
            <p:nvPicPr>
              <p:cNvPr id="5" name="Ink 4">
                <a:extLst>
                  <a:ext uri="{FF2B5EF4-FFF2-40B4-BE49-F238E27FC236}">
                    <a16:creationId xmlns:a16="http://schemas.microsoft.com/office/drawing/2014/main" id="{5626FF85-6223-431F-AC97-0A55DA7D1878}"/>
                  </a:ext>
                </a:extLst>
              </p:cNvPr>
              <p:cNvPicPr/>
              <p:nvPr/>
            </p:nvPicPr>
            <p:blipFill>
              <a:blip r:embed="rId5"/>
              <a:stretch>
                <a:fillRect/>
              </a:stretch>
            </p:blipFill>
            <p:spPr>
              <a:xfrm>
                <a:off x="1685628" y="5054788"/>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54CE592-4D57-4E47-AD9F-871DB18AAF71}"/>
                  </a:ext>
                </a:extLst>
              </p14:cNvPr>
              <p14:cNvContentPartPr/>
              <p14:nvPr/>
            </p14:nvContentPartPr>
            <p14:xfrm>
              <a:off x="1757268" y="5198428"/>
              <a:ext cx="3834360" cy="360"/>
            </p14:xfrm>
          </p:contentPart>
        </mc:Choice>
        <mc:Fallback xmlns="">
          <p:pic>
            <p:nvPicPr>
              <p:cNvPr id="6" name="Ink 5">
                <a:extLst>
                  <a:ext uri="{FF2B5EF4-FFF2-40B4-BE49-F238E27FC236}">
                    <a16:creationId xmlns:a16="http://schemas.microsoft.com/office/drawing/2014/main" id="{754CE592-4D57-4E47-AD9F-871DB18AAF71}"/>
                  </a:ext>
                </a:extLst>
              </p:cNvPr>
              <p:cNvPicPr/>
              <p:nvPr/>
            </p:nvPicPr>
            <p:blipFill>
              <a:blip r:embed="rId7"/>
              <a:stretch>
                <a:fillRect/>
              </a:stretch>
            </p:blipFill>
            <p:spPr>
              <a:xfrm>
                <a:off x="1685628" y="5054788"/>
                <a:ext cx="3978000" cy="288000"/>
              </a:xfrm>
              <a:prstGeom prst="rect">
                <a:avLst/>
              </a:prstGeom>
            </p:spPr>
          </p:pic>
        </mc:Fallback>
      </mc:AlternateContent>
    </p:spTree>
    <p:extLst>
      <p:ext uri="{BB962C8B-B14F-4D97-AF65-F5344CB8AC3E}">
        <p14:creationId xmlns:p14="http://schemas.microsoft.com/office/powerpoint/2010/main" val="355627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Form 3508S - Instructions</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5" name="Picture 4" descr="Text&#10;&#10;Description automatically generated">
            <a:extLst>
              <a:ext uri="{FF2B5EF4-FFF2-40B4-BE49-F238E27FC236}">
                <a16:creationId xmlns:a16="http://schemas.microsoft.com/office/drawing/2014/main" id="{A34D693A-F9C0-4678-B6CE-7DC4B6AAC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47" y="1571365"/>
            <a:ext cx="10283498" cy="397085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5F2242C-F833-4A4B-8C83-D2AF3604B369}"/>
                  </a:ext>
                </a:extLst>
              </p14:cNvPr>
              <p14:cNvContentPartPr/>
              <p14:nvPr/>
            </p14:nvContentPartPr>
            <p14:xfrm>
              <a:off x="1474812" y="4119379"/>
              <a:ext cx="8939520" cy="360"/>
            </p14:xfrm>
          </p:contentPart>
        </mc:Choice>
        <mc:Fallback xmlns="">
          <p:pic>
            <p:nvPicPr>
              <p:cNvPr id="7" name="Ink 6">
                <a:extLst>
                  <a:ext uri="{FF2B5EF4-FFF2-40B4-BE49-F238E27FC236}">
                    <a16:creationId xmlns:a16="http://schemas.microsoft.com/office/drawing/2014/main" id="{A5F2242C-F833-4A4B-8C83-D2AF3604B369}"/>
                  </a:ext>
                </a:extLst>
              </p:cNvPr>
              <p:cNvPicPr/>
              <p:nvPr/>
            </p:nvPicPr>
            <p:blipFill>
              <a:blip r:embed="rId5"/>
              <a:stretch>
                <a:fillRect/>
              </a:stretch>
            </p:blipFill>
            <p:spPr>
              <a:xfrm>
                <a:off x="1402812" y="3975379"/>
                <a:ext cx="90831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4BC5B77-43EF-4E7B-993A-A04D55D262EE}"/>
                  </a:ext>
                </a:extLst>
              </p14:cNvPr>
              <p14:cNvContentPartPr/>
              <p14:nvPr/>
            </p14:nvContentPartPr>
            <p14:xfrm>
              <a:off x="1425492" y="4295059"/>
              <a:ext cx="9073800" cy="360"/>
            </p14:xfrm>
          </p:contentPart>
        </mc:Choice>
        <mc:Fallback xmlns="">
          <p:pic>
            <p:nvPicPr>
              <p:cNvPr id="11" name="Ink 10">
                <a:extLst>
                  <a:ext uri="{FF2B5EF4-FFF2-40B4-BE49-F238E27FC236}">
                    <a16:creationId xmlns:a16="http://schemas.microsoft.com/office/drawing/2014/main" id="{74BC5B77-43EF-4E7B-993A-A04D55D262EE}"/>
                  </a:ext>
                </a:extLst>
              </p:cNvPr>
              <p:cNvPicPr/>
              <p:nvPr/>
            </p:nvPicPr>
            <p:blipFill>
              <a:blip r:embed="rId7"/>
              <a:stretch>
                <a:fillRect/>
              </a:stretch>
            </p:blipFill>
            <p:spPr>
              <a:xfrm>
                <a:off x="1353492" y="4151059"/>
                <a:ext cx="9217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38C7267-BF6F-48B2-BAC0-7984EE860256}"/>
                  </a:ext>
                </a:extLst>
              </p14:cNvPr>
              <p14:cNvContentPartPr/>
              <p14:nvPr/>
            </p14:nvContentPartPr>
            <p14:xfrm>
              <a:off x="1376172" y="4498459"/>
              <a:ext cx="9027360" cy="360"/>
            </p14:xfrm>
          </p:contentPart>
        </mc:Choice>
        <mc:Fallback xmlns="">
          <p:pic>
            <p:nvPicPr>
              <p:cNvPr id="12" name="Ink 11">
                <a:extLst>
                  <a:ext uri="{FF2B5EF4-FFF2-40B4-BE49-F238E27FC236}">
                    <a16:creationId xmlns:a16="http://schemas.microsoft.com/office/drawing/2014/main" id="{038C7267-BF6F-48B2-BAC0-7984EE860256}"/>
                  </a:ext>
                </a:extLst>
              </p:cNvPr>
              <p:cNvPicPr/>
              <p:nvPr/>
            </p:nvPicPr>
            <p:blipFill>
              <a:blip r:embed="rId9"/>
              <a:stretch>
                <a:fillRect/>
              </a:stretch>
            </p:blipFill>
            <p:spPr>
              <a:xfrm>
                <a:off x="1304532" y="4354459"/>
                <a:ext cx="9171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F2E2936-4649-4969-BDDA-F50E963FD821}"/>
                  </a:ext>
                </a:extLst>
              </p14:cNvPr>
              <p14:cNvContentPartPr/>
              <p14:nvPr/>
            </p14:nvContentPartPr>
            <p14:xfrm>
              <a:off x="1356732" y="4731019"/>
              <a:ext cx="8897040" cy="360"/>
            </p14:xfrm>
          </p:contentPart>
        </mc:Choice>
        <mc:Fallback xmlns="">
          <p:pic>
            <p:nvPicPr>
              <p:cNvPr id="13" name="Ink 12">
                <a:extLst>
                  <a:ext uri="{FF2B5EF4-FFF2-40B4-BE49-F238E27FC236}">
                    <a16:creationId xmlns:a16="http://schemas.microsoft.com/office/drawing/2014/main" id="{6F2E2936-4649-4969-BDDA-F50E963FD821}"/>
                  </a:ext>
                </a:extLst>
              </p:cNvPr>
              <p:cNvPicPr/>
              <p:nvPr/>
            </p:nvPicPr>
            <p:blipFill>
              <a:blip r:embed="rId11"/>
              <a:stretch>
                <a:fillRect/>
              </a:stretch>
            </p:blipFill>
            <p:spPr>
              <a:xfrm>
                <a:off x="1284732" y="4587379"/>
                <a:ext cx="9040680" cy="288000"/>
              </a:xfrm>
              <a:prstGeom prst="rect">
                <a:avLst/>
              </a:prstGeom>
            </p:spPr>
          </p:pic>
        </mc:Fallback>
      </mc:AlternateContent>
    </p:spTree>
    <p:extLst>
      <p:ext uri="{BB962C8B-B14F-4D97-AF65-F5344CB8AC3E}">
        <p14:creationId xmlns:p14="http://schemas.microsoft.com/office/powerpoint/2010/main" val="394470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Form 3508S - Certifications</a:t>
            </a:r>
          </a:p>
        </p:txBody>
      </p:sp>
      <p:pic>
        <p:nvPicPr>
          <p:cNvPr id="4" name="Picture 3"/>
          <p:cNvPicPr>
            <a:picLocks noChangeAspect="1"/>
          </p:cNvPicPr>
          <p:nvPr/>
        </p:nvPicPr>
        <p:blipFill>
          <a:blip r:embed="rId2"/>
          <a:stretch>
            <a:fillRect/>
          </a:stretch>
        </p:blipFill>
        <p:spPr>
          <a:xfrm>
            <a:off x="9176368" y="5542221"/>
            <a:ext cx="2822454" cy="1066802"/>
          </a:xfrm>
          <a:prstGeom prst="rect">
            <a:avLst/>
          </a:prstGeom>
        </p:spPr>
      </p:pic>
      <p:pic>
        <p:nvPicPr>
          <p:cNvPr id="7" name="Picture 6" descr="Text&#10;&#10;Description automatically generated">
            <a:extLst>
              <a:ext uri="{FF2B5EF4-FFF2-40B4-BE49-F238E27FC236}">
                <a16:creationId xmlns:a16="http://schemas.microsoft.com/office/drawing/2014/main" id="{83B34763-59DE-49F0-B717-5BA6629A8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440" y="1614233"/>
            <a:ext cx="9838538" cy="3852501"/>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2695836-D75E-4AA0-97DF-577B3D5F3839}"/>
                  </a:ext>
                </a:extLst>
              </p14:cNvPr>
              <p14:cNvContentPartPr/>
              <p14:nvPr/>
            </p14:nvContentPartPr>
            <p14:xfrm>
              <a:off x="2582892" y="2392459"/>
              <a:ext cx="8581680" cy="1319760"/>
            </p14:xfrm>
          </p:contentPart>
        </mc:Choice>
        <mc:Fallback xmlns="">
          <p:pic>
            <p:nvPicPr>
              <p:cNvPr id="8" name="Ink 7">
                <a:extLst>
                  <a:ext uri="{FF2B5EF4-FFF2-40B4-BE49-F238E27FC236}">
                    <a16:creationId xmlns:a16="http://schemas.microsoft.com/office/drawing/2014/main" id="{D2695836-D75E-4AA0-97DF-577B3D5F3839}"/>
                  </a:ext>
                </a:extLst>
              </p:cNvPr>
              <p:cNvPicPr/>
              <p:nvPr/>
            </p:nvPicPr>
            <p:blipFill>
              <a:blip r:embed="rId5"/>
              <a:stretch>
                <a:fillRect/>
              </a:stretch>
            </p:blipFill>
            <p:spPr>
              <a:xfrm>
                <a:off x="2511252" y="2248459"/>
                <a:ext cx="8725320" cy="160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C15E8AA-3430-4CAB-9EEF-147CD681631A}"/>
                  </a:ext>
                </a:extLst>
              </p14:cNvPr>
              <p14:cNvContentPartPr/>
              <p14:nvPr/>
            </p14:nvContentPartPr>
            <p14:xfrm>
              <a:off x="6691212" y="3676939"/>
              <a:ext cx="1002240" cy="35280"/>
            </p14:xfrm>
          </p:contentPart>
        </mc:Choice>
        <mc:Fallback xmlns="">
          <p:pic>
            <p:nvPicPr>
              <p:cNvPr id="9" name="Ink 8">
                <a:extLst>
                  <a:ext uri="{FF2B5EF4-FFF2-40B4-BE49-F238E27FC236}">
                    <a16:creationId xmlns:a16="http://schemas.microsoft.com/office/drawing/2014/main" id="{8C15E8AA-3430-4CAB-9EEF-147CD681631A}"/>
                  </a:ext>
                </a:extLst>
              </p:cNvPr>
              <p:cNvPicPr/>
              <p:nvPr/>
            </p:nvPicPr>
            <p:blipFill>
              <a:blip r:embed="rId7"/>
              <a:stretch>
                <a:fillRect/>
              </a:stretch>
            </p:blipFill>
            <p:spPr>
              <a:xfrm>
                <a:off x="6619572" y="3532939"/>
                <a:ext cx="114588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0DDF553-EBCF-4320-8D8B-DF6894B572E2}"/>
                  </a:ext>
                </a:extLst>
              </p14:cNvPr>
              <p14:cNvContentPartPr/>
              <p14:nvPr/>
            </p14:nvContentPartPr>
            <p14:xfrm>
              <a:off x="7775172" y="3675859"/>
              <a:ext cx="1090440" cy="36360"/>
            </p14:xfrm>
          </p:contentPart>
        </mc:Choice>
        <mc:Fallback xmlns="">
          <p:pic>
            <p:nvPicPr>
              <p:cNvPr id="10" name="Ink 9">
                <a:extLst>
                  <a:ext uri="{FF2B5EF4-FFF2-40B4-BE49-F238E27FC236}">
                    <a16:creationId xmlns:a16="http://schemas.microsoft.com/office/drawing/2014/main" id="{40DDF553-EBCF-4320-8D8B-DF6894B572E2}"/>
                  </a:ext>
                </a:extLst>
              </p:cNvPr>
              <p:cNvPicPr/>
              <p:nvPr/>
            </p:nvPicPr>
            <p:blipFill>
              <a:blip r:embed="rId9"/>
              <a:stretch>
                <a:fillRect/>
              </a:stretch>
            </p:blipFill>
            <p:spPr>
              <a:xfrm>
                <a:off x="7703532" y="3531859"/>
                <a:ext cx="12340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48FA28B-FA3A-4E29-997C-C58772BE576A}"/>
                  </a:ext>
                </a:extLst>
              </p14:cNvPr>
              <p14:cNvContentPartPr/>
              <p14:nvPr/>
            </p14:nvContentPartPr>
            <p14:xfrm>
              <a:off x="9178812" y="3675139"/>
              <a:ext cx="1396080" cy="37080"/>
            </p14:xfrm>
          </p:contentPart>
        </mc:Choice>
        <mc:Fallback xmlns="">
          <p:pic>
            <p:nvPicPr>
              <p:cNvPr id="11" name="Ink 10">
                <a:extLst>
                  <a:ext uri="{FF2B5EF4-FFF2-40B4-BE49-F238E27FC236}">
                    <a16:creationId xmlns:a16="http://schemas.microsoft.com/office/drawing/2014/main" id="{448FA28B-FA3A-4E29-997C-C58772BE576A}"/>
                  </a:ext>
                </a:extLst>
              </p:cNvPr>
              <p:cNvPicPr/>
              <p:nvPr/>
            </p:nvPicPr>
            <p:blipFill>
              <a:blip r:embed="rId11"/>
              <a:stretch>
                <a:fillRect/>
              </a:stretch>
            </p:blipFill>
            <p:spPr>
              <a:xfrm>
                <a:off x="9106812" y="3531139"/>
                <a:ext cx="15397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1B3CD42-67DA-43F4-AE68-80B9B7C3CCDA}"/>
                  </a:ext>
                </a:extLst>
              </p14:cNvPr>
              <p14:cNvContentPartPr/>
              <p14:nvPr/>
            </p14:nvContentPartPr>
            <p14:xfrm>
              <a:off x="9017172" y="3578299"/>
              <a:ext cx="1870920" cy="133920"/>
            </p14:xfrm>
          </p:contentPart>
        </mc:Choice>
        <mc:Fallback xmlns="">
          <p:pic>
            <p:nvPicPr>
              <p:cNvPr id="12" name="Ink 11">
                <a:extLst>
                  <a:ext uri="{FF2B5EF4-FFF2-40B4-BE49-F238E27FC236}">
                    <a16:creationId xmlns:a16="http://schemas.microsoft.com/office/drawing/2014/main" id="{71B3CD42-67DA-43F4-AE68-80B9B7C3CCDA}"/>
                  </a:ext>
                </a:extLst>
              </p:cNvPr>
              <p:cNvPicPr/>
              <p:nvPr/>
            </p:nvPicPr>
            <p:blipFill>
              <a:blip r:embed="rId13"/>
              <a:stretch>
                <a:fillRect/>
              </a:stretch>
            </p:blipFill>
            <p:spPr>
              <a:xfrm>
                <a:off x="8945532" y="3434299"/>
                <a:ext cx="201456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0F104E15-0B79-4CB9-922F-48863012ADAA}"/>
                  </a:ext>
                </a:extLst>
              </p14:cNvPr>
              <p14:cNvContentPartPr/>
              <p14:nvPr/>
            </p14:nvContentPartPr>
            <p14:xfrm>
              <a:off x="3592332" y="3602779"/>
              <a:ext cx="446760" cy="109440"/>
            </p14:xfrm>
          </p:contentPart>
        </mc:Choice>
        <mc:Fallback xmlns="">
          <p:pic>
            <p:nvPicPr>
              <p:cNvPr id="13" name="Ink 12">
                <a:extLst>
                  <a:ext uri="{FF2B5EF4-FFF2-40B4-BE49-F238E27FC236}">
                    <a16:creationId xmlns:a16="http://schemas.microsoft.com/office/drawing/2014/main" id="{0F104E15-0B79-4CB9-922F-48863012ADAA}"/>
                  </a:ext>
                </a:extLst>
              </p:cNvPr>
              <p:cNvPicPr/>
              <p:nvPr/>
            </p:nvPicPr>
            <p:blipFill>
              <a:blip r:embed="rId15"/>
              <a:stretch>
                <a:fillRect/>
              </a:stretch>
            </p:blipFill>
            <p:spPr>
              <a:xfrm>
                <a:off x="3520332" y="3459139"/>
                <a:ext cx="5904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C6A2FB6-C287-44CD-AA54-A74E8551AE66}"/>
                  </a:ext>
                </a:extLst>
              </p14:cNvPr>
              <p14:cNvContentPartPr/>
              <p14:nvPr/>
            </p14:nvContentPartPr>
            <p14:xfrm>
              <a:off x="2614932" y="3711859"/>
              <a:ext cx="360" cy="360"/>
            </p14:xfrm>
          </p:contentPart>
        </mc:Choice>
        <mc:Fallback xmlns="">
          <p:pic>
            <p:nvPicPr>
              <p:cNvPr id="14" name="Ink 13">
                <a:extLst>
                  <a:ext uri="{FF2B5EF4-FFF2-40B4-BE49-F238E27FC236}">
                    <a16:creationId xmlns:a16="http://schemas.microsoft.com/office/drawing/2014/main" id="{5C6A2FB6-C287-44CD-AA54-A74E8551AE66}"/>
                  </a:ext>
                </a:extLst>
              </p:cNvPr>
              <p:cNvPicPr/>
              <p:nvPr/>
            </p:nvPicPr>
            <p:blipFill>
              <a:blip r:embed="rId17"/>
              <a:stretch>
                <a:fillRect/>
              </a:stretch>
            </p:blipFill>
            <p:spPr>
              <a:xfrm>
                <a:off x="2543292" y="356785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2F6D9C8-D6A1-402D-B27C-8C031CD5245E}"/>
                  </a:ext>
                </a:extLst>
              </p14:cNvPr>
              <p14:cNvContentPartPr/>
              <p14:nvPr/>
            </p14:nvContentPartPr>
            <p14:xfrm>
              <a:off x="2614932" y="3711859"/>
              <a:ext cx="4996800" cy="360"/>
            </p14:xfrm>
          </p:contentPart>
        </mc:Choice>
        <mc:Fallback xmlns="">
          <p:pic>
            <p:nvPicPr>
              <p:cNvPr id="15" name="Ink 14">
                <a:extLst>
                  <a:ext uri="{FF2B5EF4-FFF2-40B4-BE49-F238E27FC236}">
                    <a16:creationId xmlns:a16="http://schemas.microsoft.com/office/drawing/2014/main" id="{62F6D9C8-D6A1-402D-B27C-8C031CD5245E}"/>
                  </a:ext>
                </a:extLst>
              </p:cNvPr>
              <p:cNvPicPr/>
              <p:nvPr/>
            </p:nvPicPr>
            <p:blipFill>
              <a:blip r:embed="rId19"/>
              <a:stretch>
                <a:fillRect/>
              </a:stretch>
            </p:blipFill>
            <p:spPr>
              <a:xfrm>
                <a:off x="2543292" y="3567859"/>
                <a:ext cx="5140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948D17B-1699-4562-B97C-AB7857208C32}"/>
                  </a:ext>
                </a:extLst>
              </p14:cNvPr>
              <p14:cNvContentPartPr/>
              <p14:nvPr/>
            </p14:nvContentPartPr>
            <p14:xfrm>
              <a:off x="2565252" y="2486059"/>
              <a:ext cx="8762040" cy="1226160"/>
            </p14:xfrm>
          </p:contentPart>
        </mc:Choice>
        <mc:Fallback xmlns="">
          <p:pic>
            <p:nvPicPr>
              <p:cNvPr id="16" name="Ink 15">
                <a:extLst>
                  <a:ext uri="{FF2B5EF4-FFF2-40B4-BE49-F238E27FC236}">
                    <a16:creationId xmlns:a16="http://schemas.microsoft.com/office/drawing/2014/main" id="{4948D17B-1699-4562-B97C-AB7857208C32}"/>
                  </a:ext>
                </a:extLst>
              </p:cNvPr>
              <p:cNvPicPr/>
              <p:nvPr/>
            </p:nvPicPr>
            <p:blipFill>
              <a:blip r:embed="rId21"/>
              <a:stretch>
                <a:fillRect/>
              </a:stretch>
            </p:blipFill>
            <p:spPr>
              <a:xfrm>
                <a:off x="2493612" y="2342419"/>
                <a:ext cx="8905680" cy="151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66D088B-80D8-46E9-A029-234D5D282D80}"/>
                  </a:ext>
                </a:extLst>
              </p14:cNvPr>
              <p14:cNvContentPartPr/>
              <p14:nvPr/>
            </p14:nvContentPartPr>
            <p14:xfrm>
              <a:off x="10152972" y="3563899"/>
              <a:ext cx="892080" cy="148320"/>
            </p14:xfrm>
          </p:contentPart>
        </mc:Choice>
        <mc:Fallback xmlns="">
          <p:pic>
            <p:nvPicPr>
              <p:cNvPr id="17" name="Ink 16">
                <a:extLst>
                  <a:ext uri="{FF2B5EF4-FFF2-40B4-BE49-F238E27FC236}">
                    <a16:creationId xmlns:a16="http://schemas.microsoft.com/office/drawing/2014/main" id="{C66D088B-80D8-46E9-A029-234D5D282D80}"/>
                  </a:ext>
                </a:extLst>
              </p:cNvPr>
              <p:cNvPicPr/>
              <p:nvPr/>
            </p:nvPicPr>
            <p:blipFill>
              <a:blip r:embed="rId23"/>
              <a:stretch>
                <a:fillRect/>
              </a:stretch>
            </p:blipFill>
            <p:spPr>
              <a:xfrm>
                <a:off x="10081332" y="3420259"/>
                <a:ext cx="103572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7465F503-E481-435C-A097-2B5AC9CDCF56}"/>
                  </a:ext>
                </a:extLst>
              </p14:cNvPr>
              <p14:cNvContentPartPr/>
              <p14:nvPr/>
            </p14:nvContentPartPr>
            <p14:xfrm>
              <a:off x="9570132" y="2564179"/>
              <a:ext cx="1608840" cy="1148040"/>
            </p14:xfrm>
          </p:contentPart>
        </mc:Choice>
        <mc:Fallback xmlns="">
          <p:pic>
            <p:nvPicPr>
              <p:cNvPr id="18" name="Ink 17">
                <a:extLst>
                  <a:ext uri="{FF2B5EF4-FFF2-40B4-BE49-F238E27FC236}">
                    <a16:creationId xmlns:a16="http://schemas.microsoft.com/office/drawing/2014/main" id="{7465F503-E481-435C-A097-2B5AC9CDCF56}"/>
                  </a:ext>
                </a:extLst>
              </p:cNvPr>
              <p:cNvPicPr/>
              <p:nvPr/>
            </p:nvPicPr>
            <p:blipFill>
              <a:blip r:embed="rId25"/>
              <a:stretch>
                <a:fillRect/>
              </a:stretch>
            </p:blipFill>
            <p:spPr>
              <a:xfrm>
                <a:off x="9498492" y="2420539"/>
                <a:ext cx="1752480" cy="1435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EF8D0C93-1C75-453A-9F2C-2362695B4E7F}"/>
                  </a:ext>
                </a:extLst>
              </p14:cNvPr>
              <p14:cNvContentPartPr/>
              <p14:nvPr/>
            </p14:nvContentPartPr>
            <p14:xfrm>
              <a:off x="9582012" y="3678019"/>
              <a:ext cx="342360" cy="34200"/>
            </p14:xfrm>
          </p:contentPart>
        </mc:Choice>
        <mc:Fallback xmlns="">
          <p:pic>
            <p:nvPicPr>
              <p:cNvPr id="19" name="Ink 18">
                <a:extLst>
                  <a:ext uri="{FF2B5EF4-FFF2-40B4-BE49-F238E27FC236}">
                    <a16:creationId xmlns:a16="http://schemas.microsoft.com/office/drawing/2014/main" id="{EF8D0C93-1C75-453A-9F2C-2362695B4E7F}"/>
                  </a:ext>
                </a:extLst>
              </p:cNvPr>
              <p:cNvPicPr/>
              <p:nvPr/>
            </p:nvPicPr>
            <p:blipFill>
              <a:blip r:embed="rId27"/>
              <a:stretch>
                <a:fillRect/>
              </a:stretch>
            </p:blipFill>
            <p:spPr>
              <a:xfrm>
                <a:off x="9510372" y="3534379"/>
                <a:ext cx="4860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D3CF742C-5831-4460-AB66-01A951F9930C}"/>
                  </a:ext>
                </a:extLst>
              </p14:cNvPr>
              <p14:cNvContentPartPr/>
              <p14:nvPr/>
            </p14:nvContentPartPr>
            <p14:xfrm>
              <a:off x="10229652" y="3597379"/>
              <a:ext cx="631080" cy="114840"/>
            </p14:xfrm>
          </p:contentPart>
        </mc:Choice>
        <mc:Fallback xmlns="">
          <p:pic>
            <p:nvPicPr>
              <p:cNvPr id="20" name="Ink 19">
                <a:extLst>
                  <a:ext uri="{FF2B5EF4-FFF2-40B4-BE49-F238E27FC236}">
                    <a16:creationId xmlns:a16="http://schemas.microsoft.com/office/drawing/2014/main" id="{D3CF742C-5831-4460-AB66-01A951F9930C}"/>
                  </a:ext>
                </a:extLst>
              </p:cNvPr>
              <p:cNvPicPr/>
              <p:nvPr/>
            </p:nvPicPr>
            <p:blipFill>
              <a:blip r:embed="rId29"/>
              <a:stretch>
                <a:fillRect/>
              </a:stretch>
            </p:blipFill>
            <p:spPr>
              <a:xfrm>
                <a:off x="10157652" y="3453379"/>
                <a:ext cx="7747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F95B29A8-B53D-427D-8B13-DAD3AC6D9197}"/>
                  </a:ext>
                </a:extLst>
              </p14:cNvPr>
              <p14:cNvContentPartPr/>
              <p14:nvPr/>
            </p14:nvContentPartPr>
            <p14:xfrm>
              <a:off x="7062732" y="3549499"/>
              <a:ext cx="3122640" cy="162720"/>
            </p14:xfrm>
          </p:contentPart>
        </mc:Choice>
        <mc:Fallback xmlns="">
          <p:pic>
            <p:nvPicPr>
              <p:cNvPr id="21" name="Ink 20">
                <a:extLst>
                  <a:ext uri="{FF2B5EF4-FFF2-40B4-BE49-F238E27FC236}">
                    <a16:creationId xmlns:a16="http://schemas.microsoft.com/office/drawing/2014/main" id="{F95B29A8-B53D-427D-8B13-DAD3AC6D9197}"/>
                  </a:ext>
                </a:extLst>
              </p:cNvPr>
              <p:cNvPicPr/>
              <p:nvPr/>
            </p:nvPicPr>
            <p:blipFill>
              <a:blip r:embed="rId31"/>
              <a:stretch>
                <a:fillRect/>
              </a:stretch>
            </p:blipFill>
            <p:spPr>
              <a:xfrm>
                <a:off x="6991092" y="3405499"/>
                <a:ext cx="32662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6C627E8-56C5-4D40-879B-6A3544D6E67E}"/>
                  </a:ext>
                </a:extLst>
              </p14:cNvPr>
              <p14:cNvContentPartPr/>
              <p14:nvPr/>
            </p14:nvContentPartPr>
            <p14:xfrm>
              <a:off x="3715812" y="2509099"/>
              <a:ext cx="5347440" cy="1203120"/>
            </p14:xfrm>
          </p:contentPart>
        </mc:Choice>
        <mc:Fallback xmlns="">
          <p:pic>
            <p:nvPicPr>
              <p:cNvPr id="22" name="Ink 21">
                <a:extLst>
                  <a:ext uri="{FF2B5EF4-FFF2-40B4-BE49-F238E27FC236}">
                    <a16:creationId xmlns:a16="http://schemas.microsoft.com/office/drawing/2014/main" id="{E6C627E8-56C5-4D40-879B-6A3544D6E67E}"/>
                  </a:ext>
                </a:extLst>
              </p:cNvPr>
              <p:cNvPicPr/>
              <p:nvPr/>
            </p:nvPicPr>
            <p:blipFill>
              <a:blip r:embed="rId33"/>
              <a:stretch>
                <a:fillRect/>
              </a:stretch>
            </p:blipFill>
            <p:spPr>
              <a:xfrm>
                <a:off x="3644172" y="2365099"/>
                <a:ext cx="5491080" cy="1490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BD8DF3F6-F45E-4F3C-B69D-45D771840CFE}"/>
                  </a:ext>
                </a:extLst>
              </p14:cNvPr>
              <p14:cNvContentPartPr/>
              <p14:nvPr/>
            </p14:nvContentPartPr>
            <p14:xfrm>
              <a:off x="7785612" y="3661459"/>
              <a:ext cx="345960" cy="50760"/>
            </p14:xfrm>
          </p:contentPart>
        </mc:Choice>
        <mc:Fallback xmlns="">
          <p:pic>
            <p:nvPicPr>
              <p:cNvPr id="23" name="Ink 22">
                <a:extLst>
                  <a:ext uri="{FF2B5EF4-FFF2-40B4-BE49-F238E27FC236}">
                    <a16:creationId xmlns:a16="http://schemas.microsoft.com/office/drawing/2014/main" id="{BD8DF3F6-F45E-4F3C-B69D-45D771840CFE}"/>
                  </a:ext>
                </a:extLst>
              </p:cNvPr>
              <p:cNvPicPr/>
              <p:nvPr/>
            </p:nvPicPr>
            <p:blipFill>
              <a:blip r:embed="rId35"/>
              <a:stretch>
                <a:fillRect/>
              </a:stretch>
            </p:blipFill>
            <p:spPr>
              <a:xfrm>
                <a:off x="7713972" y="3517459"/>
                <a:ext cx="4896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5BD1AF7E-E443-4969-8206-165F26536D49}"/>
                  </a:ext>
                </a:extLst>
              </p14:cNvPr>
              <p14:cNvContentPartPr/>
              <p14:nvPr/>
            </p14:nvContentPartPr>
            <p14:xfrm>
              <a:off x="7910172" y="3617539"/>
              <a:ext cx="641880" cy="94680"/>
            </p14:xfrm>
          </p:contentPart>
        </mc:Choice>
        <mc:Fallback xmlns="">
          <p:pic>
            <p:nvPicPr>
              <p:cNvPr id="24" name="Ink 23">
                <a:extLst>
                  <a:ext uri="{FF2B5EF4-FFF2-40B4-BE49-F238E27FC236}">
                    <a16:creationId xmlns:a16="http://schemas.microsoft.com/office/drawing/2014/main" id="{5BD1AF7E-E443-4969-8206-165F26536D49}"/>
                  </a:ext>
                </a:extLst>
              </p:cNvPr>
              <p:cNvPicPr/>
              <p:nvPr/>
            </p:nvPicPr>
            <p:blipFill>
              <a:blip r:embed="rId37"/>
              <a:stretch>
                <a:fillRect/>
              </a:stretch>
            </p:blipFill>
            <p:spPr>
              <a:xfrm>
                <a:off x="7838172" y="3473899"/>
                <a:ext cx="7855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C0159CD1-3E16-4ACD-85B6-E170D21B5469}"/>
                  </a:ext>
                </a:extLst>
              </p14:cNvPr>
              <p14:cNvContentPartPr/>
              <p14:nvPr/>
            </p14:nvContentPartPr>
            <p14:xfrm>
              <a:off x="8469612" y="3488299"/>
              <a:ext cx="1544400" cy="223920"/>
            </p14:xfrm>
          </p:contentPart>
        </mc:Choice>
        <mc:Fallback xmlns="">
          <p:pic>
            <p:nvPicPr>
              <p:cNvPr id="25" name="Ink 24">
                <a:extLst>
                  <a:ext uri="{FF2B5EF4-FFF2-40B4-BE49-F238E27FC236}">
                    <a16:creationId xmlns:a16="http://schemas.microsoft.com/office/drawing/2014/main" id="{C0159CD1-3E16-4ACD-85B6-E170D21B5469}"/>
                  </a:ext>
                </a:extLst>
              </p:cNvPr>
              <p:cNvPicPr/>
              <p:nvPr/>
            </p:nvPicPr>
            <p:blipFill>
              <a:blip r:embed="rId39"/>
              <a:stretch>
                <a:fillRect/>
              </a:stretch>
            </p:blipFill>
            <p:spPr>
              <a:xfrm>
                <a:off x="8397612" y="3344299"/>
                <a:ext cx="168804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58F5555F-2B1C-4B07-AC09-79D4FB0CF34F}"/>
                  </a:ext>
                </a:extLst>
              </p14:cNvPr>
              <p14:cNvContentPartPr/>
              <p14:nvPr/>
            </p14:nvContentPartPr>
            <p14:xfrm>
              <a:off x="7766892" y="3711859"/>
              <a:ext cx="2210760" cy="360"/>
            </p14:xfrm>
          </p:contentPart>
        </mc:Choice>
        <mc:Fallback xmlns="">
          <p:pic>
            <p:nvPicPr>
              <p:cNvPr id="26" name="Ink 25">
                <a:extLst>
                  <a:ext uri="{FF2B5EF4-FFF2-40B4-BE49-F238E27FC236}">
                    <a16:creationId xmlns:a16="http://schemas.microsoft.com/office/drawing/2014/main" id="{58F5555F-2B1C-4B07-AC09-79D4FB0CF34F}"/>
                  </a:ext>
                </a:extLst>
              </p:cNvPr>
              <p:cNvPicPr/>
              <p:nvPr/>
            </p:nvPicPr>
            <p:blipFill>
              <a:blip r:embed="rId41"/>
              <a:stretch>
                <a:fillRect/>
              </a:stretch>
            </p:blipFill>
            <p:spPr>
              <a:xfrm>
                <a:off x="7695252" y="3567859"/>
                <a:ext cx="2354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67F72B21-CE12-43D6-BB25-37C74574A565}"/>
                  </a:ext>
                </a:extLst>
              </p14:cNvPr>
              <p14:cNvContentPartPr/>
              <p14:nvPr/>
            </p14:nvContentPartPr>
            <p14:xfrm>
              <a:off x="10382652" y="3711859"/>
              <a:ext cx="451080" cy="360"/>
            </p14:xfrm>
          </p:contentPart>
        </mc:Choice>
        <mc:Fallback xmlns="">
          <p:pic>
            <p:nvPicPr>
              <p:cNvPr id="27" name="Ink 26">
                <a:extLst>
                  <a:ext uri="{FF2B5EF4-FFF2-40B4-BE49-F238E27FC236}">
                    <a16:creationId xmlns:a16="http://schemas.microsoft.com/office/drawing/2014/main" id="{67F72B21-CE12-43D6-BB25-37C74574A565}"/>
                  </a:ext>
                </a:extLst>
              </p:cNvPr>
              <p:cNvPicPr/>
              <p:nvPr/>
            </p:nvPicPr>
            <p:blipFill>
              <a:blip r:embed="rId43"/>
              <a:stretch>
                <a:fillRect/>
              </a:stretch>
            </p:blipFill>
            <p:spPr>
              <a:xfrm>
                <a:off x="10311012" y="3567859"/>
                <a:ext cx="5947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03093CE4-8960-4156-BC84-C8CEBB2CBB6C}"/>
                  </a:ext>
                </a:extLst>
              </p14:cNvPr>
              <p14:cNvContentPartPr/>
              <p14:nvPr/>
            </p14:nvContentPartPr>
            <p14:xfrm>
              <a:off x="2565972" y="2304979"/>
              <a:ext cx="8612640" cy="360"/>
            </p14:xfrm>
          </p:contentPart>
        </mc:Choice>
        <mc:Fallback xmlns="">
          <p:pic>
            <p:nvPicPr>
              <p:cNvPr id="28" name="Ink 27">
                <a:extLst>
                  <a:ext uri="{FF2B5EF4-FFF2-40B4-BE49-F238E27FC236}">
                    <a16:creationId xmlns:a16="http://schemas.microsoft.com/office/drawing/2014/main" id="{03093CE4-8960-4156-BC84-C8CEBB2CBB6C}"/>
                  </a:ext>
                </a:extLst>
              </p:cNvPr>
              <p:cNvPicPr/>
              <p:nvPr/>
            </p:nvPicPr>
            <p:blipFill>
              <a:blip r:embed="rId45"/>
              <a:stretch>
                <a:fillRect/>
              </a:stretch>
            </p:blipFill>
            <p:spPr>
              <a:xfrm>
                <a:off x="2493972" y="2160979"/>
                <a:ext cx="8756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D2B1B891-E022-4FAF-94F7-4FE698FC1859}"/>
                  </a:ext>
                </a:extLst>
              </p14:cNvPr>
              <p14:cNvContentPartPr/>
              <p14:nvPr/>
            </p14:nvContentPartPr>
            <p14:xfrm>
              <a:off x="5859612" y="2467339"/>
              <a:ext cx="2498400" cy="119160"/>
            </p14:xfrm>
          </p:contentPart>
        </mc:Choice>
        <mc:Fallback xmlns="">
          <p:pic>
            <p:nvPicPr>
              <p:cNvPr id="29" name="Ink 28">
                <a:extLst>
                  <a:ext uri="{FF2B5EF4-FFF2-40B4-BE49-F238E27FC236}">
                    <a16:creationId xmlns:a16="http://schemas.microsoft.com/office/drawing/2014/main" id="{D2B1B891-E022-4FAF-94F7-4FE698FC1859}"/>
                  </a:ext>
                </a:extLst>
              </p:cNvPr>
              <p:cNvPicPr/>
              <p:nvPr/>
            </p:nvPicPr>
            <p:blipFill>
              <a:blip r:embed="rId47"/>
              <a:stretch>
                <a:fillRect/>
              </a:stretch>
            </p:blipFill>
            <p:spPr>
              <a:xfrm>
                <a:off x="5787972" y="2323699"/>
                <a:ext cx="26420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F89921AC-0AAB-4318-A4EB-7A0EEE3B6B4B}"/>
                  </a:ext>
                </a:extLst>
              </p14:cNvPr>
              <p14:cNvContentPartPr/>
              <p14:nvPr/>
            </p14:nvContentPartPr>
            <p14:xfrm>
              <a:off x="2546172" y="2310019"/>
              <a:ext cx="360" cy="360"/>
            </p14:xfrm>
          </p:contentPart>
        </mc:Choice>
        <mc:Fallback xmlns="">
          <p:pic>
            <p:nvPicPr>
              <p:cNvPr id="31" name="Ink 30">
                <a:extLst>
                  <a:ext uri="{FF2B5EF4-FFF2-40B4-BE49-F238E27FC236}">
                    <a16:creationId xmlns:a16="http://schemas.microsoft.com/office/drawing/2014/main" id="{F89921AC-0AAB-4318-A4EB-7A0EEE3B6B4B}"/>
                  </a:ext>
                </a:extLst>
              </p:cNvPr>
              <p:cNvPicPr/>
              <p:nvPr/>
            </p:nvPicPr>
            <p:blipFill>
              <a:blip r:embed="rId17"/>
              <a:stretch>
                <a:fillRect/>
              </a:stretch>
            </p:blipFill>
            <p:spPr>
              <a:xfrm>
                <a:off x="2474532" y="216601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7A57D6C1-9437-4F8B-B177-292BDF8144DA}"/>
                  </a:ext>
                </a:extLst>
              </p14:cNvPr>
              <p14:cNvContentPartPr/>
              <p14:nvPr/>
            </p14:nvContentPartPr>
            <p14:xfrm>
              <a:off x="2536452" y="2329819"/>
              <a:ext cx="96840" cy="522360"/>
            </p14:xfrm>
          </p:contentPart>
        </mc:Choice>
        <mc:Fallback xmlns="">
          <p:pic>
            <p:nvPicPr>
              <p:cNvPr id="32" name="Ink 31">
                <a:extLst>
                  <a:ext uri="{FF2B5EF4-FFF2-40B4-BE49-F238E27FC236}">
                    <a16:creationId xmlns:a16="http://schemas.microsoft.com/office/drawing/2014/main" id="{7A57D6C1-9437-4F8B-B177-292BDF8144DA}"/>
                  </a:ext>
                </a:extLst>
              </p:cNvPr>
              <p:cNvPicPr/>
              <p:nvPr/>
            </p:nvPicPr>
            <p:blipFill>
              <a:blip r:embed="rId50"/>
              <a:stretch>
                <a:fillRect/>
              </a:stretch>
            </p:blipFill>
            <p:spPr>
              <a:xfrm>
                <a:off x="2464812" y="2186179"/>
                <a:ext cx="240480" cy="81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F03B0BA7-E74D-49F1-84F3-44BCAE8026F1}"/>
                  </a:ext>
                </a:extLst>
              </p14:cNvPr>
              <p14:cNvContentPartPr/>
              <p14:nvPr/>
            </p14:nvContentPartPr>
            <p14:xfrm>
              <a:off x="2526372" y="4472899"/>
              <a:ext cx="8773560" cy="360"/>
            </p14:xfrm>
          </p:contentPart>
        </mc:Choice>
        <mc:Fallback xmlns="">
          <p:pic>
            <p:nvPicPr>
              <p:cNvPr id="33" name="Ink 32">
                <a:extLst>
                  <a:ext uri="{FF2B5EF4-FFF2-40B4-BE49-F238E27FC236}">
                    <a16:creationId xmlns:a16="http://schemas.microsoft.com/office/drawing/2014/main" id="{F03B0BA7-E74D-49F1-84F3-44BCAE8026F1}"/>
                  </a:ext>
                </a:extLst>
              </p:cNvPr>
              <p:cNvPicPr/>
              <p:nvPr/>
            </p:nvPicPr>
            <p:blipFill>
              <a:blip r:embed="rId52"/>
              <a:stretch>
                <a:fillRect/>
              </a:stretch>
            </p:blipFill>
            <p:spPr>
              <a:xfrm>
                <a:off x="2454372" y="4328899"/>
                <a:ext cx="89172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D25620C4-4BEE-493A-BD5E-EA3AE77529AF}"/>
                  </a:ext>
                </a:extLst>
              </p14:cNvPr>
              <p14:cNvContentPartPr/>
              <p14:nvPr/>
            </p14:nvContentPartPr>
            <p14:xfrm>
              <a:off x="2467332" y="4652539"/>
              <a:ext cx="360" cy="360"/>
            </p14:xfrm>
          </p:contentPart>
        </mc:Choice>
        <mc:Fallback xmlns="">
          <p:pic>
            <p:nvPicPr>
              <p:cNvPr id="34" name="Ink 33">
                <a:extLst>
                  <a:ext uri="{FF2B5EF4-FFF2-40B4-BE49-F238E27FC236}">
                    <a16:creationId xmlns:a16="http://schemas.microsoft.com/office/drawing/2014/main" id="{D25620C4-4BEE-493A-BD5E-EA3AE77529AF}"/>
                  </a:ext>
                </a:extLst>
              </p:cNvPr>
              <p:cNvPicPr/>
              <p:nvPr/>
            </p:nvPicPr>
            <p:blipFill>
              <a:blip r:embed="rId17"/>
              <a:stretch>
                <a:fillRect/>
              </a:stretch>
            </p:blipFill>
            <p:spPr>
              <a:xfrm>
                <a:off x="2395332" y="450853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1345DED7-4B7E-4902-A842-AA98BECF87F9}"/>
                  </a:ext>
                </a:extLst>
              </p14:cNvPr>
              <p14:cNvContentPartPr/>
              <p14:nvPr/>
            </p14:nvContentPartPr>
            <p14:xfrm>
              <a:off x="2467332" y="4652539"/>
              <a:ext cx="6006960" cy="360"/>
            </p14:xfrm>
          </p:contentPart>
        </mc:Choice>
        <mc:Fallback xmlns="">
          <p:pic>
            <p:nvPicPr>
              <p:cNvPr id="35" name="Ink 34">
                <a:extLst>
                  <a:ext uri="{FF2B5EF4-FFF2-40B4-BE49-F238E27FC236}">
                    <a16:creationId xmlns:a16="http://schemas.microsoft.com/office/drawing/2014/main" id="{1345DED7-4B7E-4902-A842-AA98BECF87F9}"/>
                  </a:ext>
                </a:extLst>
              </p:cNvPr>
              <p:cNvPicPr/>
              <p:nvPr/>
            </p:nvPicPr>
            <p:blipFill>
              <a:blip r:embed="rId55"/>
              <a:stretch>
                <a:fillRect/>
              </a:stretch>
            </p:blipFill>
            <p:spPr>
              <a:xfrm>
                <a:off x="2395332" y="4508539"/>
                <a:ext cx="6150600" cy="288000"/>
              </a:xfrm>
              <a:prstGeom prst="rect">
                <a:avLst/>
              </a:prstGeom>
            </p:spPr>
          </p:pic>
        </mc:Fallback>
      </mc:AlternateContent>
    </p:spTree>
    <p:extLst>
      <p:ext uri="{BB962C8B-B14F-4D97-AF65-F5344CB8AC3E}">
        <p14:creationId xmlns:p14="http://schemas.microsoft.com/office/powerpoint/2010/main" val="287306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508D8B3C-4596-4C9F-B4C5-D048493CE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15" y="1287573"/>
            <a:ext cx="9249118" cy="5324554"/>
          </a:xfrm>
          <a:prstGeom prst="rect">
            <a:avLst/>
          </a:prstGeom>
        </p:spPr>
      </p:pic>
      <p:sp>
        <p:nvSpPr>
          <p:cNvPr id="2" name="Title 1"/>
          <p:cNvSpPr>
            <a:spLocks noGrp="1"/>
          </p:cNvSpPr>
          <p:nvPr>
            <p:ph type="title"/>
          </p:nvPr>
        </p:nvSpPr>
        <p:spPr/>
        <p:txBody>
          <a:bodyPr/>
          <a:lstStyle/>
          <a:p>
            <a:r>
              <a:rPr lang="en-US" b="1" u="sng" dirty="0"/>
              <a:t>Form 3508EZ – </a:t>
            </a:r>
            <a:r>
              <a:rPr lang="en-US" b="1" u="sng" dirty="0" err="1"/>
              <a:t>Pg</a:t>
            </a:r>
            <a:r>
              <a:rPr lang="en-US" b="1" u="sng" dirty="0"/>
              <a:t> 1</a:t>
            </a:r>
          </a:p>
        </p:txBody>
      </p:sp>
      <p:pic>
        <p:nvPicPr>
          <p:cNvPr id="4" name="Picture 3"/>
          <p:cNvPicPr>
            <a:picLocks noChangeAspect="1"/>
          </p:cNvPicPr>
          <p:nvPr/>
        </p:nvPicPr>
        <p:blipFill>
          <a:blip r:embed="rId3"/>
          <a:stretch>
            <a:fillRect/>
          </a:stretch>
        </p:blipFill>
        <p:spPr>
          <a:xfrm>
            <a:off x="9176368" y="5542221"/>
            <a:ext cx="2822454" cy="106680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8AE516C-FE42-4408-9D1D-5555962BFD4B}"/>
                  </a:ext>
                </a:extLst>
              </p14:cNvPr>
              <p14:cNvContentPartPr/>
              <p14:nvPr/>
            </p14:nvContentPartPr>
            <p14:xfrm>
              <a:off x="1055988" y="5625748"/>
              <a:ext cx="6052320" cy="360"/>
            </p14:xfrm>
          </p:contentPart>
        </mc:Choice>
        <mc:Fallback xmlns="">
          <p:pic>
            <p:nvPicPr>
              <p:cNvPr id="3" name="Ink 2">
                <a:extLst>
                  <a:ext uri="{FF2B5EF4-FFF2-40B4-BE49-F238E27FC236}">
                    <a16:creationId xmlns:a16="http://schemas.microsoft.com/office/drawing/2014/main" id="{18AE516C-FE42-4408-9D1D-5555962BFD4B}"/>
                  </a:ext>
                </a:extLst>
              </p:cNvPr>
              <p:cNvPicPr/>
              <p:nvPr/>
            </p:nvPicPr>
            <p:blipFill>
              <a:blip r:embed="rId5"/>
              <a:stretch>
                <a:fillRect/>
              </a:stretch>
            </p:blipFill>
            <p:spPr>
              <a:xfrm>
                <a:off x="984348" y="5482108"/>
                <a:ext cx="6195960" cy="288000"/>
              </a:xfrm>
              <a:prstGeom prst="rect">
                <a:avLst/>
              </a:prstGeom>
            </p:spPr>
          </p:pic>
        </mc:Fallback>
      </mc:AlternateContent>
    </p:spTree>
    <p:extLst>
      <p:ext uri="{BB962C8B-B14F-4D97-AF65-F5344CB8AC3E}">
        <p14:creationId xmlns:p14="http://schemas.microsoft.com/office/powerpoint/2010/main" val="288566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153C339F-8CBD-428E-95D7-C8E3557EA62E}"/>
              </a:ext>
            </a:extLst>
          </p:cNvPr>
          <p:cNvPicPr>
            <a:picLocks noChangeAspect="1"/>
          </p:cNvPicPr>
          <p:nvPr/>
        </p:nvPicPr>
        <p:blipFill rotWithShape="1">
          <a:blip r:embed="rId2">
            <a:extLst>
              <a:ext uri="{28A0092B-C50C-407E-A947-70E740481C1C}">
                <a14:useLocalDpi xmlns:a14="http://schemas.microsoft.com/office/drawing/2010/main" val="0"/>
              </a:ext>
            </a:extLst>
          </a:blip>
          <a:srcRect l="4163"/>
          <a:stretch/>
        </p:blipFill>
        <p:spPr>
          <a:xfrm>
            <a:off x="299405" y="1521943"/>
            <a:ext cx="9323512" cy="4764956"/>
          </a:xfrm>
          <a:prstGeom prst="rect">
            <a:avLst/>
          </a:prstGeom>
        </p:spPr>
      </p:pic>
      <p:sp>
        <p:nvSpPr>
          <p:cNvPr id="2" name="Title 1"/>
          <p:cNvSpPr>
            <a:spLocks noGrp="1"/>
          </p:cNvSpPr>
          <p:nvPr>
            <p:ph type="title"/>
          </p:nvPr>
        </p:nvSpPr>
        <p:spPr>
          <a:xfrm>
            <a:off x="692543" y="134811"/>
            <a:ext cx="10515600" cy="1325563"/>
          </a:xfrm>
        </p:spPr>
        <p:txBody>
          <a:bodyPr/>
          <a:lstStyle/>
          <a:p>
            <a:r>
              <a:rPr lang="en-US" b="1" u="sng" dirty="0"/>
              <a:t>Form 3508EZ – </a:t>
            </a:r>
            <a:r>
              <a:rPr lang="en-US" b="1" u="sng" dirty="0" err="1"/>
              <a:t>Pg</a:t>
            </a:r>
            <a:r>
              <a:rPr lang="en-US" b="1" u="sng" dirty="0"/>
              <a:t> 1 cont.</a:t>
            </a:r>
          </a:p>
        </p:txBody>
      </p:sp>
      <p:pic>
        <p:nvPicPr>
          <p:cNvPr id="4" name="Picture 3"/>
          <p:cNvPicPr>
            <a:picLocks noChangeAspect="1"/>
          </p:cNvPicPr>
          <p:nvPr/>
        </p:nvPicPr>
        <p:blipFill>
          <a:blip r:embed="rId3"/>
          <a:stretch>
            <a:fillRect/>
          </a:stretch>
        </p:blipFill>
        <p:spPr>
          <a:xfrm>
            <a:off x="9176368" y="5542221"/>
            <a:ext cx="2822454" cy="1066802"/>
          </a:xfrm>
          <a:prstGeom prst="rect">
            <a:avLst/>
          </a:prstGeom>
        </p:spPr>
      </p:pic>
      <p:pic>
        <p:nvPicPr>
          <p:cNvPr id="5" name="Graphic 4" descr="Checkmark">
            <a:extLst>
              <a:ext uri="{FF2B5EF4-FFF2-40B4-BE49-F238E27FC236}">
                <a16:creationId xmlns:a16="http://schemas.microsoft.com/office/drawing/2014/main" id="{ECFF21D6-4A5C-4F89-B9F2-7A468B6BED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9044" y="2087449"/>
            <a:ext cx="260555" cy="260555"/>
          </a:xfrm>
          <a:prstGeom prst="rect">
            <a:avLst/>
          </a:prstGeom>
        </p:spPr>
      </p:pic>
      <p:pic>
        <p:nvPicPr>
          <p:cNvPr id="8" name="Graphic 7" descr="Checkmark">
            <a:extLst>
              <a:ext uri="{FF2B5EF4-FFF2-40B4-BE49-F238E27FC236}">
                <a16:creationId xmlns:a16="http://schemas.microsoft.com/office/drawing/2014/main" id="{855E7CED-A02C-4652-A117-13B40AEE1A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9043" y="2559911"/>
            <a:ext cx="260555" cy="260555"/>
          </a:xfrm>
          <a:prstGeom prst="rect">
            <a:avLst/>
          </a:prstGeom>
        </p:spPr>
      </p:pic>
      <p:pic>
        <p:nvPicPr>
          <p:cNvPr id="10" name="Graphic 9" descr="Checkmark">
            <a:extLst>
              <a:ext uri="{FF2B5EF4-FFF2-40B4-BE49-F238E27FC236}">
                <a16:creationId xmlns:a16="http://schemas.microsoft.com/office/drawing/2014/main" id="{1FED9B19-2AA3-4ECB-8D0B-832825D869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9042" y="3032373"/>
            <a:ext cx="260555" cy="260555"/>
          </a:xfrm>
          <a:prstGeom prst="rect">
            <a:avLst/>
          </a:prstGeom>
        </p:spPr>
      </p:pic>
      <p:pic>
        <p:nvPicPr>
          <p:cNvPr id="12" name="Graphic 11" descr="Checkmark">
            <a:extLst>
              <a:ext uri="{FF2B5EF4-FFF2-40B4-BE49-F238E27FC236}">
                <a16:creationId xmlns:a16="http://schemas.microsoft.com/office/drawing/2014/main" id="{1DF2ED37-ECE0-475C-9292-2E74E96300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9041" y="3504822"/>
            <a:ext cx="260555" cy="260555"/>
          </a:xfrm>
          <a:prstGeom prst="rect">
            <a:avLst/>
          </a:prstGeom>
        </p:spPr>
      </p:pic>
      <p:pic>
        <p:nvPicPr>
          <p:cNvPr id="14" name="Graphic 13" descr="Checkmark">
            <a:extLst>
              <a:ext uri="{FF2B5EF4-FFF2-40B4-BE49-F238E27FC236}">
                <a16:creationId xmlns:a16="http://schemas.microsoft.com/office/drawing/2014/main" id="{F50E14CD-E3A6-43B3-A642-CE073C1EC6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154" y="1199819"/>
            <a:ext cx="260555" cy="260555"/>
          </a:xfrm>
          <a:prstGeom prst="rect">
            <a:avLst/>
          </a:prstGeom>
        </p:spPr>
      </p:pic>
      <p:pic>
        <p:nvPicPr>
          <p:cNvPr id="18" name="Graphic 17" descr="Checkmark">
            <a:extLst>
              <a:ext uri="{FF2B5EF4-FFF2-40B4-BE49-F238E27FC236}">
                <a16:creationId xmlns:a16="http://schemas.microsoft.com/office/drawing/2014/main" id="{7E9CB7C6-E0B7-4D56-AEA2-23387DF7A9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8767" y="5075502"/>
            <a:ext cx="260555" cy="260555"/>
          </a:xfrm>
          <a:prstGeom prst="rect">
            <a:avLst/>
          </a:prstGeom>
        </p:spPr>
      </p:pic>
      <p:sp>
        <p:nvSpPr>
          <p:cNvPr id="19" name="TextBox 18">
            <a:extLst>
              <a:ext uri="{FF2B5EF4-FFF2-40B4-BE49-F238E27FC236}">
                <a16:creationId xmlns:a16="http://schemas.microsoft.com/office/drawing/2014/main" id="{C5F28797-043B-40CF-9B80-34CBA4197461}"/>
              </a:ext>
            </a:extLst>
          </p:cNvPr>
          <p:cNvSpPr txBox="1"/>
          <p:nvPr/>
        </p:nvSpPr>
        <p:spPr>
          <a:xfrm>
            <a:off x="6737709" y="1155435"/>
            <a:ext cx="2576052" cy="369332"/>
          </a:xfrm>
          <a:prstGeom prst="rect">
            <a:avLst/>
          </a:prstGeom>
          <a:noFill/>
        </p:spPr>
        <p:txBody>
          <a:bodyPr wrap="square" rtlCol="0">
            <a:spAutoFit/>
          </a:bodyPr>
          <a:lstStyle/>
          <a:p>
            <a:r>
              <a:rPr lang="en-US" dirty="0">
                <a:solidFill>
                  <a:srgbClr val="C00000"/>
                </a:solidFill>
              </a:rPr>
              <a:t>Lender Review Required</a:t>
            </a:r>
          </a:p>
        </p:txBody>
      </p:sp>
    </p:spTree>
    <p:extLst>
      <p:ext uri="{BB962C8B-B14F-4D97-AF65-F5344CB8AC3E}">
        <p14:creationId xmlns:p14="http://schemas.microsoft.com/office/powerpoint/2010/main" val="358583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2B9FC830-2DC8-4A6E-9D0D-2DE7320BD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82" y="1371225"/>
            <a:ext cx="9132533" cy="5486775"/>
          </a:xfrm>
          <a:prstGeom prst="rect">
            <a:avLst/>
          </a:prstGeom>
        </p:spPr>
      </p:pic>
      <p:sp>
        <p:nvSpPr>
          <p:cNvPr id="2" name="Title 1"/>
          <p:cNvSpPr>
            <a:spLocks noGrp="1"/>
          </p:cNvSpPr>
          <p:nvPr>
            <p:ph type="title"/>
          </p:nvPr>
        </p:nvSpPr>
        <p:spPr/>
        <p:txBody>
          <a:bodyPr/>
          <a:lstStyle/>
          <a:p>
            <a:r>
              <a:rPr lang="en-US" b="1" u="sng" dirty="0"/>
              <a:t>Form 3508 – </a:t>
            </a:r>
            <a:r>
              <a:rPr lang="en-US" b="1" u="sng" dirty="0" err="1"/>
              <a:t>Pg</a:t>
            </a:r>
            <a:r>
              <a:rPr lang="en-US" b="1" u="sng" dirty="0"/>
              <a:t> 1</a:t>
            </a:r>
          </a:p>
        </p:txBody>
      </p:sp>
      <p:pic>
        <p:nvPicPr>
          <p:cNvPr id="4" name="Picture 3"/>
          <p:cNvPicPr>
            <a:picLocks noChangeAspect="1"/>
          </p:cNvPicPr>
          <p:nvPr/>
        </p:nvPicPr>
        <p:blipFill>
          <a:blip r:embed="rId3"/>
          <a:stretch>
            <a:fillRect/>
          </a:stretch>
        </p:blipFill>
        <p:spPr>
          <a:xfrm>
            <a:off x="9176368" y="5542221"/>
            <a:ext cx="2822454" cy="1066802"/>
          </a:xfrm>
          <a:prstGeom prst="rect">
            <a:avLst/>
          </a:prstGeom>
        </p:spPr>
      </p:pic>
    </p:spTree>
    <p:extLst>
      <p:ext uri="{BB962C8B-B14F-4D97-AF65-F5344CB8AC3E}">
        <p14:creationId xmlns:p14="http://schemas.microsoft.com/office/powerpoint/2010/main" val="345546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1264</Words>
  <Application>Microsoft Office PowerPoint</Application>
  <PresentationFormat>Widescreen</PresentationFormat>
  <Paragraphs>141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PPP Program Update October 27, 2020</vt:lpstr>
      <vt:lpstr>Outline</vt:lpstr>
      <vt:lpstr>Which Form Should be Used?</vt:lpstr>
      <vt:lpstr>Form 3508S – Pg 1</vt:lpstr>
      <vt:lpstr>Form 3508S - Instructions</vt:lpstr>
      <vt:lpstr>Form 3508S - Certifications</vt:lpstr>
      <vt:lpstr>Form 3508EZ – Pg 1</vt:lpstr>
      <vt:lpstr>Form 3508EZ – Pg 1 cont.</vt:lpstr>
      <vt:lpstr>Form 3508 – Pg 1</vt:lpstr>
      <vt:lpstr>Form 3508  - Pg 1 cont.</vt:lpstr>
      <vt:lpstr>Form 3508 – Schedule A</vt:lpstr>
      <vt:lpstr>Timeline</vt:lpstr>
      <vt:lpstr>Documentation Requirement</vt:lpstr>
      <vt:lpstr>Documentation Requirement</vt:lpstr>
      <vt:lpstr>Documentation Requirement</vt:lpstr>
      <vt:lpstr>Bank/Lender Portals, Available Tools</vt:lpstr>
      <vt:lpstr>Forgiveness Application</vt:lpstr>
      <vt:lpstr>PowerPoint Presentation</vt:lpstr>
      <vt:lpstr>Owner-Employee</vt:lpstr>
      <vt:lpstr>Owner-Employee (cont.)</vt:lpstr>
      <vt:lpstr>Good Faith Certification Documentation</vt:lpstr>
      <vt:lpstr>Conditions &amp; Impact Analysis</vt:lpstr>
      <vt:lpstr>Tax Issues</vt:lpstr>
      <vt:lpstr>GAAP Issues</vt:lpstr>
      <vt:lpstr>GAAP</vt:lpstr>
      <vt:lpstr>GAAP</vt:lpstr>
      <vt:lpstr>GAAP</vt:lpstr>
      <vt:lpstr>Miscellaneous</vt:lpstr>
      <vt:lpstr>Bio’s</vt:lpstr>
      <vt:lpstr>Bio’s (cont.)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Program Update October 27, 2020</dc:title>
  <dc:creator>LorraineU</dc:creator>
  <cp:lastModifiedBy>Leticia</cp:lastModifiedBy>
  <cp:revision>21</cp:revision>
  <cp:lastPrinted>2020-10-23T19:38:58Z</cp:lastPrinted>
  <dcterms:created xsi:type="dcterms:W3CDTF">2020-10-20T16:11:00Z</dcterms:created>
  <dcterms:modified xsi:type="dcterms:W3CDTF">2020-10-24T16:09:00Z</dcterms:modified>
</cp:coreProperties>
</file>