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howGuides="1">
      <p:cViewPr varScale="1">
        <p:scale>
          <a:sx n="70" d="100"/>
          <a:sy n="70" d="100"/>
        </p:scale>
        <p:origin x="3248" y="1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6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58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2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4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2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9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17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25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76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4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2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7E117-DE27-5646-A028-3C00D3B44376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D204C-4754-1A4B-A4C1-1063F4B33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3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D77D5-581A-4BFA-722E-6628F906F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812CDC-3DBB-C29C-6724-40568CC0D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BAEB8FC-B0C3-D456-1592-C575382E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6C5C2-F3C6-91FE-8631-73A674562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7D050D-C017-95E3-65F8-428C4E736E32}"/>
              </a:ext>
            </a:extLst>
          </p:cNvPr>
          <p:cNvSpPr txBox="1"/>
          <p:nvPr/>
        </p:nvSpPr>
        <p:spPr>
          <a:xfrm>
            <a:off x="202692" y="0"/>
            <a:ext cx="2107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>
              <a:spcBef>
                <a:spcPts val="155"/>
              </a:spcBef>
            </a:pPr>
            <a:r>
              <a:rPr lang="en-US" altLang="ja-JP" sz="1600" b="1" u="none" strike="noStrike" kern="0" spc="-10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スピーカ</a:t>
            </a:r>
            <a:r>
              <a:rPr lang="en-US" altLang="ja-JP" sz="1600" b="1" u="none" strike="noStrike" kern="0" spc="-1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ー</a:t>
            </a:r>
            <a:endParaRPr lang="ja-JP" altLang="ja-JP" sz="1600" b="1" u="sng" kern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Microsoft YaHei UI" panose="020B0503020204020204" pitchFamily="34" charset="-122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br>
              <a:rPr lang="en-US" altLang="ja-JP" sz="1600" b="1" dirty="0">
                <a:solidFill>
                  <a:srgbClr val="002060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</a:br>
            <a:endParaRPr lang="ja-JP" altLang="en-US" sz="1600" b="1">
              <a:solidFill>
                <a:srgbClr val="00206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AF646E-1DB6-175A-150C-3E5D41DF3353}"/>
              </a:ext>
            </a:extLst>
          </p:cNvPr>
          <p:cNvSpPr txBox="1"/>
          <p:nvPr/>
        </p:nvSpPr>
        <p:spPr>
          <a:xfrm>
            <a:off x="2401316" y="0"/>
            <a:ext cx="4456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600" b="1">
                <a:solidFill>
                  <a:srgbClr val="002060"/>
                </a:solidFill>
                <a:effectLst/>
                <a:uFill>
                  <a:solidFill>
                    <a:srgbClr val="00B0F0"/>
                  </a:solidFill>
                </a:u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プログラム（変更になる場合があります</a:t>
            </a:r>
            <a:r>
              <a:rPr lang="ja-JP" altLang="ja-JP" sz="1600" b="1" spc="-50">
                <a:solidFill>
                  <a:srgbClr val="002060"/>
                </a:solidFill>
                <a:effectLst/>
                <a:uFill>
                  <a:solidFill>
                    <a:srgbClr val="00B0F0"/>
                  </a:solidFill>
                </a:u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）</a:t>
            </a:r>
            <a:r>
              <a:rPr lang="ja-JP" altLang="ja-JP" sz="1600" b="1">
                <a:solidFill>
                  <a:srgbClr val="002060"/>
                </a:solidFill>
                <a:effectLst/>
              </a:rPr>
              <a:t> </a:t>
            </a:r>
            <a:endParaRPr lang="ja-JP" altLang="en-US" sz="1600" b="1">
              <a:solidFill>
                <a:srgbClr val="00206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0D145E-D231-626B-6B13-6DD2A31C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021" y="318523"/>
            <a:ext cx="4435629" cy="557376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E27E42-890B-22DC-D93B-0E0438EE3A1F}"/>
              </a:ext>
            </a:extLst>
          </p:cNvPr>
          <p:cNvSpPr txBox="1"/>
          <p:nvPr/>
        </p:nvSpPr>
        <p:spPr>
          <a:xfrm>
            <a:off x="2437601" y="5819531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カンファレンスの詳細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CE4ACBE0-1E4E-8640-5F3F-1A81E01D0843}"/>
              </a:ext>
            </a:extLst>
          </p:cNvPr>
          <p:cNvSpPr/>
          <p:nvPr/>
        </p:nvSpPr>
        <p:spPr>
          <a:xfrm>
            <a:off x="0" y="9339942"/>
            <a:ext cx="6858000" cy="566057"/>
          </a:xfrm>
          <a:custGeom>
            <a:avLst/>
            <a:gdLst/>
            <a:ahLst/>
            <a:cxnLst/>
            <a:rect l="l" t="t" r="r" b="b"/>
            <a:pathLst>
              <a:path w="7544434" h="586105">
                <a:moveTo>
                  <a:pt x="0" y="585978"/>
                </a:moveTo>
                <a:lnTo>
                  <a:pt x="7544309" y="585978"/>
                </a:lnTo>
                <a:lnTo>
                  <a:pt x="7544309" y="0"/>
                </a:lnTo>
                <a:lnTo>
                  <a:pt x="0" y="0"/>
                </a:lnTo>
                <a:lnTo>
                  <a:pt x="0" y="58597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algn="ctr"/>
            <a:r>
              <a:rPr lang="en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Contact    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⼀般社団法⼈⽇本 </a:t>
            </a:r>
            <a:r>
              <a:rPr lang="en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CFA 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協会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, 〒100-0004 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東京都千代⽥区⼤⼿町 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1-9-7 </a:t>
            </a:r>
          </a:p>
          <a:p>
            <a:pPr algn="ctr"/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⼤⼿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町フィナンシャルシティサウスタワー５階 </a:t>
            </a:r>
            <a:endParaRPr lang="en-US" altLang="ja-JP" sz="11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Tel: 03-3517-5471	Website: </a:t>
            </a:r>
            <a:r>
              <a:rPr lang="en" altLang="ja-JP" sz="11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www.cfasociety.org</a:t>
            </a:r>
            <a:r>
              <a:rPr lang="en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11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japan</a:t>
            </a:r>
            <a:r>
              <a:rPr lang="en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2 E-mail: </a:t>
            </a:r>
            <a:r>
              <a:rPr lang="en" altLang="ja-JP" sz="11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info@cfaj.org</a:t>
            </a:r>
            <a:endParaRPr lang="en" altLang="ja-JP" sz="11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0B1DA8-A5E7-67F5-CB71-4A637B5F5D2E}"/>
              </a:ext>
            </a:extLst>
          </p:cNvPr>
          <p:cNvSpPr txBox="1"/>
          <p:nvPr/>
        </p:nvSpPr>
        <p:spPr>
          <a:xfrm>
            <a:off x="2366128" y="8978590"/>
            <a:ext cx="4491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* EB: Early Bird ( 早期割引 ) 料金で 5月7日もしくは EB 枠上限に達し次第終了、5月8日以降は括弧内の料金となります。お早めにお申込みください。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74196B-4A2D-C608-02B6-AC3A910F3B6F}"/>
              </a:ext>
            </a:extLst>
          </p:cNvPr>
          <p:cNvSpPr txBox="1"/>
          <p:nvPr/>
        </p:nvSpPr>
        <p:spPr>
          <a:xfrm>
            <a:off x="152400" y="1591360"/>
            <a:ext cx="251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ケニー・ラム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Two Sigma Asia Pacific, CEO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881258E-EEAA-E16E-99C6-03AD48DD7C18}"/>
              </a:ext>
            </a:extLst>
          </p:cNvPr>
          <p:cNvSpPr txBox="1"/>
          <p:nvPr/>
        </p:nvSpPr>
        <p:spPr>
          <a:xfrm>
            <a:off x="133350" y="3277969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和泉 潔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東京大学大学院 教授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256687-0C07-DC6B-77E3-B3444AF23F3F}"/>
              </a:ext>
            </a:extLst>
          </p:cNvPr>
          <p:cNvSpPr txBox="1"/>
          <p:nvPr/>
        </p:nvSpPr>
        <p:spPr>
          <a:xfrm>
            <a:off x="190500" y="4953000"/>
            <a:ext cx="1771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辻中 仁士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ナウキャストCEO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984DF43-40A0-E65C-8995-009E032A5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181630"/>
            <a:ext cx="1409700" cy="119676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E6225CB-2982-0B2B-F6E7-98FB6F290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4467"/>
            <a:ext cx="1329186" cy="115763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C03F396-2508-880D-74F6-A3D648B43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5416550"/>
            <a:ext cx="1416348" cy="121285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41B32A0-3306-1F1D-4373-D09219CA5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741879"/>
            <a:ext cx="1409700" cy="105872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7149AEE-7BBE-1D27-BD3D-DB570116F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2101850"/>
            <a:ext cx="1419665" cy="109855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821F9A-836F-BCFE-3824-50D75194F992}"/>
              </a:ext>
            </a:extLst>
          </p:cNvPr>
          <p:cNvSpPr txBox="1"/>
          <p:nvPr/>
        </p:nvSpPr>
        <p:spPr>
          <a:xfrm>
            <a:off x="257176" y="8473559"/>
            <a:ext cx="2085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冨島 佑允, CFA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東京海上ホールディングス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 財務企画部マネージャー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39B736-5136-37EC-0932-9465E6CD1DE1}"/>
              </a:ext>
            </a:extLst>
          </p:cNvPr>
          <p:cNvSpPr txBox="1"/>
          <p:nvPr/>
        </p:nvSpPr>
        <p:spPr>
          <a:xfrm>
            <a:off x="209550" y="6701909"/>
            <a:ext cx="226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東出 卓朗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au</a:t>
            </a:r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アセットマネジメント </a:t>
            </a:r>
            <a:r>
              <a:rPr lang="en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CIO</a:t>
            </a:r>
            <a:endParaRPr lang="ja-JP" altLang="en-US" sz="12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4A6E5D-65B2-5E9C-C1EB-1DC13A28A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4595" y="6186056"/>
            <a:ext cx="4896647" cy="29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134</Words>
  <Application>Microsoft Macintosh PowerPoint</Application>
  <PresentationFormat>A4 210 x 297 mm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Microsoft YaHei UI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 Matsumoto</dc:creator>
  <cp:lastModifiedBy>Aki Matsumoto</cp:lastModifiedBy>
  <cp:revision>9</cp:revision>
  <dcterms:created xsi:type="dcterms:W3CDTF">2024-02-24T02:08:48Z</dcterms:created>
  <dcterms:modified xsi:type="dcterms:W3CDTF">2024-02-26T02:06:56Z</dcterms:modified>
</cp:coreProperties>
</file>