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13"/>
  </p:notesMasterIdLst>
  <p:sldIdLst>
    <p:sldId id="461" r:id="rId5"/>
    <p:sldId id="446" r:id="rId6"/>
    <p:sldId id="536" r:id="rId7"/>
    <p:sldId id="530" r:id="rId8"/>
    <p:sldId id="531" r:id="rId9"/>
    <p:sldId id="533" r:id="rId10"/>
    <p:sldId id="534" r:id="rId11"/>
    <p:sldId id="5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EDF"/>
    <a:srgbClr val="E9E9EC"/>
    <a:srgbClr val="F7ECDF"/>
    <a:srgbClr val="7F7F7F"/>
    <a:srgbClr val="A6A6A6"/>
    <a:srgbClr val="C9C8CA"/>
    <a:srgbClr val="7A46FF"/>
    <a:srgbClr val="000000"/>
    <a:srgbClr val="484748"/>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46" autoAdjust="0"/>
  </p:normalViewPr>
  <p:slideViewPr>
    <p:cSldViewPr snapToGrid="0">
      <p:cViewPr varScale="1">
        <p:scale>
          <a:sx n="38" d="100"/>
          <a:sy n="38" d="100"/>
        </p:scale>
        <p:origin x="1740"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cott" userId="8ec3112e-56c2-4c60-9d1a-5e6791ed54ce" providerId="ADAL" clId="{F50AE8E9-E2BF-4815-86BD-95B8D8E6316E}"/>
    <pc:docChg chg="custSel modSld">
      <pc:chgData name="Chris Scott" userId="8ec3112e-56c2-4c60-9d1a-5e6791ed54ce" providerId="ADAL" clId="{F50AE8E9-E2BF-4815-86BD-95B8D8E6316E}" dt="2026-02-02T20:17:17.894" v="11" actId="368"/>
      <pc:docMkLst>
        <pc:docMk/>
      </pc:docMkLst>
      <pc:sldChg chg="modNotes">
        <pc:chgData name="Chris Scott" userId="8ec3112e-56c2-4c60-9d1a-5e6791ed54ce" providerId="ADAL" clId="{F50AE8E9-E2BF-4815-86BD-95B8D8E6316E}" dt="2026-02-02T20:17:17.863" v="3" actId="368"/>
        <pc:sldMkLst>
          <pc:docMk/>
          <pc:sldMk cId="2327384659" sldId="446"/>
        </pc:sldMkLst>
      </pc:sldChg>
      <pc:sldChg chg="modNotes">
        <pc:chgData name="Chris Scott" userId="8ec3112e-56c2-4c60-9d1a-5e6791ed54ce" providerId="ADAL" clId="{F50AE8E9-E2BF-4815-86BD-95B8D8E6316E}" dt="2026-02-02T20:17:17.863" v="1" actId="368"/>
        <pc:sldMkLst>
          <pc:docMk/>
          <pc:sldMk cId="2429331608" sldId="461"/>
        </pc:sldMkLst>
      </pc:sldChg>
      <pc:sldChg chg="modNotes">
        <pc:chgData name="Chris Scott" userId="8ec3112e-56c2-4c60-9d1a-5e6791ed54ce" providerId="ADAL" clId="{F50AE8E9-E2BF-4815-86BD-95B8D8E6316E}" dt="2026-02-02T20:17:17.878" v="7" actId="368"/>
        <pc:sldMkLst>
          <pc:docMk/>
          <pc:sldMk cId="1324314977" sldId="530"/>
        </pc:sldMkLst>
      </pc:sldChg>
      <pc:sldChg chg="modNotes">
        <pc:chgData name="Chris Scott" userId="8ec3112e-56c2-4c60-9d1a-5e6791ed54ce" providerId="ADAL" clId="{F50AE8E9-E2BF-4815-86BD-95B8D8E6316E}" dt="2026-02-02T20:17:17.878" v="9" actId="368"/>
        <pc:sldMkLst>
          <pc:docMk/>
          <pc:sldMk cId="972753670" sldId="531"/>
        </pc:sldMkLst>
      </pc:sldChg>
      <pc:sldChg chg="modNotes">
        <pc:chgData name="Chris Scott" userId="8ec3112e-56c2-4c60-9d1a-5e6791ed54ce" providerId="ADAL" clId="{F50AE8E9-E2BF-4815-86BD-95B8D8E6316E}" dt="2026-02-02T20:17:17.894" v="11" actId="368"/>
        <pc:sldMkLst>
          <pc:docMk/>
          <pc:sldMk cId="2006099433" sldId="534"/>
        </pc:sldMkLst>
      </pc:sldChg>
      <pc:sldChg chg="modNotes">
        <pc:chgData name="Chris Scott" userId="8ec3112e-56c2-4c60-9d1a-5e6791ed54ce" providerId="ADAL" clId="{F50AE8E9-E2BF-4815-86BD-95B8D8E6316E}" dt="2026-02-02T20:17:17.863" v="5" actId="368"/>
        <pc:sldMkLst>
          <pc:docMk/>
          <pc:sldMk cId="185724927" sldId="5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3D617-969D-1E49-9513-7D9EE3EF58E3}"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E3FD3-E12D-6D4A-A57F-4E768C9A1DF9}" type="slidenum">
              <a:rPr lang="en-US" smtClean="0"/>
              <a:t>‹#›</a:t>
            </a:fld>
            <a:endParaRPr lang="en-US"/>
          </a:p>
        </p:txBody>
      </p:sp>
    </p:spTree>
    <p:extLst>
      <p:ext uri="{BB962C8B-B14F-4D97-AF65-F5344CB8AC3E}">
        <p14:creationId xmlns:p14="http://schemas.microsoft.com/office/powerpoint/2010/main" val="242832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E3FD3-E12D-6D4A-A57F-4E768C9A1DF9}" type="slidenum">
              <a:rPr lang="en-US" smtClean="0"/>
              <a:t>1</a:t>
            </a:fld>
            <a:endParaRPr lang="en-US"/>
          </a:p>
        </p:txBody>
      </p:sp>
    </p:spTree>
    <p:extLst>
      <p:ext uri="{BB962C8B-B14F-4D97-AF65-F5344CB8AC3E}">
        <p14:creationId xmlns:p14="http://schemas.microsoft.com/office/powerpoint/2010/main" val="300549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E3FD3-E12D-6D4A-A57F-4E768C9A1DF9}" type="slidenum">
              <a:rPr lang="en-US" smtClean="0"/>
              <a:t>2</a:t>
            </a:fld>
            <a:endParaRPr lang="en-US"/>
          </a:p>
        </p:txBody>
      </p:sp>
    </p:spTree>
    <p:extLst>
      <p:ext uri="{BB962C8B-B14F-4D97-AF65-F5344CB8AC3E}">
        <p14:creationId xmlns:p14="http://schemas.microsoft.com/office/powerpoint/2010/main" val="229623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17BB0-3804-D61E-5946-C68CB6DA05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DFD33-C5BF-EED2-36A4-C20DE4EBCA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9199459-DF51-8A97-046A-A47C2155A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A8F84D-2445-0042-316C-2B8A553686F4}"/>
              </a:ext>
            </a:extLst>
          </p:cNvPr>
          <p:cNvSpPr>
            <a:spLocks noGrp="1"/>
          </p:cNvSpPr>
          <p:nvPr>
            <p:ph type="sldNum" sz="quarter" idx="5"/>
          </p:nvPr>
        </p:nvSpPr>
        <p:spPr/>
        <p:txBody>
          <a:bodyPr/>
          <a:lstStyle/>
          <a:p>
            <a:fld id="{E0AE3FD3-E12D-6D4A-A57F-4E768C9A1DF9}" type="slidenum">
              <a:rPr lang="en-US" smtClean="0"/>
              <a:t>3</a:t>
            </a:fld>
            <a:endParaRPr lang="en-US"/>
          </a:p>
        </p:txBody>
      </p:sp>
    </p:spTree>
    <p:extLst>
      <p:ext uri="{BB962C8B-B14F-4D97-AF65-F5344CB8AC3E}">
        <p14:creationId xmlns:p14="http://schemas.microsoft.com/office/powerpoint/2010/main" val="293756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A5819-2B8C-AAFE-86B1-1B21F835E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AB792-7A22-31B4-DDA3-90CFD431E3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098095-9955-41B4-4E48-E9468BC44B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9A0844-84B6-5A2B-0F85-9EC3E74B1363}"/>
              </a:ext>
            </a:extLst>
          </p:cNvPr>
          <p:cNvSpPr>
            <a:spLocks noGrp="1"/>
          </p:cNvSpPr>
          <p:nvPr>
            <p:ph type="sldNum" sz="quarter" idx="5"/>
          </p:nvPr>
        </p:nvSpPr>
        <p:spPr/>
        <p:txBody>
          <a:bodyPr/>
          <a:lstStyle/>
          <a:p>
            <a:fld id="{E0AE3FD3-E12D-6D4A-A57F-4E768C9A1DF9}" type="slidenum">
              <a:rPr lang="en-US" smtClean="0"/>
              <a:t>4</a:t>
            </a:fld>
            <a:endParaRPr lang="en-US"/>
          </a:p>
        </p:txBody>
      </p:sp>
    </p:spTree>
    <p:extLst>
      <p:ext uri="{BB962C8B-B14F-4D97-AF65-F5344CB8AC3E}">
        <p14:creationId xmlns:p14="http://schemas.microsoft.com/office/powerpoint/2010/main" val="401742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ED1DC-D0A3-50D1-204C-7F66FD3EB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7442E-FCAE-0032-8A2E-A3C7D94A04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19FCBBD-A5D9-E405-1705-750612341E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5651AD-E2A9-3695-E0CC-166C92345EAC}"/>
              </a:ext>
            </a:extLst>
          </p:cNvPr>
          <p:cNvSpPr>
            <a:spLocks noGrp="1"/>
          </p:cNvSpPr>
          <p:nvPr>
            <p:ph type="sldNum" sz="quarter" idx="5"/>
          </p:nvPr>
        </p:nvSpPr>
        <p:spPr/>
        <p:txBody>
          <a:bodyPr/>
          <a:lstStyle/>
          <a:p>
            <a:fld id="{E0AE3FD3-E12D-6D4A-A57F-4E768C9A1DF9}" type="slidenum">
              <a:rPr lang="en-US" smtClean="0"/>
              <a:t>5</a:t>
            </a:fld>
            <a:endParaRPr lang="en-US"/>
          </a:p>
        </p:txBody>
      </p:sp>
    </p:spTree>
    <p:extLst>
      <p:ext uri="{BB962C8B-B14F-4D97-AF65-F5344CB8AC3E}">
        <p14:creationId xmlns:p14="http://schemas.microsoft.com/office/powerpoint/2010/main" val="66958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EBE3B-3A5A-A247-B941-4E7D53274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AECB3-2863-BF8B-240E-3DF3344750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078085-0CA1-4354-C6A7-EFE3910876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B9A89B-4A85-C2B1-AAF4-87942891F05A}"/>
              </a:ext>
            </a:extLst>
          </p:cNvPr>
          <p:cNvSpPr>
            <a:spLocks noGrp="1"/>
          </p:cNvSpPr>
          <p:nvPr>
            <p:ph type="sldNum" sz="quarter" idx="5"/>
          </p:nvPr>
        </p:nvSpPr>
        <p:spPr/>
        <p:txBody>
          <a:bodyPr/>
          <a:lstStyle/>
          <a:p>
            <a:fld id="{E0AE3FD3-E12D-6D4A-A57F-4E768C9A1DF9}" type="slidenum">
              <a:rPr lang="en-US" smtClean="0"/>
              <a:t>6</a:t>
            </a:fld>
            <a:endParaRPr lang="en-US"/>
          </a:p>
        </p:txBody>
      </p:sp>
    </p:spTree>
    <p:extLst>
      <p:ext uri="{BB962C8B-B14F-4D97-AF65-F5344CB8AC3E}">
        <p14:creationId xmlns:p14="http://schemas.microsoft.com/office/powerpoint/2010/main" val="370062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D691D-C104-318F-378D-1E27D2C17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87140-ACEF-D821-742F-5DC510A2DA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93D9ECE-3678-D4A5-C1BE-5834D838F1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A97DFC-C66F-B4C8-0CF9-679BF571BDF3}"/>
              </a:ext>
            </a:extLst>
          </p:cNvPr>
          <p:cNvSpPr>
            <a:spLocks noGrp="1"/>
          </p:cNvSpPr>
          <p:nvPr>
            <p:ph type="sldNum" sz="quarter" idx="5"/>
          </p:nvPr>
        </p:nvSpPr>
        <p:spPr/>
        <p:txBody>
          <a:bodyPr/>
          <a:lstStyle/>
          <a:p>
            <a:fld id="{E0AE3FD3-E12D-6D4A-A57F-4E768C9A1DF9}" type="slidenum">
              <a:rPr lang="en-US" smtClean="0"/>
              <a:t>7</a:t>
            </a:fld>
            <a:endParaRPr lang="en-US"/>
          </a:p>
        </p:txBody>
      </p:sp>
    </p:spTree>
    <p:extLst>
      <p:ext uri="{BB962C8B-B14F-4D97-AF65-F5344CB8AC3E}">
        <p14:creationId xmlns:p14="http://schemas.microsoft.com/office/powerpoint/2010/main" val="80789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E3FD3-E12D-6D4A-A57F-4E768C9A1DF9}" type="slidenum">
              <a:rPr lang="en-US" smtClean="0"/>
              <a:t>8</a:t>
            </a:fld>
            <a:endParaRPr lang="en-US"/>
          </a:p>
        </p:txBody>
      </p:sp>
    </p:spTree>
    <p:extLst>
      <p:ext uri="{BB962C8B-B14F-4D97-AF65-F5344CB8AC3E}">
        <p14:creationId xmlns:p14="http://schemas.microsoft.com/office/powerpoint/2010/main" val="659995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01 Light">
    <p:spTree>
      <p:nvGrpSpPr>
        <p:cNvPr id="1" name=""/>
        <p:cNvGrpSpPr/>
        <p:nvPr/>
      </p:nvGrpSpPr>
      <p:grpSpPr>
        <a:xfrm>
          <a:off x="0" y="0"/>
          <a:ext cx="0" cy="0"/>
          <a:chOff x="0" y="0"/>
          <a:chExt cx="0" cy="0"/>
        </a:xfrm>
      </p:grpSpPr>
      <p:pic>
        <p:nvPicPr>
          <p:cNvPr id="10" name="Picture 9" descr="A black background with a black square&#10;&#10;Description automatically generated with medium confidence">
            <a:extLst>
              <a:ext uri="{FF2B5EF4-FFF2-40B4-BE49-F238E27FC236}">
                <a16:creationId xmlns:a16="http://schemas.microsoft.com/office/drawing/2014/main" id="{3725272F-C41F-221F-0AA3-A7AF0DF462B2}"/>
              </a:ext>
            </a:extLst>
          </p:cNvPr>
          <p:cNvPicPr>
            <a:picLocks noChangeAspect="1"/>
          </p:cNvPicPr>
          <p:nvPr userDrawn="1"/>
        </p:nvPicPr>
        <p:blipFill>
          <a:blip r:embed="rId2"/>
          <a:stretch>
            <a:fillRect/>
          </a:stretch>
        </p:blipFill>
        <p:spPr>
          <a:xfrm>
            <a:off x="313899" y="270942"/>
            <a:ext cx="3209159" cy="1080187"/>
          </a:xfrm>
          <a:prstGeom prst="rect">
            <a:avLst/>
          </a:prstGeom>
        </p:spPr>
      </p:pic>
      <p:pic>
        <p:nvPicPr>
          <p:cNvPr id="11" name="Picture 10" descr="A blue circular pattern with lines in the center&#10;&#10;Description automatically generated">
            <a:extLst>
              <a:ext uri="{FF2B5EF4-FFF2-40B4-BE49-F238E27FC236}">
                <a16:creationId xmlns:a16="http://schemas.microsoft.com/office/drawing/2014/main" id="{395C89A0-B92F-C0E7-2D2B-86475F910694}"/>
              </a:ext>
            </a:extLst>
          </p:cNvPr>
          <p:cNvPicPr>
            <a:picLocks noChangeAspect="1"/>
          </p:cNvPicPr>
          <p:nvPr userDrawn="1"/>
        </p:nvPicPr>
        <p:blipFill rotWithShape="1">
          <a:blip r:embed="rId3"/>
          <a:srcRect l="30585" t="36257" r="9098" b="16089"/>
          <a:stretch/>
        </p:blipFill>
        <p:spPr>
          <a:xfrm>
            <a:off x="0" y="0"/>
            <a:ext cx="8679977" cy="6858000"/>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2210100"/>
            <a:ext cx="5943600" cy="1661993"/>
          </a:xfrm>
        </p:spPr>
        <p:txBody>
          <a:bodyPr anchor="b">
            <a:noAutofit/>
          </a:bodyPr>
          <a:lstStyle>
            <a:lvl1pPr algn="l">
              <a:defRPr sz="6000">
                <a:solidFill>
                  <a:schemeClr val="accent1"/>
                </a:solidFill>
              </a:defRPr>
            </a:lvl1pPr>
          </a:lstStyle>
          <a:p>
            <a:r>
              <a:rPr lang="en-US"/>
              <a:t>Presentation</a:t>
            </a:r>
            <a:br>
              <a:rPr lang="en-US"/>
            </a:br>
            <a:r>
              <a:rPr lang="en-US"/>
              <a:t>title goes here</a:t>
            </a:r>
          </a:p>
        </p:txBody>
      </p:sp>
      <p:sp>
        <p:nvSpPr>
          <p:cNvPr id="3" name="Subtitle 2">
            <a:extLst>
              <a:ext uri="{FF2B5EF4-FFF2-40B4-BE49-F238E27FC236}">
                <a16:creationId xmlns:a16="http://schemas.microsoft.com/office/drawing/2014/main" id="{18D6FA52-BDDD-A4CC-2EB6-7315D0FFCABD}"/>
              </a:ext>
            </a:extLst>
          </p:cNvPr>
          <p:cNvSpPr>
            <a:spLocks noGrp="1"/>
          </p:cNvSpPr>
          <p:nvPr>
            <p:ph type="subTitle" idx="1" hasCustomPrompt="1"/>
          </p:nvPr>
        </p:nvSpPr>
        <p:spPr>
          <a:xfrm>
            <a:off x="603504" y="4198555"/>
            <a:ext cx="3657600" cy="215444"/>
          </a:xfrm>
        </p:spPr>
        <p:txBody>
          <a:bodyPr>
            <a:no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Last</a:t>
            </a:r>
          </a:p>
        </p:txBody>
      </p:sp>
      <p:sp>
        <p:nvSpPr>
          <p:cNvPr id="13" name="Text Placeholder 12">
            <a:extLst>
              <a:ext uri="{FF2B5EF4-FFF2-40B4-BE49-F238E27FC236}">
                <a16:creationId xmlns:a16="http://schemas.microsoft.com/office/drawing/2014/main" id="{803A9D68-8F74-784C-88FA-EDC9BEE775CA}"/>
              </a:ext>
            </a:extLst>
          </p:cNvPr>
          <p:cNvSpPr>
            <a:spLocks noGrp="1"/>
          </p:cNvSpPr>
          <p:nvPr>
            <p:ph type="body" sz="quarter" idx="10" hasCustomPrompt="1"/>
          </p:nvPr>
        </p:nvSpPr>
        <p:spPr>
          <a:xfrm>
            <a:off x="603504" y="4443984"/>
            <a:ext cx="3657600" cy="215444"/>
          </a:xfrm>
        </p:spPr>
        <p:txBody>
          <a:bodyPr>
            <a:noAutofit/>
          </a:bodyPr>
          <a:lstStyle>
            <a:lvl1pPr>
              <a:defRPr cap="all" spc="150" baseline="0"/>
            </a:lvl1pPr>
          </a:lstStyle>
          <a:p>
            <a:pPr lvl="0"/>
            <a:r>
              <a:rPr lang="en-US"/>
              <a:t>Month xx, </a:t>
            </a:r>
            <a:r>
              <a:rPr lang="en-US" err="1"/>
              <a:t>xxxx</a:t>
            </a:r>
            <a:endParaRPr lang="en-US"/>
          </a:p>
        </p:txBody>
      </p:sp>
    </p:spTree>
    <p:extLst>
      <p:ext uri="{BB962C8B-B14F-4D97-AF65-F5344CB8AC3E}">
        <p14:creationId xmlns:p14="http://schemas.microsoft.com/office/powerpoint/2010/main" val="195027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04 Text Dark">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6A2699-6D86-4659-D799-4912355B6CE0}"/>
              </a:ext>
            </a:extLst>
          </p:cNvPr>
          <p:cNvSpPr>
            <a:spLocks noGrp="1"/>
          </p:cNvSpPr>
          <p:nvPr>
            <p:ph type="body" idx="14"/>
          </p:nvPr>
        </p:nvSpPr>
        <p:spPr>
          <a:xfrm>
            <a:off x="605121" y="3748024"/>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51376"/>
            <a:ext cx="4572000" cy="1661993"/>
          </a:xfrm>
        </p:spPr>
        <p:txBody>
          <a:bodyPr anchor="t">
            <a:noAutofit/>
          </a:bodyPr>
          <a:lstStyle>
            <a:lvl1pPr algn="l">
              <a:defRPr sz="6000">
                <a:solidFill>
                  <a:schemeClr val="accent2"/>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2"/>
                </a:solidFill>
              </a:defRPr>
            </a:lvl1pPr>
          </a:lstStyle>
          <a:p>
            <a:r>
              <a:rPr lang="en-US"/>
              <a:t>© 2023 CFA Institute. All Rights Reserved</a:t>
            </a:r>
          </a:p>
        </p:txBody>
      </p:sp>
      <p:sp>
        <p:nvSpPr>
          <p:cNvPr id="6" name="Text Placeholder 5">
            <a:extLst>
              <a:ext uri="{FF2B5EF4-FFF2-40B4-BE49-F238E27FC236}">
                <a16:creationId xmlns:a16="http://schemas.microsoft.com/office/drawing/2014/main" id="{EB3D43F2-EAA3-73BE-D020-2B63AB088F98}"/>
              </a:ext>
            </a:extLst>
          </p:cNvPr>
          <p:cNvSpPr>
            <a:spLocks noGrp="1"/>
          </p:cNvSpPr>
          <p:nvPr>
            <p:ph type="body" sz="quarter" idx="12"/>
          </p:nvPr>
        </p:nvSpPr>
        <p:spPr>
          <a:xfrm>
            <a:off x="6096000" y="4151376"/>
            <a:ext cx="4708525" cy="1874838"/>
          </a:xfrm>
        </p:spPr>
        <p:txBody>
          <a:bodyPr>
            <a:noAutofit/>
          </a:bodyPr>
          <a:lstStyle>
            <a:lvl1pPr>
              <a:spcAft>
                <a:spcPts val="1800"/>
              </a:spcAft>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8B6CF07-364E-4D1B-66F0-CD310581E3A3}"/>
              </a:ext>
            </a:extLst>
          </p:cNvPr>
          <p:cNvSpPr>
            <a:spLocks noGrp="1"/>
          </p:cNvSpPr>
          <p:nvPr>
            <p:ph type="sldNum" sz="quarter" idx="4"/>
          </p:nvPr>
        </p:nvSpPr>
        <p:spPr>
          <a:xfrm>
            <a:off x="11353800" y="6251021"/>
            <a:ext cx="457200" cy="153888"/>
          </a:xfrm>
          <a:prstGeom prst="rect">
            <a:avLst/>
          </a:prstGeom>
        </p:spPr>
        <p:txBody>
          <a:bodyPr vert="horz" lIns="0" tIns="0" rIns="0" bIns="0" rtlCol="0" anchor="ctr">
            <a:noAutofit/>
          </a:bodyPr>
          <a:lstStyle>
            <a:lvl1pPr algn="r">
              <a:defRPr sz="1000">
                <a:solidFill>
                  <a:schemeClr val="accent2"/>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236308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Text 01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5121" y="860613"/>
            <a:ext cx="6405280" cy="636494"/>
          </a:xfrm>
        </p:spPr>
        <p:txBody>
          <a:bodyPr/>
          <a:lstStyle/>
          <a:p>
            <a:r>
              <a:rPr lang="en-US"/>
              <a:t>Headline title here</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hasCustomPrompt="1"/>
          </p:nvPr>
        </p:nvSpPr>
        <p:spPr>
          <a:xfrm>
            <a:off x="605121" y="2121408"/>
            <a:ext cx="6405279" cy="3651863"/>
          </a:xfrm>
        </p:spPr>
        <p:txBody>
          <a:bodyPr>
            <a:noAutofit/>
          </a:bodyPr>
          <a:lstStyle>
            <a:lvl1pPr marL="285750" indent="-285750">
              <a:spcBef>
                <a:spcPts val="1800"/>
              </a:spcBef>
              <a:spcAft>
                <a:spcPts val="0"/>
              </a:spcAft>
              <a:buFont typeface="Arial" panose="020B0604020202020204" pitchFamily="34" charset="0"/>
              <a:buChar char="•"/>
              <a:defRPr sz="1800" b="0"/>
            </a:lvl1pPr>
            <a:lvl2pPr marL="687388" indent="-223838">
              <a:spcBef>
                <a:spcPts val="0"/>
              </a:spcBef>
              <a:spcAft>
                <a:spcPts val="0"/>
              </a:spcAft>
              <a:buFont typeface="Arial" panose="020B0604020202020204" pitchFamily="34" charset="0"/>
              <a:buChar char="•"/>
              <a:tabLst/>
              <a:defRPr sz="1800"/>
            </a:lvl2pPr>
            <a:lvl3pPr marL="687388" indent="0">
              <a:spcBef>
                <a:spcPts val="0"/>
              </a:spcBef>
              <a:spcAft>
                <a:spcPts val="0"/>
              </a:spcAft>
              <a:buNone/>
              <a:tabLst/>
              <a:defRPr sz="1800"/>
            </a:lvl3pPr>
            <a:lvl4pPr marL="687388" indent="0">
              <a:spcBef>
                <a:spcPts val="0"/>
              </a:spcBef>
              <a:spcAft>
                <a:spcPts val="0"/>
              </a:spcAft>
              <a:buNone/>
              <a:tabLst/>
              <a:defRPr sz="1600"/>
            </a:lvl4pPr>
            <a:lvl5pPr>
              <a:spcBef>
                <a:spcPts val="0"/>
              </a:spcBef>
              <a:spcAft>
                <a:spcPts val="0"/>
              </a:spcAft>
              <a:defRPr sz="1600"/>
            </a:lvl5pPr>
          </a:lstStyle>
          <a:p>
            <a:pPr lvl="0"/>
            <a:r>
              <a:rPr lang="en-US"/>
              <a:t>Topic goes here</a:t>
            </a:r>
          </a:p>
          <a:p>
            <a:pPr lvl="1"/>
            <a:r>
              <a:rPr lang="en-US"/>
              <a:t>Sub-topic goes here</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
        <p:nvSpPr>
          <p:cNvPr id="4" name="Text Placeholder 2">
            <a:extLst>
              <a:ext uri="{FF2B5EF4-FFF2-40B4-BE49-F238E27FC236}">
                <a16:creationId xmlns:a16="http://schemas.microsoft.com/office/drawing/2014/main" id="{E6D2811B-4F7D-1E70-1DDB-293FBB480BFD}"/>
              </a:ext>
            </a:extLst>
          </p:cNvPr>
          <p:cNvSpPr>
            <a:spLocks noGrp="1"/>
          </p:cNvSpPr>
          <p:nvPr>
            <p:ph type="body" idx="14"/>
          </p:nvPr>
        </p:nvSpPr>
        <p:spPr>
          <a:xfrm>
            <a:off x="605121" y="5587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04478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Text 01 Dark">
    <p:bg>
      <p:bgPr>
        <a:solidFill>
          <a:schemeClr val="tx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7A8DA75-FB00-D9E8-94BB-23E6EDE3D2C7}"/>
              </a:ext>
            </a:extLst>
          </p:cNvPr>
          <p:cNvSpPr>
            <a:spLocks noGrp="1"/>
          </p:cNvSpPr>
          <p:nvPr>
            <p:ph type="body" idx="14"/>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5121" y="860613"/>
            <a:ext cx="6405280" cy="636494"/>
          </a:xfrm>
        </p:spPr>
        <p:txBody>
          <a:bodyPr/>
          <a:lstStyle>
            <a:lvl1pPr>
              <a:defRPr>
                <a:solidFill>
                  <a:schemeClr val="accent2"/>
                </a:solidFill>
              </a:defRPr>
            </a:lvl1pPr>
          </a:lstStyle>
          <a:p>
            <a:r>
              <a:rPr lang="en-US"/>
              <a:t>Headline title here</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hasCustomPrompt="1"/>
          </p:nvPr>
        </p:nvSpPr>
        <p:spPr>
          <a:xfrm>
            <a:off x="605121" y="2121408"/>
            <a:ext cx="6405279" cy="3651863"/>
          </a:xfrm>
        </p:spPr>
        <p:txBody>
          <a:bodyPr>
            <a:noAutofit/>
          </a:bodyPr>
          <a:lstStyle>
            <a:lvl1pPr marL="285750" indent="-285750">
              <a:spcBef>
                <a:spcPts val="1800"/>
              </a:spcBef>
              <a:spcAft>
                <a:spcPts val="0"/>
              </a:spcAft>
              <a:buFont typeface="Arial" panose="020B0604020202020204" pitchFamily="34" charset="0"/>
              <a:buChar char="•"/>
              <a:defRPr sz="1800" b="0">
                <a:solidFill>
                  <a:schemeClr val="accent2"/>
                </a:solidFill>
              </a:defRPr>
            </a:lvl1pPr>
            <a:lvl2pPr marL="687388" indent="-223838">
              <a:spcBef>
                <a:spcPts val="0"/>
              </a:spcBef>
              <a:spcAft>
                <a:spcPts val="0"/>
              </a:spcAft>
              <a:buFont typeface="Arial" panose="020B0604020202020204" pitchFamily="34" charset="0"/>
              <a:buChar char="•"/>
              <a:tabLst/>
              <a:defRPr sz="1800">
                <a:solidFill>
                  <a:schemeClr val="accent2"/>
                </a:solidFill>
              </a:defRPr>
            </a:lvl2pPr>
            <a:lvl3pPr marL="687388" indent="0">
              <a:spcBef>
                <a:spcPts val="0"/>
              </a:spcBef>
              <a:spcAft>
                <a:spcPts val="0"/>
              </a:spcAft>
              <a:buNone/>
              <a:tabLst/>
              <a:defRPr sz="1800">
                <a:solidFill>
                  <a:schemeClr val="accent2"/>
                </a:solidFill>
              </a:defRPr>
            </a:lvl3pPr>
            <a:lvl4pPr marL="687388" indent="0">
              <a:spcBef>
                <a:spcPts val="0"/>
              </a:spcBef>
              <a:spcAft>
                <a:spcPts val="0"/>
              </a:spcAft>
              <a:buNone/>
              <a:tabLst/>
              <a:defRPr sz="1600">
                <a:solidFill>
                  <a:schemeClr val="accent2"/>
                </a:solidFill>
              </a:defRPr>
            </a:lvl4pPr>
            <a:lvl5pPr>
              <a:spcBef>
                <a:spcPts val="0"/>
              </a:spcBef>
              <a:spcAft>
                <a:spcPts val="0"/>
              </a:spcAft>
              <a:defRPr sz="1600">
                <a:solidFill>
                  <a:schemeClr val="accent2"/>
                </a:solidFill>
              </a:defRPr>
            </a:lvl5pPr>
          </a:lstStyle>
          <a:p>
            <a:pPr lvl="0"/>
            <a:r>
              <a:rPr lang="en-US"/>
              <a:t>Topic goes here</a:t>
            </a:r>
          </a:p>
          <a:p>
            <a:pPr lvl="1"/>
            <a:r>
              <a:rPr lang="en-US"/>
              <a:t>Sub-topic goes here</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535693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 02 Light">
    <p:spTree>
      <p:nvGrpSpPr>
        <p:cNvPr id="1" name=""/>
        <p:cNvGrpSpPr/>
        <p:nvPr/>
      </p:nvGrpSpPr>
      <p:grpSpPr>
        <a:xfrm>
          <a:off x="0" y="0"/>
          <a:ext cx="0" cy="0"/>
          <a:chOff x="0" y="0"/>
          <a:chExt cx="0" cy="0"/>
        </a:xfrm>
      </p:grpSpPr>
      <p:pic>
        <p:nvPicPr>
          <p:cNvPr id="15" name="Picture 14" descr="A blue and white circular logo&#10;&#10;Description automatically generated">
            <a:extLst>
              <a:ext uri="{FF2B5EF4-FFF2-40B4-BE49-F238E27FC236}">
                <a16:creationId xmlns:a16="http://schemas.microsoft.com/office/drawing/2014/main" id="{AAC23BB0-ECCE-A8BF-59DE-1AC543592BFA}"/>
              </a:ext>
            </a:extLst>
          </p:cNvPr>
          <p:cNvPicPr>
            <a:picLocks noChangeAspect="1"/>
          </p:cNvPicPr>
          <p:nvPr userDrawn="1"/>
        </p:nvPicPr>
        <p:blipFill rotWithShape="1">
          <a:blip r:embed="rId2"/>
          <a:srcRect l="2757" t="33493" r="32527" b="570"/>
          <a:stretch/>
        </p:blipFill>
        <p:spPr>
          <a:xfrm>
            <a:off x="6857905" y="0"/>
            <a:ext cx="5334096" cy="5434690"/>
          </a:xfrm>
          <a:prstGeom prst="rect">
            <a:avLst/>
          </a:prstGeom>
        </p:spPr>
      </p:pic>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1060704"/>
            <a:ext cx="6414244" cy="636494"/>
          </a:xfrm>
        </p:spPr>
        <p:txBody>
          <a:bodyPr/>
          <a:lstStyle>
            <a:lvl1pPr>
              <a:defRPr sz="4400"/>
            </a:lvl1pPr>
          </a:lstStyle>
          <a:p>
            <a:r>
              <a:rPr lang="en-US"/>
              <a:t>Click to edit</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
        <p:nvSpPr>
          <p:cNvPr id="3" name="Content Placeholder 2">
            <a:extLst>
              <a:ext uri="{FF2B5EF4-FFF2-40B4-BE49-F238E27FC236}">
                <a16:creationId xmlns:a16="http://schemas.microsoft.com/office/drawing/2014/main" id="{31EFFB91-635F-A1DD-2023-B4E4F9D51502}"/>
              </a:ext>
            </a:extLst>
          </p:cNvPr>
          <p:cNvSpPr>
            <a:spLocks noGrp="1"/>
          </p:cNvSpPr>
          <p:nvPr>
            <p:ph idx="1" hasCustomPrompt="1"/>
          </p:nvPr>
        </p:nvSpPr>
        <p:spPr>
          <a:xfrm>
            <a:off x="605121" y="2569465"/>
            <a:ext cx="6405279" cy="3383280"/>
          </a:xfrm>
        </p:spPr>
        <p:txBody>
          <a:bodyPr>
            <a:noAutofit/>
          </a:bodyPr>
          <a:lstStyle>
            <a:lvl1pPr marL="0" indent="0">
              <a:spcBef>
                <a:spcPts val="0"/>
              </a:spcBef>
              <a:spcAft>
                <a:spcPts val="1500"/>
              </a:spcAft>
              <a:buFont typeface="Arial" panose="020B0604020202020204" pitchFamily="34" charset="0"/>
              <a:buNone/>
              <a:defRPr sz="1800" b="0"/>
            </a:lvl1pPr>
            <a:lvl2pPr marL="687388" indent="-223838">
              <a:spcBef>
                <a:spcPts val="0"/>
              </a:spcBef>
              <a:spcAft>
                <a:spcPts val="0"/>
              </a:spcAft>
              <a:buFont typeface="Arial" panose="020B0604020202020204" pitchFamily="34" charset="0"/>
              <a:buChar char="•"/>
              <a:tabLst/>
              <a:defRPr sz="1800"/>
            </a:lvl2pPr>
            <a:lvl3pPr marL="687388" indent="0">
              <a:spcBef>
                <a:spcPts val="0"/>
              </a:spcBef>
              <a:spcAft>
                <a:spcPts val="0"/>
              </a:spcAft>
              <a:buNone/>
              <a:tabLst/>
              <a:defRPr sz="1800"/>
            </a:lvl3pPr>
            <a:lvl4pPr marL="687388" indent="0">
              <a:spcBef>
                <a:spcPts val="0"/>
              </a:spcBef>
              <a:spcAft>
                <a:spcPts val="0"/>
              </a:spcAft>
              <a:buNone/>
              <a:tabLst/>
              <a:defRPr sz="1600"/>
            </a:lvl4pPr>
            <a:lvl5pPr>
              <a:spcBef>
                <a:spcPts val="0"/>
              </a:spcBef>
              <a:spcAft>
                <a:spcPts val="0"/>
              </a:spcAft>
              <a:defRPr sz="1600"/>
            </a:lvl5pPr>
          </a:lstStyle>
          <a:p>
            <a:pPr lvl="0"/>
            <a:r>
              <a:rPr lang="en-US"/>
              <a:t>Insert table chart</a:t>
            </a:r>
          </a:p>
        </p:txBody>
      </p:sp>
    </p:spTree>
    <p:extLst>
      <p:ext uri="{BB962C8B-B14F-4D97-AF65-F5344CB8AC3E}">
        <p14:creationId xmlns:p14="http://schemas.microsoft.com/office/powerpoint/2010/main" val="2733458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 02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1060704"/>
            <a:ext cx="6414244" cy="636494"/>
          </a:xfrm>
        </p:spPr>
        <p:txBody>
          <a:bodyPr/>
          <a:lstStyle>
            <a:lvl1pPr>
              <a:defRPr sz="4400">
                <a:solidFill>
                  <a:schemeClr val="accent2"/>
                </a:solidFill>
              </a:defRPr>
            </a:lvl1pPr>
          </a:lstStyle>
          <a:p>
            <a:r>
              <a:rPr lang="en-US"/>
              <a:t>Click to edit</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pic>
        <p:nvPicPr>
          <p:cNvPr id="7" name="Picture 6" descr="A blue and white circular logo&#10;&#10;Description automatically generated">
            <a:extLst>
              <a:ext uri="{FF2B5EF4-FFF2-40B4-BE49-F238E27FC236}">
                <a16:creationId xmlns:a16="http://schemas.microsoft.com/office/drawing/2014/main" id="{F73C4CF6-3813-0C7F-6995-9DFCC05C2DAD}"/>
              </a:ext>
            </a:extLst>
          </p:cNvPr>
          <p:cNvPicPr>
            <a:picLocks noChangeAspect="1"/>
          </p:cNvPicPr>
          <p:nvPr userDrawn="1"/>
        </p:nvPicPr>
        <p:blipFill rotWithShape="1">
          <a:blip r:embed="rId2"/>
          <a:srcRect l="2757" t="33493" r="32527" b="570"/>
          <a:stretch/>
        </p:blipFill>
        <p:spPr>
          <a:xfrm>
            <a:off x="6857905" y="0"/>
            <a:ext cx="5334096" cy="5434690"/>
          </a:xfrm>
          <a:prstGeom prst="rect">
            <a:avLst/>
          </a:prstGeom>
        </p:spPr>
      </p:pic>
      <p:sp>
        <p:nvSpPr>
          <p:cNvPr id="8" name="Content Placeholder 2">
            <a:extLst>
              <a:ext uri="{FF2B5EF4-FFF2-40B4-BE49-F238E27FC236}">
                <a16:creationId xmlns:a16="http://schemas.microsoft.com/office/drawing/2014/main" id="{6F108A92-B4AA-DC22-DDB0-4A72F0B9A843}"/>
              </a:ext>
            </a:extLst>
          </p:cNvPr>
          <p:cNvSpPr>
            <a:spLocks noGrp="1"/>
          </p:cNvSpPr>
          <p:nvPr>
            <p:ph idx="1" hasCustomPrompt="1"/>
          </p:nvPr>
        </p:nvSpPr>
        <p:spPr>
          <a:xfrm>
            <a:off x="605121" y="2569465"/>
            <a:ext cx="6405279" cy="3383280"/>
          </a:xfrm>
        </p:spPr>
        <p:txBody>
          <a:bodyPr>
            <a:noAutofit/>
          </a:bodyPr>
          <a:lstStyle>
            <a:lvl1pPr marL="0" indent="0">
              <a:spcBef>
                <a:spcPts val="0"/>
              </a:spcBef>
              <a:spcAft>
                <a:spcPts val="1500"/>
              </a:spcAft>
              <a:buFont typeface="Arial" panose="020B0604020202020204" pitchFamily="34" charset="0"/>
              <a:buNone/>
              <a:defRPr sz="1800" b="0">
                <a:solidFill>
                  <a:schemeClr val="accent2"/>
                </a:solidFill>
              </a:defRPr>
            </a:lvl1pPr>
            <a:lvl2pPr marL="687388" indent="-223838">
              <a:spcBef>
                <a:spcPts val="0"/>
              </a:spcBef>
              <a:spcAft>
                <a:spcPts val="0"/>
              </a:spcAft>
              <a:buFont typeface="Arial" panose="020B0604020202020204" pitchFamily="34" charset="0"/>
              <a:buChar char="•"/>
              <a:tabLst/>
              <a:defRPr sz="1800">
                <a:solidFill>
                  <a:schemeClr val="accent2"/>
                </a:solidFill>
              </a:defRPr>
            </a:lvl2pPr>
            <a:lvl3pPr marL="687388" indent="0">
              <a:spcBef>
                <a:spcPts val="0"/>
              </a:spcBef>
              <a:spcAft>
                <a:spcPts val="0"/>
              </a:spcAft>
              <a:buNone/>
              <a:tabLst/>
              <a:defRPr sz="1800">
                <a:solidFill>
                  <a:schemeClr val="accent2"/>
                </a:solidFill>
              </a:defRPr>
            </a:lvl3pPr>
            <a:lvl4pPr marL="687388" indent="0">
              <a:spcBef>
                <a:spcPts val="0"/>
              </a:spcBef>
              <a:spcAft>
                <a:spcPts val="0"/>
              </a:spcAft>
              <a:buNone/>
              <a:tabLst/>
              <a:defRPr sz="1600">
                <a:solidFill>
                  <a:schemeClr val="accent2"/>
                </a:solidFill>
              </a:defRPr>
            </a:lvl4pPr>
            <a:lvl5pPr>
              <a:spcBef>
                <a:spcPts val="0"/>
              </a:spcBef>
              <a:spcAft>
                <a:spcPts val="0"/>
              </a:spcAft>
              <a:defRPr sz="1600">
                <a:solidFill>
                  <a:schemeClr val="accent2"/>
                </a:solidFill>
              </a:defRPr>
            </a:lvl5pPr>
          </a:lstStyle>
          <a:p>
            <a:pPr lvl="0"/>
            <a:r>
              <a:rPr lang="en-US"/>
              <a:t>Insert table chart</a:t>
            </a:r>
          </a:p>
        </p:txBody>
      </p:sp>
    </p:spTree>
    <p:extLst>
      <p:ext uri="{BB962C8B-B14F-4D97-AF65-F5344CB8AC3E}">
        <p14:creationId xmlns:p14="http://schemas.microsoft.com/office/powerpoint/2010/main" val="2987611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able of Content 02 Light">
    <p:spTree>
      <p:nvGrpSpPr>
        <p:cNvPr id="1" name=""/>
        <p:cNvGrpSpPr/>
        <p:nvPr/>
      </p:nvGrpSpPr>
      <p:grpSpPr>
        <a:xfrm>
          <a:off x="0" y="0"/>
          <a:ext cx="0" cy="0"/>
          <a:chOff x="0" y="0"/>
          <a:chExt cx="0" cy="0"/>
        </a:xfrm>
      </p:grpSpPr>
      <p:pic>
        <p:nvPicPr>
          <p:cNvPr id="15" name="Picture 14" descr="A blue and white circular logo&#10;&#10;Description automatically generated">
            <a:extLst>
              <a:ext uri="{FF2B5EF4-FFF2-40B4-BE49-F238E27FC236}">
                <a16:creationId xmlns:a16="http://schemas.microsoft.com/office/drawing/2014/main" id="{AAC23BB0-ECCE-A8BF-59DE-1AC543592BFA}"/>
              </a:ext>
            </a:extLst>
          </p:cNvPr>
          <p:cNvPicPr>
            <a:picLocks noChangeAspect="1"/>
          </p:cNvPicPr>
          <p:nvPr userDrawn="1"/>
        </p:nvPicPr>
        <p:blipFill rotWithShape="1">
          <a:blip r:embed="rId2"/>
          <a:srcRect l="2757" t="33493" r="32527" b="570"/>
          <a:stretch/>
        </p:blipFill>
        <p:spPr>
          <a:xfrm>
            <a:off x="6857905" y="0"/>
            <a:ext cx="5334096" cy="5434690"/>
          </a:xfrm>
          <a:prstGeom prst="rect">
            <a:avLst/>
          </a:prstGeom>
        </p:spPr>
      </p:pic>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1060704"/>
            <a:ext cx="6414244" cy="636494"/>
          </a:xfrm>
        </p:spPr>
        <p:txBody>
          <a:bodyPr/>
          <a:lstStyle>
            <a:lvl1pPr>
              <a:defRPr sz="4400"/>
            </a:lvl1pPr>
          </a:lstStyle>
          <a:p>
            <a:r>
              <a:rPr lang="en-US"/>
              <a:t>Click to edit</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
        <p:nvSpPr>
          <p:cNvPr id="3" name="Content Placeholder 2">
            <a:extLst>
              <a:ext uri="{FF2B5EF4-FFF2-40B4-BE49-F238E27FC236}">
                <a16:creationId xmlns:a16="http://schemas.microsoft.com/office/drawing/2014/main" id="{31EFFB91-635F-A1DD-2023-B4E4F9D51502}"/>
              </a:ext>
            </a:extLst>
          </p:cNvPr>
          <p:cNvSpPr>
            <a:spLocks noGrp="1"/>
          </p:cNvSpPr>
          <p:nvPr>
            <p:ph idx="1" hasCustomPrompt="1"/>
          </p:nvPr>
        </p:nvSpPr>
        <p:spPr>
          <a:xfrm>
            <a:off x="605121" y="2295144"/>
            <a:ext cx="6405279" cy="3383280"/>
          </a:xfrm>
        </p:spPr>
        <p:txBody>
          <a:bodyPr>
            <a:noAutofit/>
          </a:bodyPr>
          <a:lstStyle>
            <a:lvl1pPr marL="285750" indent="-285750">
              <a:spcBef>
                <a:spcPts val="1800"/>
              </a:spcBef>
              <a:spcAft>
                <a:spcPts val="0"/>
              </a:spcAft>
              <a:buFont typeface="Arial" panose="020B0604020202020204" pitchFamily="34" charset="0"/>
              <a:buChar char="•"/>
              <a:defRPr sz="1800" b="0"/>
            </a:lvl1pPr>
            <a:lvl2pPr marL="687388" indent="-223838">
              <a:spcBef>
                <a:spcPts val="0"/>
              </a:spcBef>
              <a:spcAft>
                <a:spcPts val="0"/>
              </a:spcAft>
              <a:buFont typeface="Arial" panose="020B0604020202020204" pitchFamily="34" charset="0"/>
              <a:buChar char="•"/>
              <a:tabLst/>
              <a:defRPr sz="1800"/>
            </a:lvl2pPr>
            <a:lvl3pPr marL="687388" indent="0">
              <a:spcBef>
                <a:spcPts val="0"/>
              </a:spcBef>
              <a:spcAft>
                <a:spcPts val="0"/>
              </a:spcAft>
              <a:buNone/>
              <a:tabLst/>
              <a:defRPr sz="1800"/>
            </a:lvl3pPr>
            <a:lvl4pPr marL="687388" indent="0">
              <a:spcBef>
                <a:spcPts val="0"/>
              </a:spcBef>
              <a:spcAft>
                <a:spcPts val="0"/>
              </a:spcAft>
              <a:buNone/>
              <a:tabLst/>
              <a:defRPr sz="1600"/>
            </a:lvl4pPr>
            <a:lvl5pPr>
              <a:spcBef>
                <a:spcPts val="0"/>
              </a:spcBef>
              <a:spcAft>
                <a:spcPts val="0"/>
              </a:spcAft>
              <a:defRPr sz="1600"/>
            </a:lvl5pPr>
          </a:lstStyle>
          <a:p>
            <a:pPr lvl="0"/>
            <a:r>
              <a:rPr lang="en-US"/>
              <a:t>Topic goes here</a:t>
            </a:r>
          </a:p>
          <a:p>
            <a:pPr lvl="1"/>
            <a:r>
              <a:rPr lang="en-US"/>
              <a:t>Sub-topic goes here</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2741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able of Content 02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1060704"/>
            <a:ext cx="6414244" cy="636494"/>
          </a:xfrm>
        </p:spPr>
        <p:txBody>
          <a:bodyPr/>
          <a:lstStyle>
            <a:lvl1pPr>
              <a:defRPr sz="4400">
                <a:solidFill>
                  <a:schemeClr val="accent2"/>
                </a:solidFill>
              </a:defRPr>
            </a:lvl1pPr>
          </a:lstStyle>
          <a:p>
            <a:r>
              <a:rPr lang="en-US"/>
              <a:t>Click to edit</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pic>
        <p:nvPicPr>
          <p:cNvPr id="7" name="Picture 6" descr="A blue and white circular logo&#10;&#10;Description automatically generated">
            <a:extLst>
              <a:ext uri="{FF2B5EF4-FFF2-40B4-BE49-F238E27FC236}">
                <a16:creationId xmlns:a16="http://schemas.microsoft.com/office/drawing/2014/main" id="{F73C4CF6-3813-0C7F-6995-9DFCC05C2DAD}"/>
              </a:ext>
            </a:extLst>
          </p:cNvPr>
          <p:cNvPicPr>
            <a:picLocks noChangeAspect="1"/>
          </p:cNvPicPr>
          <p:nvPr userDrawn="1"/>
        </p:nvPicPr>
        <p:blipFill rotWithShape="1">
          <a:blip r:embed="rId2"/>
          <a:srcRect l="2757" t="33493" r="32527" b="570"/>
          <a:stretch/>
        </p:blipFill>
        <p:spPr>
          <a:xfrm>
            <a:off x="6857905" y="0"/>
            <a:ext cx="5334096" cy="5434690"/>
          </a:xfrm>
          <a:prstGeom prst="rect">
            <a:avLst/>
          </a:prstGeom>
        </p:spPr>
      </p:pic>
      <p:sp>
        <p:nvSpPr>
          <p:cNvPr id="8" name="Content Placeholder 2">
            <a:extLst>
              <a:ext uri="{FF2B5EF4-FFF2-40B4-BE49-F238E27FC236}">
                <a16:creationId xmlns:a16="http://schemas.microsoft.com/office/drawing/2014/main" id="{6F108A92-B4AA-DC22-DDB0-4A72F0B9A843}"/>
              </a:ext>
            </a:extLst>
          </p:cNvPr>
          <p:cNvSpPr>
            <a:spLocks noGrp="1"/>
          </p:cNvSpPr>
          <p:nvPr>
            <p:ph idx="1" hasCustomPrompt="1"/>
          </p:nvPr>
        </p:nvSpPr>
        <p:spPr>
          <a:xfrm>
            <a:off x="605121" y="2295144"/>
            <a:ext cx="6405279" cy="3383280"/>
          </a:xfrm>
        </p:spPr>
        <p:txBody>
          <a:bodyPr>
            <a:noAutofit/>
          </a:bodyPr>
          <a:lstStyle>
            <a:lvl1pPr marL="285750" indent="-285750">
              <a:spcBef>
                <a:spcPts val="1800"/>
              </a:spcBef>
              <a:spcAft>
                <a:spcPts val="0"/>
              </a:spcAft>
              <a:buFont typeface="Arial" panose="020B0604020202020204" pitchFamily="34" charset="0"/>
              <a:buChar char="•"/>
              <a:defRPr sz="1800" b="0">
                <a:solidFill>
                  <a:schemeClr val="accent2"/>
                </a:solidFill>
              </a:defRPr>
            </a:lvl1pPr>
            <a:lvl2pPr marL="687388" indent="-223838">
              <a:spcBef>
                <a:spcPts val="0"/>
              </a:spcBef>
              <a:spcAft>
                <a:spcPts val="0"/>
              </a:spcAft>
              <a:buFont typeface="Arial" panose="020B0604020202020204" pitchFamily="34" charset="0"/>
              <a:buChar char="•"/>
              <a:tabLst/>
              <a:defRPr sz="1800">
                <a:solidFill>
                  <a:schemeClr val="accent2"/>
                </a:solidFill>
              </a:defRPr>
            </a:lvl2pPr>
            <a:lvl3pPr marL="687388" indent="0">
              <a:spcBef>
                <a:spcPts val="0"/>
              </a:spcBef>
              <a:spcAft>
                <a:spcPts val="0"/>
              </a:spcAft>
              <a:buNone/>
              <a:tabLst/>
              <a:defRPr sz="1800">
                <a:solidFill>
                  <a:schemeClr val="accent2"/>
                </a:solidFill>
              </a:defRPr>
            </a:lvl3pPr>
            <a:lvl4pPr marL="687388" indent="0">
              <a:spcBef>
                <a:spcPts val="0"/>
              </a:spcBef>
              <a:spcAft>
                <a:spcPts val="0"/>
              </a:spcAft>
              <a:buNone/>
              <a:tabLst/>
              <a:defRPr sz="1600">
                <a:solidFill>
                  <a:schemeClr val="accent2"/>
                </a:solidFill>
              </a:defRPr>
            </a:lvl4pPr>
            <a:lvl5pPr>
              <a:spcBef>
                <a:spcPts val="0"/>
              </a:spcBef>
              <a:spcAft>
                <a:spcPts val="0"/>
              </a:spcAft>
              <a:defRPr sz="1600">
                <a:solidFill>
                  <a:schemeClr val="accent2"/>
                </a:solidFill>
              </a:defRPr>
            </a:lvl5pPr>
          </a:lstStyle>
          <a:p>
            <a:pPr lvl="0"/>
            <a:r>
              <a:rPr lang="en-US"/>
              <a:t>Topic goes here</a:t>
            </a:r>
          </a:p>
          <a:p>
            <a:pPr lvl="1"/>
            <a:r>
              <a:rPr lang="en-US"/>
              <a:t>Sub-topic goes here</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16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5121" y="1060704"/>
            <a:ext cx="6405280" cy="636494"/>
          </a:xfrm>
        </p:spPr>
        <p:txBody>
          <a:bodyPr/>
          <a:lstStyle>
            <a:lvl1pPr>
              <a:defRPr sz="4400"/>
            </a:lvl1pPr>
          </a:lstStyle>
          <a:p>
            <a:r>
              <a:rPr lang="en-US"/>
              <a:t>Content</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
        <p:nvSpPr>
          <p:cNvPr id="11" name="Text Placeholder 10">
            <a:extLst>
              <a:ext uri="{FF2B5EF4-FFF2-40B4-BE49-F238E27FC236}">
                <a16:creationId xmlns:a16="http://schemas.microsoft.com/office/drawing/2014/main" id="{7958B4A9-FF0E-5E01-939D-8B8963B5E1F5}"/>
              </a:ext>
            </a:extLst>
          </p:cNvPr>
          <p:cNvSpPr>
            <a:spLocks noGrp="1"/>
          </p:cNvSpPr>
          <p:nvPr>
            <p:ph type="body" sz="quarter" idx="19"/>
          </p:nvPr>
        </p:nvSpPr>
        <p:spPr>
          <a:xfrm>
            <a:off x="605121" y="2136775"/>
            <a:ext cx="2369433" cy="3679825"/>
          </a:xfrm>
        </p:spPr>
        <p:txBody>
          <a:bodyPr/>
          <a:lstStyle>
            <a:lvl1pPr>
              <a:defRPr sz="1200" b="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74EBD5-A878-C2F7-1B98-414683D3EA30}"/>
              </a:ext>
            </a:extLst>
          </p:cNvPr>
          <p:cNvSpPr>
            <a:spLocks noGrp="1"/>
          </p:cNvSpPr>
          <p:nvPr>
            <p:ph idx="13" hasCustomPrompt="1"/>
          </p:nvPr>
        </p:nvSpPr>
        <p:spPr>
          <a:xfrm>
            <a:off x="3352800" y="2590800"/>
            <a:ext cx="2286000" cy="3200400"/>
          </a:xfrm>
        </p:spPr>
        <p:txBody>
          <a:bodyPr/>
          <a:lstStyle>
            <a:lvl1pPr>
              <a:defRPr sz="1200" b="0"/>
            </a:lvl1pPr>
            <a:lvl2pPr>
              <a:defRPr sz="1100"/>
            </a:lvl2pPr>
            <a:lvl3pPr>
              <a:defRPr sz="1100"/>
            </a:lvl3pPr>
            <a:lvl4pPr>
              <a:defRPr sz="1100"/>
            </a:lvl4pPr>
            <a:lvl5pPr>
              <a:defRPr sz="1100"/>
            </a:lvl5pPr>
          </a:lstStyle>
          <a:p>
            <a:pPr lvl="0"/>
            <a:r>
              <a:rPr lang="en-US"/>
              <a:t>Add table</a:t>
            </a:r>
          </a:p>
        </p:txBody>
      </p:sp>
      <p:sp>
        <p:nvSpPr>
          <p:cNvPr id="7" name="Content Placeholder 2">
            <a:extLst>
              <a:ext uri="{FF2B5EF4-FFF2-40B4-BE49-F238E27FC236}">
                <a16:creationId xmlns:a16="http://schemas.microsoft.com/office/drawing/2014/main" id="{09485D06-7DBB-D860-135D-3968C2AE3B32}"/>
              </a:ext>
            </a:extLst>
          </p:cNvPr>
          <p:cNvSpPr>
            <a:spLocks noGrp="1"/>
          </p:cNvSpPr>
          <p:nvPr>
            <p:ph idx="14" hasCustomPrompt="1"/>
          </p:nvPr>
        </p:nvSpPr>
        <p:spPr>
          <a:xfrm>
            <a:off x="6096000" y="2590800"/>
            <a:ext cx="2286000" cy="3200400"/>
          </a:xfrm>
        </p:spPr>
        <p:txBody>
          <a:bodyPr/>
          <a:lstStyle>
            <a:lvl1pPr>
              <a:defRPr sz="1200" b="0"/>
            </a:lvl1pPr>
            <a:lvl2pPr>
              <a:defRPr sz="1100"/>
            </a:lvl2pPr>
            <a:lvl3pPr>
              <a:defRPr sz="1100"/>
            </a:lvl3pPr>
            <a:lvl4pPr>
              <a:defRPr sz="1100"/>
            </a:lvl4pPr>
            <a:lvl5pPr>
              <a:defRPr sz="1100"/>
            </a:lvl5pPr>
          </a:lstStyle>
          <a:p>
            <a:pPr marL="0" marR="0" lvl="0" indent="0" algn="l" defTabSz="914400" rtl="0" eaLnBrk="1" fontAlgn="auto" latinLnBrk="0" hangingPunct="1">
              <a:lnSpc>
                <a:spcPct val="100000"/>
              </a:lnSpc>
              <a:spcBef>
                <a:spcPts val="1400"/>
              </a:spcBef>
              <a:spcAft>
                <a:spcPts val="0"/>
              </a:spcAft>
              <a:buClrTx/>
              <a:buSzTx/>
              <a:buFont typeface="Arial" panose="020B0604020202020204" pitchFamily="34" charset="0"/>
              <a:buNone/>
              <a:tabLst/>
              <a:defRPr/>
            </a:pPr>
            <a:r>
              <a:rPr lang="en-US"/>
              <a:t>Add table</a:t>
            </a:r>
          </a:p>
        </p:txBody>
      </p:sp>
      <p:sp>
        <p:nvSpPr>
          <p:cNvPr id="8" name="Content Placeholder 2">
            <a:extLst>
              <a:ext uri="{FF2B5EF4-FFF2-40B4-BE49-F238E27FC236}">
                <a16:creationId xmlns:a16="http://schemas.microsoft.com/office/drawing/2014/main" id="{C7816DC8-948A-4D9A-86B8-AA36E000F308}"/>
              </a:ext>
            </a:extLst>
          </p:cNvPr>
          <p:cNvSpPr>
            <a:spLocks noGrp="1"/>
          </p:cNvSpPr>
          <p:nvPr>
            <p:ph idx="15" hasCustomPrompt="1"/>
          </p:nvPr>
        </p:nvSpPr>
        <p:spPr>
          <a:xfrm>
            <a:off x="8839200" y="2590800"/>
            <a:ext cx="2286000" cy="3200400"/>
          </a:xfrm>
        </p:spPr>
        <p:txBody>
          <a:bodyPr/>
          <a:lstStyle>
            <a:lvl1pPr>
              <a:defRPr sz="1200" b="0"/>
            </a:lvl1pPr>
            <a:lvl2pPr>
              <a:defRPr sz="1100"/>
            </a:lvl2pPr>
            <a:lvl3pPr>
              <a:defRPr sz="1100"/>
            </a:lvl3pPr>
            <a:lvl4pPr>
              <a:defRPr sz="1100"/>
            </a:lvl4pPr>
            <a:lvl5pPr>
              <a:defRPr sz="1100"/>
            </a:lvl5pPr>
          </a:lstStyle>
          <a:p>
            <a:pPr marL="0" marR="0" lvl="0" indent="0" algn="l" defTabSz="914400" rtl="0" eaLnBrk="1" fontAlgn="auto" latinLnBrk="0" hangingPunct="1">
              <a:lnSpc>
                <a:spcPct val="100000"/>
              </a:lnSpc>
              <a:spcBef>
                <a:spcPts val="1400"/>
              </a:spcBef>
              <a:spcAft>
                <a:spcPts val="0"/>
              </a:spcAft>
              <a:buClrTx/>
              <a:buSzTx/>
              <a:buFont typeface="Arial" panose="020B0604020202020204" pitchFamily="34" charset="0"/>
              <a:buNone/>
              <a:tabLst/>
              <a:defRPr/>
            </a:pPr>
            <a:r>
              <a:rPr lang="en-US"/>
              <a:t>Add table</a:t>
            </a:r>
          </a:p>
        </p:txBody>
      </p:sp>
      <p:sp>
        <p:nvSpPr>
          <p:cNvPr id="14" name="Text Placeholder 2">
            <a:extLst>
              <a:ext uri="{FF2B5EF4-FFF2-40B4-BE49-F238E27FC236}">
                <a16:creationId xmlns:a16="http://schemas.microsoft.com/office/drawing/2014/main" id="{F5F0BA6F-6DE8-E572-EE40-3F4DD00FCE86}"/>
              </a:ext>
            </a:extLst>
          </p:cNvPr>
          <p:cNvSpPr>
            <a:spLocks noGrp="1"/>
          </p:cNvSpPr>
          <p:nvPr>
            <p:ph type="body" idx="16" hasCustomPrompt="1"/>
          </p:nvPr>
        </p:nvSpPr>
        <p:spPr>
          <a:xfrm>
            <a:off x="3352800" y="1938528"/>
            <a:ext cx="2286000" cy="500719"/>
          </a:xfrm>
        </p:spPr>
        <p:txBody>
          <a:bodyPr anchor="t">
            <a:noAutofit/>
          </a:bodyPr>
          <a:lstStyle>
            <a:lvl1pPr marL="0" indent="0">
              <a:buNone/>
              <a:defRPr sz="2400" b="0" i="0">
                <a:solidFill>
                  <a:schemeClr val="accent1"/>
                </a:solidFill>
                <a:latin typeface="Flecha S Medium" panose="02050703060505060204" pitchFamily="18"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a:solidFill>
                  <a:schemeClr val="accent1"/>
                </a:solidFill>
                <a:latin typeface="Georgia" panose="02040502050405020303" pitchFamily="18" charset="0"/>
              </a:rPr>
              <a:t>Topic title here</a:t>
            </a:r>
          </a:p>
        </p:txBody>
      </p:sp>
      <p:sp>
        <p:nvSpPr>
          <p:cNvPr id="15" name="Text Placeholder 2">
            <a:extLst>
              <a:ext uri="{FF2B5EF4-FFF2-40B4-BE49-F238E27FC236}">
                <a16:creationId xmlns:a16="http://schemas.microsoft.com/office/drawing/2014/main" id="{848B2648-EFDC-4E85-ADA6-3BF0253AB327}"/>
              </a:ext>
            </a:extLst>
          </p:cNvPr>
          <p:cNvSpPr>
            <a:spLocks noGrp="1"/>
          </p:cNvSpPr>
          <p:nvPr>
            <p:ph type="body" idx="17" hasCustomPrompt="1"/>
          </p:nvPr>
        </p:nvSpPr>
        <p:spPr>
          <a:xfrm>
            <a:off x="6096000" y="1938528"/>
            <a:ext cx="2286000" cy="500719"/>
          </a:xfrm>
        </p:spPr>
        <p:txBody>
          <a:bodyPr anchor="t">
            <a:noAutofit/>
          </a:bodyPr>
          <a:lstStyle>
            <a:lvl1pPr marL="0" indent="0">
              <a:buNone/>
              <a:defRPr sz="2400" b="0" i="0">
                <a:solidFill>
                  <a:schemeClr val="accent1"/>
                </a:solidFill>
                <a:latin typeface="Flecha S Medium" panose="02050703060505060204" pitchFamily="18"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a:solidFill>
                  <a:schemeClr val="accent1"/>
                </a:solidFill>
                <a:latin typeface="Georgia" panose="02040502050405020303" pitchFamily="18" charset="0"/>
              </a:rPr>
              <a:t>Topic title here</a:t>
            </a:r>
          </a:p>
        </p:txBody>
      </p:sp>
      <p:sp>
        <p:nvSpPr>
          <p:cNvPr id="16" name="Text Placeholder 2">
            <a:extLst>
              <a:ext uri="{FF2B5EF4-FFF2-40B4-BE49-F238E27FC236}">
                <a16:creationId xmlns:a16="http://schemas.microsoft.com/office/drawing/2014/main" id="{682951DA-E01F-A040-D2B9-A2E4C8F21F31}"/>
              </a:ext>
            </a:extLst>
          </p:cNvPr>
          <p:cNvSpPr>
            <a:spLocks noGrp="1"/>
          </p:cNvSpPr>
          <p:nvPr>
            <p:ph type="body" idx="18" hasCustomPrompt="1"/>
          </p:nvPr>
        </p:nvSpPr>
        <p:spPr>
          <a:xfrm>
            <a:off x="8839200" y="1938528"/>
            <a:ext cx="2286000" cy="500719"/>
          </a:xfrm>
        </p:spPr>
        <p:txBody>
          <a:bodyPr anchor="t">
            <a:noAutofit/>
          </a:bodyPr>
          <a:lstStyle>
            <a:lvl1pPr marL="0" indent="0">
              <a:buNone/>
              <a:defRPr sz="2400" b="0" i="0">
                <a:solidFill>
                  <a:schemeClr val="accent1"/>
                </a:solidFill>
                <a:latin typeface="Flecha S Medium" panose="02050703060505060204" pitchFamily="18"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a:solidFill>
                  <a:schemeClr val="accent1"/>
                </a:solidFill>
                <a:latin typeface="Georgia" panose="02040502050405020303" pitchFamily="18" charset="0"/>
              </a:rPr>
              <a:t>Topic title here</a:t>
            </a:r>
          </a:p>
        </p:txBody>
      </p:sp>
    </p:spTree>
    <p:extLst>
      <p:ext uri="{BB962C8B-B14F-4D97-AF65-F5344CB8AC3E}">
        <p14:creationId xmlns:p14="http://schemas.microsoft.com/office/powerpoint/2010/main" val="184340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9" name="Picture 8" descr="A blue and white circular logo&#10;&#10;Description automatically generated">
            <a:extLst>
              <a:ext uri="{FF2B5EF4-FFF2-40B4-BE49-F238E27FC236}">
                <a16:creationId xmlns:a16="http://schemas.microsoft.com/office/drawing/2014/main" id="{3B4BA7AB-7730-19B3-538E-1FC93465E2E6}"/>
              </a:ext>
            </a:extLst>
          </p:cNvPr>
          <p:cNvPicPr>
            <a:picLocks noChangeAspect="1"/>
          </p:cNvPicPr>
          <p:nvPr userDrawn="1"/>
        </p:nvPicPr>
        <p:blipFill rotWithShape="1">
          <a:blip r:embed="rId2"/>
          <a:srcRect l="-1291" t="28824" r="29453" b="1033"/>
          <a:stretch/>
        </p:blipFill>
        <p:spPr>
          <a:xfrm>
            <a:off x="5355170" y="-1"/>
            <a:ext cx="6836830" cy="6675461"/>
          </a:xfrm>
          <a:prstGeom prst="rect">
            <a:avLst/>
          </a:prstGeom>
        </p:spPr>
      </p:pic>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614236"/>
            <a:ext cx="4561239" cy="636494"/>
          </a:xfrm>
        </p:spPr>
        <p:txBody>
          <a:bodyPr/>
          <a:lstStyle>
            <a:lvl1pPr>
              <a:defRPr sz="4400"/>
            </a:lvl1pPr>
          </a:lstStyle>
          <a:p>
            <a:r>
              <a:rPr lang="en-US"/>
              <a:t>Click to edit</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
        <p:nvSpPr>
          <p:cNvPr id="4" name="Content Placeholder 2">
            <a:extLst>
              <a:ext uri="{FF2B5EF4-FFF2-40B4-BE49-F238E27FC236}">
                <a16:creationId xmlns:a16="http://schemas.microsoft.com/office/drawing/2014/main" id="{B574EBD5-A878-C2F7-1B98-414683D3EA30}"/>
              </a:ext>
            </a:extLst>
          </p:cNvPr>
          <p:cNvSpPr>
            <a:spLocks noGrp="1"/>
          </p:cNvSpPr>
          <p:nvPr>
            <p:ph idx="13"/>
          </p:nvPr>
        </p:nvSpPr>
        <p:spPr>
          <a:xfrm>
            <a:off x="609599" y="2590800"/>
            <a:ext cx="4556761" cy="3200400"/>
          </a:xfrm>
        </p:spPr>
        <p:txBody>
          <a:bodyPr/>
          <a:lstStyle>
            <a:lvl1pPr>
              <a:defRPr sz="1200" b="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F5F0BA6F-6DE8-E572-EE40-3F4DD00FCE86}"/>
              </a:ext>
            </a:extLst>
          </p:cNvPr>
          <p:cNvSpPr>
            <a:spLocks noGrp="1"/>
          </p:cNvSpPr>
          <p:nvPr>
            <p:ph type="body" idx="16" hasCustomPrompt="1"/>
          </p:nvPr>
        </p:nvSpPr>
        <p:spPr>
          <a:xfrm>
            <a:off x="609599" y="1938528"/>
            <a:ext cx="4556761" cy="500719"/>
          </a:xfrm>
        </p:spPr>
        <p:txBody>
          <a:bodyPr anchor="t">
            <a:noAutofit/>
          </a:bodyPr>
          <a:lstStyle>
            <a:lvl1pPr marL="0" indent="0">
              <a:buNone/>
              <a:defRPr sz="2400" b="0" i="0">
                <a:solidFill>
                  <a:schemeClr val="accent1"/>
                </a:solidFill>
                <a:latin typeface="Flecha S Medium" panose="02050703060505060204" pitchFamily="18"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 Title</a:t>
            </a:r>
          </a:p>
        </p:txBody>
      </p:sp>
    </p:spTree>
    <p:extLst>
      <p:ext uri="{BB962C8B-B14F-4D97-AF65-F5344CB8AC3E}">
        <p14:creationId xmlns:p14="http://schemas.microsoft.com/office/powerpoint/2010/main" val="930620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able of Content 02 Light">
    <p:spTree>
      <p:nvGrpSpPr>
        <p:cNvPr id="1" name=""/>
        <p:cNvGrpSpPr/>
        <p:nvPr/>
      </p:nvGrpSpPr>
      <p:grpSpPr>
        <a:xfrm>
          <a:off x="0" y="0"/>
          <a:ext cx="0" cy="0"/>
          <a:chOff x="0" y="0"/>
          <a:chExt cx="0" cy="0"/>
        </a:xfrm>
      </p:grpSpPr>
      <p:pic>
        <p:nvPicPr>
          <p:cNvPr id="4" name="Picture 3" descr="A blue and white circular logo&#10;&#10;Description automatically generated">
            <a:extLst>
              <a:ext uri="{FF2B5EF4-FFF2-40B4-BE49-F238E27FC236}">
                <a16:creationId xmlns:a16="http://schemas.microsoft.com/office/drawing/2014/main" id="{53427B2F-6A21-192B-1B7F-345925033DB2}"/>
              </a:ext>
            </a:extLst>
          </p:cNvPr>
          <p:cNvPicPr>
            <a:picLocks noChangeAspect="1"/>
          </p:cNvPicPr>
          <p:nvPr userDrawn="1"/>
        </p:nvPicPr>
        <p:blipFill rotWithShape="1">
          <a:blip r:embed="rId2"/>
          <a:srcRect l="-1291" t="28824" r="29453" b="1033"/>
          <a:stretch/>
        </p:blipFill>
        <p:spPr>
          <a:xfrm>
            <a:off x="5355170" y="-1"/>
            <a:ext cx="6836830" cy="6675461"/>
          </a:xfrm>
          <a:prstGeom prst="rect">
            <a:avLst/>
          </a:prstGeom>
        </p:spPr>
      </p:pic>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642123"/>
            <a:ext cx="5490879" cy="636494"/>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
        <p:nvSpPr>
          <p:cNvPr id="3" name="Content Placeholder 2">
            <a:extLst>
              <a:ext uri="{FF2B5EF4-FFF2-40B4-BE49-F238E27FC236}">
                <a16:creationId xmlns:a16="http://schemas.microsoft.com/office/drawing/2014/main" id="{31EFFB91-635F-A1DD-2023-B4E4F9D51502}"/>
              </a:ext>
            </a:extLst>
          </p:cNvPr>
          <p:cNvSpPr>
            <a:spLocks noGrp="1"/>
          </p:cNvSpPr>
          <p:nvPr>
            <p:ph idx="1" hasCustomPrompt="1"/>
          </p:nvPr>
        </p:nvSpPr>
        <p:spPr>
          <a:xfrm>
            <a:off x="605121" y="2642616"/>
            <a:ext cx="5490879" cy="3187816"/>
          </a:xfrm>
        </p:spPr>
        <p:txBody>
          <a:bodyPr>
            <a:noAutofit/>
          </a:bodyPr>
          <a:lstStyle>
            <a:lvl1pPr marL="285750" indent="-285750">
              <a:spcBef>
                <a:spcPts val="0"/>
              </a:spcBef>
              <a:spcAft>
                <a:spcPts val="1500"/>
              </a:spcAft>
              <a:buFont typeface="Arial" panose="020B0604020202020204" pitchFamily="34" charset="0"/>
              <a:buChar char="•"/>
              <a:defRPr sz="1800" b="0"/>
            </a:lvl1pPr>
            <a:lvl2pPr marL="687388" indent="-223838">
              <a:spcBef>
                <a:spcPts val="0"/>
              </a:spcBef>
              <a:spcAft>
                <a:spcPts val="0"/>
              </a:spcAft>
              <a:buFont typeface="Arial" panose="020B0604020202020204" pitchFamily="34" charset="0"/>
              <a:buChar char="•"/>
              <a:tabLst/>
              <a:defRPr sz="1800"/>
            </a:lvl2pPr>
            <a:lvl3pPr marL="687388" indent="0">
              <a:spcBef>
                <a:spcPts val="0"/>
              </a:spcBef>
              <a:spcAft>
                <a:spcPts val="0"/>
              </a:spcAft>
              <a:buNone/>
              <a:tabLst/>
              <a:defRPr sz="1800"/>
            </a:lvl3pPr>
            <a:lvl4pPr marL="687388" indent="0">
              <a:spcBef>
                <a:spcPts val="0"/>
              </a:spcBef>
              <a:spcAft>
                <a:spcPts val="0"/>
              </a:spcAft>
              <a:buNone/>
              <a:tabLst/>
              <a:defRPr sz="1600"/>
            </a:lvl4pPr>
            <a:lvl5pPr>
              <a:spcBef>
                <a:spcPts val="0"/>
              </a:spcBef>
              <a:spcAft>
                <a:spcPts val="0"/>
              </a:spcAft>
              <a:defRPr sz="1600"/>
            </a:lvl5pPr>
          </a:lstStyle>
          <a:p>
            <a:pPr lvl="0"/>
            <a:r>
              <a:rPr lang="en-US"/>
              <a:t>Topic goes here</a:t>
            </a:r>
          </a:p>
          <a:p>
            <a:pPr lvl="1"/>
            <a:r>
              <a:rPr lang="en-US"/>
              <a:t>Sub-topic goes here</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A62FEE6E-D91A-AAEF-3DBE-92C78473E8F0}"/>
              </a:ext>
            </a:extLst>
          </p:cNvPr>
          <p:cNvSpPr>
            <a:spLocks noGrp="1"/>
          </p:cNvSpPr>
          <p:nvPr>
            <p:ph type="body" idx="16" hasCustomPrompt="1"/>
          </p:nvPr>
        </p:nvSpPr>
        <p:spPr>
          <a:xfrm>
            <a:off x="609600" y="1938528"/>
            <a:ext cx="5486400" cy="500719"/>
          </a:xfrm>
        </p:spPr>
        <p:txBody>
          <a:bodyPr anchor="t">
            <a:noAutofit/>
          </a:bodyPr>
          <a:lstStyle>
            <a:lvl1pPr marL="0" indent="0">
              <a:buNone/>
              <a:defRPr sz="2400" b="0" i="0">
                <a:solidFill>
                  <a:schemeClr val="accent1"/>
                </a:solidFill>
                <a:latin typeface="Flecha S Medium" panose="02050703060505060204" pitchFamily="18"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 Title</a:t>
            </a:r>
          </a:p>
        </p:txBody>
      </p:sp>
    </p:spTree>
    <p:extLst>
      <p:ext uri="{BB962C8B-B14F-4D97-AF65-F5344CB8AC3E}">
        <p14:creationId xmlns:p14="http://schemas.microsoft.com/office/powerpoint/2010/main" val="427499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01 Dark">
    <p:bg>
      <p:bgPr>
        <a:solidFill>
          <a:schemeClr val="tx1"/>
        </a:solidFill>
        <a:effectLst/>
      </p:bgPr>
    </p:bg>
    <p:spTree>
      <p:nvGrpSpPr>
        <p:cNvPr id="1" name=""/>
        <p:cNvGrpSpPr/>
        <p:nvPr/>
      </p:nvGrpSpPr>
      <p:grpSpPr>
        <a:xfrm>
          <a:off x="0" y="0"/>
          <a:ext cx="0" cy="0"/>
          <a:chOff x="0" y="0"/>
          <a:chExt cx="0" cy="0"/>
        </a:xfrm>
      </p:grpSpPr>
      <p:pic>
        <p:nvPicPr>
          <p:cNvPr id="5" name="Picture 4" descr="A blue circular pattern with lines in the center&#10;&#10;Description automatically generated">
            <a:extLst>
              <a:ext uri="{FF2B5EF4-FFF2-40B4-BE49-F238E27FC236}">
                <a16:creationId xmlns:a16="http://schemas.microsoft.com/office/drawing/2014/main" id="{BE351D0F-548B-C8B5-E4F5-27C0BA3FEBFF}"/>
              </a:ext>
            </a:extLst>
          </p:cNvPr>
          <p:cNvPicPr>
            <a:picLocks noChangeAspect="1"/>
          </p:cNvPicPr>
          <p:nvPr userDrawn="1"/>
        </p:nvPicPr>
        <p:blipFill rotWithShape="1">
          <a:blip r:embed="rId2"/>
          <a:srcRect l="30585" t="36257" r="9098" b="16089"/>
          <a:stretch/>
        </p:blipFill>
        <p:spPr>
          <a:xfrm>
            <a:off x="0" y="0"/>
            <a:ext cx="8679977" cy="6858000"/>
          </a:xfrm>
          <a:prstGeom prst="rect">
            <a:avLst/>
          </a:prstGeom>
        </p:spPr>
      </p:pic>
      <p:pic>
        <p:nvPicPr>
          <p:cNvPr id="6" name="Picture 5" descr="A black background with white letters&#10;&#10;Description automatically generated">
            <a:extLst>
              <a:ext uri="{FF2B5EF4-FFF2-40B4-BE49-F238E27FC236}">
                <a16:creationId xmlns:a16="http://schemas.microsoft.com/office/drawing/2014/main" id="{EDED7CF9-F191-CABB-B8EC-BAFEE23BFDE6}"/>
              </a:ext>
            </a:extLst>
          </p:cNvPr>
          <p:cNvPicPr>
            <a:picLocks noChangeAspect="1"/>
          </p:cNvPicPr>
          <p:nvPr userDrawn="1"/>
        </p:nvPicPr>
        <p:blipFill>
          <a:blip r:embed="rId3"/>
          <a:stretch>
            <a:fillRect/>
          </a:stretch>
        </p:blipFill>
        <p:spPr>
          <a:xfrm>
            <a:off x="541350" y="510266"/>
            <a:ext cx="2741522" cy="592977"/>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2210100"/>
            <a:ext cx="5943600" cy="1661993"/>
          </a:xfrm>
        </p:spPr>
        <p:txBody>
          <a:bodyPr anchor="b">
            <a:noAutofit/>
          </a:bodyPr>
          <a:lstStyle>
            <a:lvl1pPr algn="l">
              <a:defRPr sz="6000">
                <a:solidFill>
                  <a:schemeClr val="accent2"/>
                </a:solidFill>
              </a:defRPr>
            </a:lvl1pPr>
          </a:lstStyle>
          <a:p>
            <a:r>
              <a:rPr lang="en-US">
                <a:solidFill>
                  <a:schemeClr val="accent2"/>
                </a:solidFill>
              </a:rPr>
              <a:t>Presentation</a:t>
            </a:r>
            <a:br>
              <a:rPr lang="en-US">
                <a:solidFill>
                  <a:schemeClr val="accent2"/>
                </a:solidFill>
              </a:rPr>
            </a:br>
            <a:r>
              <a:rPr lang="en-US">
                <a:solidFill>
                  <a:schemeClr val="accent2"/>
                </a:solidFill>
              </a:rPr>
              <a:t>title goes here</a:t>
            </a:r>
          </a:p>
        </p:txBody>
      </p:sp>
      <p:sp>
        <p:nvSpPr>
          <p:cNvPr id="3" name="Subtitle 2">
            <a:extLst>
              <a:ext uri="{FF2B5EF4-FFF2-40B4-BE49-F238E27FC236}">
                <a16:creationId xmlns:a16="http://schemas.microsoft.com/office/drawing/2014/main" id="{18D6FA52-BDDD-A4CC-2EB6-7315D0FFCABD}"/>
              </a:ext>
            </a:extLst>
          </p:cNvPr>
          <p:cNvSpPr>
            <a:spLocks noGrp="1"/>
          </p:cNvSpPr>
          <p:nvPr>
            <p:ph type="subTitle" idx="1" hasCustomPrompt="1"/>
          </p:nvPr>
        </p:nvSpPr>
        <p:spPr>
          <a:xfrm>
            <a:off x="603504" y="4198555"/>
            <a:ext cx="3657600" cy="215444"/>
          </a:xfrm>
        </p:spPr>
        <p:txBody>
          <a:bodyPr>
            <a:noAutofit/>
          </a:bodyPr>
          <a:lstStyle>
            <a:lvl1pPr marL="0" indent="0" algn="l">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Last</a:t>
            </a:r>
          </a:p>
        </p:txBody>
      </p:sp>
      <p:sp>
        <p:nvSpPr>
          <p:cNvPr id="7" name="Text Placeholder 12">
            <a:extLst>
              <a:ext uri="{FF2B5EF4-FFF2-40B4-BE49-F238E27FC236}">
                <a16:creationId xmlns:a16="http://schemas.microsoft.com/office/drawing/2014/main" id="{B21F297B-0637-9ABD-12E3-5428E0F0B6D5}"/>
              </a:ext>
            </a:extLst>
          </p:cNvPr>
          <p:cNvSpPr>
            <a:spLocks noGrp="1"/>
          </p:cNvSpPr>
          <p:nvPr>
            <p:ph type="body" sz="quarter" idx="10" hasCustomPrompt="1"/>
          </p:nvPr>
        </p:nvSpPr>
        <p:spPr>
          <a:xfrm>
            <a:off x="603504" y="4443984"/>
            <a:ext cx="3657600" cy="215444"/>
          </a:xfrm>
        </p:spPr>
        <p:txBody>
          <a:bodyPr>
            <a:noAutofit/>
          </a:bodyPr>
          <a:lstStyle>
            <a:lvl1pPr>
              <a:defRPr cap="all" spc="150" baseline="0">
                <a:solidFill>
                  <a:schemeClr val="accent2"/>
                </a:solidFill>
              </a:defRPr>
            </a:lvl1pPr>
          </a:lstStyle>
          <a:p>
            <a:pPr lvl="0"/>
            <a:r>
              <a:rPr lang="en-US"/>
              <a:t>Month xx, </a:t>
            </a:r>
            <a:r>
              <a:rPr lang="en-US" err="1"/>
              <a:t>xxxx</a:t>
            </a:r>
            <a:endParaRPr lang="en-US"/>
          </a:p>
        </p:txBody>
      </p:sp>
    </p:spTree>
    <p:extLst>
      <p:ext uri="{BB962C8B-B14F-4D97-AF65-F5344CB8AC3E}">
        <p14:creationId xmlns:p14="http://schemas.microsoft.com/office/powerpoint/2010/main" val="3975744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of Content 02 Dark">
    <p:bg>
      <p:bgPr>
        <a:solidFill>
          <a:schemeClr val="tx1"/>
        </a:solidFill>
        <a:effectLst/>
      </p:bgPr>
    </p:b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C4E639E5-9D72-94C9-7493-C3537F7C4196}"/>
              </a:ext>
            </a:extLst>
          </p:cNvPr>
          <p:cNvSpPr>
            <a:spLocks noGrp="1"/>
          </p:cNvSpPr>
          <p:nvPr>
            <p:ph type="pic" sz="quarter" idx="13" hasCustomPrompt="1"/>
          </p:nvPr>
        </p:nvSpPr>
        <p:spPr>
          <a:xfrm>
            <a:off x="6096000" y="0"/>
            <a:ext cx="6096000" cy="6858000"/>
          </a:xfrm>
          <a:solidFill>
            <a:schemeClr val="accent2">
              <a:lumMod val="75000"/>
            </a:schemeClr>
          </a:solidFill>
        </p:spPr>
        <p:txBody>
          <a:bodyPr anchor="ctr">
            <a:normAutofit/>
          </a:bodyPr>
          <a:lstStyle>
            <a:lvl1pPr algn="ctr">
              <a:defRPr sz="1200" b="0"/>
            </a:lvl1pPr>
          </a:lstStyle>
          <a:p>
            <a:r>
              <a:rPr lang="en-US"/>
              <a:t>Insert Photo</a:t>
            </a:r>
          </a:p>
        </p:txBody>
      </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5121" y="1060704"/>
            <a:ext cx="4806516" cy="636494"/>
          </a:xfrm>
        </p:spPr>
        <p:txBody>
          <a:bodyPr/>
          <a:lstStyle>
            <a:lvl1pPr>
              <a:defRPr sz="4400">
                <a:solidFill>
                  <a:schemeClr val="accent2"/>
                </a:solidFill>
              </a:defRPr>
            </a:lvl1pPr>
          </a:lstStyle>
          <a:p>
            <a:r>
              <a:rPr lang="en-US"/>
              <a:t>Content title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8" name="Content Placeholder 2">
            <a:extLst>
              <a:ext uri="{FF2B5EF4-FFF2-40B4-BE49-F238E27FC236}">
                <a16:creationId xmlns:a16="http://schemas.microsoft.com/office/drawing/2014/main" id="{6F108A92-B4AA-DC22-DDB0-4A72F0B9A843}"/>
              </a:ext>
            </a:extLst>
          </p:cNvPr>
          <p:cNvSpPr>
            <a:spLocks noGrp="1"/>
          </p:cNvSpPr>
          <p:nvPr>
            <p:ph idx="1" hasCustomPrompt="1"/>
          </p:nvPr>
        </p:nvSpPr>
        <p:spPr>
          <a:xfrm>
            <a:off x="605122" y="2121408"/>
            <a:ext cx="4799798" cy="3651863"/>
          </a:xfrm>
        </p:spPr>
        <p:txBody>
          <a:bodyPr>
            <a:noAutofit/>
          </a:bodyPr>
          <a:lstStyle>
            <a:lvl1pPr marL="285750" indent="-285750">
              <a:spcBef>
                <a:spcPts val="0"/>
              </a:spcBef>
              <a:spcAft>
                <a:spcPts val="1500"/>
              </a:spcAft>
              <a:buFont typeface="Arial" panose="020B0604020202020204" pitchFamily="34" charset="0"/>
              <a:buChar char="•"/>
              <a:defRPr sz="1800" b="0">
                <a:solidFill>
                  <a:schemeClr val="accent2"/>
                </a:solidFill>
              </a:defRPr>
            </a:lvl1pPr>
            <a:lvl2pPr marL="687388" indent="-223838">
              <a:spcBef>
                <a:spcPts val="0"/>
              </a:spcBef>
              <a:spcAft>
                <a:spcPts val="0"/>
              </a:spcAft>
              <a:buFont typeface="Arial" panose="020B0604020202020204" pitchFamily="34" charset="0"/>
              <a:buChar char="•"/>
              <a:tabLst/>
              <a:defRPr sz="1800">
                <a:solidFill>
                  <a:schemeClr val="accent2"/>
                </a:solidFill>
              </a:defRPr>
            </a:lvl2pPr>
            <a:lvl3pPr marL="687388" indent="0">
              <a:spcBef>
                <a:spcPts val="0"/>
              </a:spcBef>
              <a:spcAft>
                <a:spcPts val="0"/>
              </a:spcAft>
              <a:buNone/>
              <a:tabLst/>
              <a:defRPr sz="1800">
                <a:solidFill>
                  <a:schemeClr val="accent2"/>
                </a:solidFill>
              </a:defRPr>
            </a:lvl3pPr>
            <a:lvl4pPr marL="687388" indent="0">
              <a:spcBef>
                <a:spcPts val="0"/>
              </a:spcBef>
              <a:spcAft>
                <a:spcPts val="0"/>
              </a:spcAft>
              <a:buNone/>
              <a:tabLst/>
              <a:defRPr sz="1600">
                <a:solidFill>
                  <a:schemeClr val="accent2"/>
                </a:solidFill>
              </a:defRPr>
            </a:lvl4pPr>
            <a:lvl5pPr>
              <a:spcBef>
                <a:spcPts val="0"/>
              </a:spcBef>
              <a:spcAft>
                <a:spcPts val="0"/>
              </a:spcAft>
              <a:defRPr sz="1600">
                <a:solidFill>
                  <a:schemeClr val="accent2"/>
                </a:solidFill>
              </a:defRPr>
            </a:lvl5pPr>
          </a:lstStyle>
          <a:p>
            <a:pPr lvl="0"/>
            <a:r>
              <a:rPr lang="en-US"/>
              <a:t>Topic goes here</a:t>
            </a:r>
          </a:p>
          <a:p>
            <a:pPr lvl="1"/>
            <a:r>
              <a:rPr lang="en-US"/>
              <a:t>Sub-topic goes here</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993473E-2B47-0C6F-19ED-AA2C3FFC41CC}"/>
              </a:ext>
            </a:extLst>
          </p:cNvPr>
          <p:cNvSpPr>
            <a:spLocks noGrp="1"/>
          </p:cNvSpPr>
          <p:nvPr>
            <p:ph type="sldNum" sz="quarter" idx="4"/>
          </p:nvPr>
        </p:nvSpPr>
        <p:spPr>
          <a:xfrm>
            <a:off x="11353800" y="6236208"/>
            <a:ext cx="457200" cy="153888"/>
          </a:xfrm>
          <a:prstGeom prst="rect">
            <a:avLst/>
          </a:prstGeom>
        </p:spPr>
        <p:txBody>
          <a:bodyPr vert="horz" lIns="0" tIns="0" rIns="0" bIns="0" rtlCol="0" anchor="ctr">
            <a:noAutofit/>
          </a:bodyPr>
          <a:lstStyle>
            <a:lvl1pPr algn="r">
              <a:defRPr sz="1000">
                <a:solidFill>
                  <a:schemeClr val="accent1"/>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42556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able of Content 02 Dark">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C4E639E5-9D72-94C9-7493-C3537F7C4196}"/>
              </a:ext>
            </a:extLst>
          </p:cNvPr>
          <p:cNvSpPr>
            <a:spLocks noGrp="1"/>
          </p:cNvSpPr>
          <p:nvPr>
            <p:ph type="pic" sz="quarter" idx="13" hasCustomPrompt="1"/>
          </p:nvPr>
        </p:nvSpPr>
        <p:spPr>
          <a:xfrm>
            <a:off x="6096000" y="0"/>
            <a:ext cx="6096000" cy="6858000"/>
          </a:xfrm>
          <a:solidFill>
            <a:schemeClr val="accent2">
              <a:lumMod val="75000"/>
            </a:schemeClr>
          </a:solidFill>
        </p:spPr>
        <p:txBody>
          <a:bodyPr anchor="ctr">
            <a:normAutofit/>
          </a:bodyPr>
          <a:lstStyle>
            <a:lvl1pPr algn="ctr">
              <a:defRPr sz="1200" b="0"/>
            </a:lvl1pPr>
          </a:lstStyle>
          <a:p>
            <a:r>
              <a:rPr lang="en-US"/>
              <a:t>Insert Photo</a:t>
            </a:r>
          </a:p>
        </p:txBody>
      </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5121" y="1060704"/>
            <a:ext cx="4806516" cy="636494"/>
          </a:xfrm>
        </p:spPr>
        <p:txBody>
          <a:bodyPr/>
          <a:lstStyle>
            <a:lvl1pPr>
              <a:defRPr sz="4400">
                <a:solidFill>
                  <a:schemeClr val="accent1"/>
                </a:solidFill>
              </a:defRPr>
            </a:lvl1pPr>
          </a:lstStyle>
          <a:p>
            <a:r>
              <a:rPr lang="en-US"/>
              <a:t>Content title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8" name="Content Placeholder 2">
            <a:extLst>
              <a:ext uri="{FF2B5EF4-FFF2-40B4-BE49-F238E27FC236}">
                <a16:creationId xmlns:a16="http://schemas.microsoft.com/office/drawing/2014/main" id="{6F108A92-B4AA-DC22-DDB0-4A72F0B9A843}"/>
              </a:ext>
            </a:extLst>
          </p:cNvPr>
          <p:cNvSpPr>
            <a:spLocks noGrp="1"/>
          </p:cNvSpPr>
          <p:nvPr>
            <p:ph idx="1" hasCustomPrompt="1"/>
          </p:nvPr>
        </p:nvSpPr>
        <p:spPr>
          <a:xfrm>
            <a:off x="605122" y="3063241"/>
            <a:ext cx="4799798" cy="2761488"/>
          </a:xfrm>
        </p:spPr>
        <p:txBody>
          <a:bodyPr>
            <a:noAutofit/>
          </a:bodyPr>
          <a:lstStyle>
            <a:lvl1pPr marL="0" indent="0">
              <a:spcBef>
                <a:spcPts val="0"/>
              </a:spcBef>
              <a:spcAft>
                <a:spcPts val="1500"/>
              </a:spcAft>
              <a:buFont typeface="Arial" panose="020B0604020202020204" pitchFamily="34" charset="0"/>
              <a:buNone/>
              <a:defRPr sz="1200" b="0">
                <a:solidFill>
                  <a:schemeClr val="accent1"/>
                </a:solidFill>
              </a:defRPr>
            </a:lvl1pPr>
            <a:lvl2pPr marL="261938" indent="-261938">
              <a:spcBef>
                <a:spcPts val="0"/>
              </a:spcBef>
              <a:spcAft>
                <a:spcPts val="0"/>
              </a:spcAft>
              <a:buFont typeface="Arial" panose="020B0604020202020204" pitchFamily="34" charset="0"/>
              <a:buChar char="•"/>
              <a:tabLst/>
              <a:defRPr sz="1100">
                <a:solidFill>
                  <a:schemeClr val="accent1"/>
                </a:solidFill>
              </a:defRPr>
            </a:lvl2pPr>
            <a:lvl3pPr marL="687388" indent="0">
              <a:spcBef>
                <a:spcPts val="0"/>
              </a:spcBef>
              <a:spcAft>
                <a:spcPts val="0"/>
              </a:spcAft>
              <a:buNone/>
              <a:tabLst/>
              <a:defRPr sz="1100">
                <a:solidFill>
                  <a:schemeClr val="accent1"/>
                </a:solidFill>
              </a:defRPr>
            </a:lvl3pPr>
            <a:lvl4pPr marL="687388" indent="0">
              <a:spcBef>
                <a:spcPts val="0"/>
              </a:spcBef>
              <a:spcAft>
                <a:spcPts val="0"/>
              </a:spcAft>
              <a:buNone/>
              <a:tabLst/>
              <a:defRPr sz="1100">
                <a:solidFill>
                  <a:schemeClr val="accent1"/>
                </a:solidFill>
              </a:defRPr>
            </a:lvl4pPr>
            <a:lvl5pPr>
              <a:spcBef>
                <a:spcPts val="0"/>
              </a:spcBef>
              <a:spcAft>
                <a:spcPts val="0"/>
              </a:spcAft>
              <a:defRPr sz="1100">
                <a:solidFill>
                  <a:schemeClr val="accent1"/>
                </a:solidFill>
              </a:defRPr>
            </a:lvl5pPr>
          </a:lstStyle>
          <a:p>
            <a:pPr lvl="0"/>
            <a:r>
              <a:rPr lang="en-US"/>
              <a:t>Add table</a:t>
            </a:r>
          </a:p>
        </p:txBody>
      </p:sp>
      <p:sp>
        <p:nvSpPr>
          <p:cNvPr id="4" name="Text Placeholder 2">
            <a:extLst>
              <a:ext uri="{FF2B5EF4-FFF2-40B4-BE49-F238E27FC236}">
                <a16:creationId xmlns:a16="http://schemas.microsoft.com/office/drawing/2014/main" id="{83F17D64-9D3B-C833-73E0-0D513B6C3235}"/>
              </a:ext>
            </a:extLst>
          </p:cNvPr>
          <p:cNvSpPr>
            <a:spLocks noGrp="1"/>
          </p:cNvSpPr>
          <p:nvPr>
            <p:ph type="body" idx="14"/>
          </p:nvPr>
        </p:nvSpPr>
        <p:spPr>
          <a:xfrm>
            <a:off x="605121" y="2020824"/>
            <a:ext cx="3637695" cy="500719"/>
          </a:xfrm>
        </p:spPr>
        <p:txBody>
          <a:bodyPr anchor="t">
            <a:noAutofit/>
          </a:bodyPr>
          <a:lstStyle>
            <a:lvl1pPr marL="0" indent="0">
              <a:buNone/>
              <a:defRPr sz="1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EC131D0A-A6D5-5B51-BEC3-B6297761E105}"/>
              </a:ext>
            </a:extLst>
          </p:cNvPr>
          <p:cNvSpPr>
            <a:spLocks noGrp="1"/>
          </p:cNvSpPr>
          <p:nvPr>
            <p:ph type="sldNum" sz="quarter" idx="4"/>
          </p:nvPr>
        </p:nvSpPr>
        <p:spPr>
          <a:xfrm>
            <a:off x="11353800" y="6236208"/>
            <a:ext cx="457200" cy="153888"/>
          </a:xfrm>
          <a:prstGeom prst="rect">
            <a:avLst/>
          </a:prstGeom>
        </p:spPr>
        <p:txBody>
          <a:bodyPr vert="horz" lIns="0" tIns="0" rIns="0" bIns="0" rtlCol="0" anchor="ctr">
            <a:noAutofit/>
          </a:bodyPr>
          <a:lstStyle>
            <a:lvl1pPr algn="r">
              <a:defRPr sz="1000">
                <a:solidFill>
                  <a:schemeClr val="accent1"/>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96945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able of Content 02 Dark">
    <p:bg>
      <p:bgPr>
        <a:solidFill>
          <a:schemeClr val="tx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688AD24B-4065-AB58-EB41-A2259242AB9C}"/>
              </a:ext>
            </a:extLst>
          </p:cNvPr>
          <p:cNvSpPr>
            <a:spLocks noGrp="1"/>
          </p:cNvSpPr>
          <p:nvPr>
            <p:ph type="body" idx="15"/>
          </p:nvPr>
        </p:nvSpPr>
        <p:spPr>
          <a:xfrm>
            <a:off x="7012538" y="195067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
        <p:nvSpPr>
          <p:cNvPr id="3" name="Picture Placeholder 5">
            <a:extLst>
              <a:ext uri="{FF2B5EF4-FFF2-40B4-BE49-F238E27FC236}">
                <a16:creationId xmlns:a16="http://schemas.microsoft.com/office/drawing/2014/main" id="{C4E639E5-9D72-94C9-7493-C3537F7C4196}"/>
              </a:ext>
            </a:extLst>
          </p:cNvPr>
          <p:cNvSpPr>
            <a:spLocks noGrp="1"/>
          </p:cNvSpPr>
          <p:nvPr>
            <p:ph type="pic" sz="quarter" idx="13" hasCustomPrompt="1"/>
          </p:nvPr>
        </p:nvSpPr>
        <p:spPr>
          <a:xfrm>
            <a:off x="0" y="0"/>
            <a:ext cx="6096000" cy="6858000"/>
          </a:xfrm>
          <a:solidFill>
            <a:schemeClr val="accent2">
              <a:lumMod val="75000"/>
            </a:schemeClr>
          </a:solidFill>
        </p:spPr>
        <p:txBody>
          <a:bodyPr anchor="ctr">
            <a:normAutofit/>
          </a:bodyPr>
          <a:lstStyle>
            <a:lvl1pPr algn="ctr">
              <a:defRPr sz="1200" b="0"/>
            </a:lvl1pPr>
          </a:lstStyle>
          <a:p>
            <a:r>
              <a:rPr lang="en-US"/>
              <a:t>Insert Photo</a:t>
            </a:r>
          </a:p>
        </p:txBody>
      </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7012538" y="2423342"/>
            <a:ext cx="4485358" cy="1554480"/>
          </a:xfrm>
        </p:spPr>
        <p:txBody>
          <a:bodyPr/>
          <a:lstStyle>
            <a:lvl1pPr>
              <a:defRPr sz="5400">
                <a:solidFill>
                  <a:schemeClr val="accent2"/>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7EC88895-8C8E-BCF3-07B9-E9B2994361AD}"/>
              </a:ext>
            </a:extLst>
          </p:cNvPr>
          <p:cNvSpPr>
            <a:spLocks noGrp="1"/>
          </p:cNvSpPr>
          <p:nvPr>
            <p:ph type="body" idx="14"/>
          </p:nvPr>
        </p:nvSpPr>
        <p:spPr>
          <a:xfrm>
            <a:off x="7016434" y="4225190"/>
            <a:ext cx="4490519" cy="1947010"/>
          </a:xfrm>
        </p:spPr>
        <p:txBody>
          <a:bodyPr anchor="t">
            <a:noAutofit/>
          </a:bodyPr>
          <a:lstStyle>
            <a:lvl1pPr marL="0" indent="0">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Slide Number Placeholder 5">
            <a:extLst>
              <a:ext uri="{FF2B5EF4-FFF2-40B4-BE49-F238E27FC236}">
                <a16:creationId xmlns:a16="http://schemas.microsoft.com/office/drawing/2014/main" id="{AB548721-0354-3DFF-6E2E-F7DC11895074}"/>
              </a:ext>
            </a:extLst>
          </p:cNvPr>
          <p:cNvSpPr>
            <a:spLocks noGrp="1"/>
          </p:cNvSpPr>
          <p:nvPr>
            <p:ph type="sldNum" sz="quarter" idx="4"/>
          </p:nvPr>
        </p:nvSpPr>
        <p:spPr>
          <a:xfrm>
            <a:off x="11353800" y="6236208"/>
            <a:ext cx="457200" cy="153888"/>
          </a:xfrm>
          <a:prstGeom prst="rect">
            <a:avLst/>
          </a:prstGeom>
        </p:spPr>
        <p:txBody>
          <a:bodyPr vert="horz" lIns="0" tIns="0" rIns="0" bIns="0" rtlCol="0" anchor="ctr">
            <a:noAutofit/>
          </a:bodyPr>
          <a:lstStyle>
            <a:lvl1pPr algn="r">
              <a:defRPr sz="1000">
                <a:solidFill>
                  <a:schemeClr val="accent2"/>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2497412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able of Content 02 Dark">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C4E639E5-9D72-94C9-7493-C3537F7C4196}"/>
              </a:ext>
            </a:extLst>
          </p:cNvPr>
          <p:cNvSpPr>
            <a:spLocks noGrp="1"/>
          </p:cNvSpPr>
          <p:nvPr>
            <p:ph type="pic" sz="quarter" idx="13" hasCustomPrompt="1"/>
          </p:nvPr>
        </p:nvSpPr>
        <p:spPr>
          <a:xfrm>
            <a:off x="6096000" y="0"/>
            <a:ext cx="6096000" cy="6858000"/>
          </a:xfrm>
          <a:solidFill>
            <a:schemeClr val="accent2">
              <a:lumMod val="75000"/>
            </a:schemeClr>
          </a:solidFill>
        </p:spPr>
        <p:txBody>
          <a:bodyPr anchor="ctr">
            <a:normAutofit/>
          </a:bodyPr>
          <a:lstStyle>
            <a:lvl1pPr algn="ctr">
              <a:defRPr sz="1200" b="0"/>
            </a:lvl1pPr>
          </a:lstStyle>
          <a:p>
            <a:r>
              <a:rPr lang="en-US"/>
              <a:t>Insert Photo</a:t>
            </a:r>
          </a:p>
        </p:txBody>
      </p:sp>
      <p:pic>
        <p:nvPicPr>
          <p:cNvPr id="6" name="Picture 5" descr="A blue circular pattern with lines in the center&#10;&#10;Description automatically generated">
            <a:extLst>
              <a:ext uri="{FF2B5EF4-FFF2-40B4-BE49-F238E27FC236}">
                <a16:creationId xmlns:a16="http://schemas.microsoft.com/office/drawing/2014/main" id="{DFB4BEA2-1B52-A7CF-9977-948D59186C1E}"/>
              </a:ext>
            </a:extLst>
          </p:cNvPr>
          <p:cNvPicPr>
            <a:picLocks noChangeAspect="1"/>
          </p:cNvPicPr>
          <p:nvPr userDrawn="1"/>
        </p:nvPicPr>
        <p:blipFill>
          <a:blip r:embed="rId2"/>
          <a:stretch>
            <a:fillRect/>
          </a:stretch>
        </p:blipFill>
        <p:spPr>
          <a:xfrm>
            <a:off x="5832088" y="117088"/>
            <a:ext cx="6623824" cy="6623824"/>
          </a:xfrm>
          <a:prstGeom prst="rect">
            <a:avLst/>
          </a:prstGeom>
        </p:spPr>
      </p:pic>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06380"/>
            <a:ext cx="4270248" cy="1554480"/>
          </a:xfrm>
        </p:spPr>
        <p:txBody>
          <a:bodyPr/>
          <a:lstStyle>
            <a:lvl1pPr>
              <a:defRPr sz="5400">
                <a:solidFill>
                  <a:schemeClr val="accent1"/>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142CFD4F-6261-E51E-95BC-E71E177F7325}"/>
              </a:ext>
            </a:extLst>
          </p:cNvPr>
          <p:cNvSpPr>
            <a:spLocks noGrp="1"/>
          </p:cNvSpPr>
          <p:nvPr>
            <p:ph type="body" idx="14"/>
          </p:nvPr>
        </p:nvSpPr>
        <p:spPr>
          <a:xfrm>
            <a:off x="609600" y="3922776"/>
            <a:ext cx="4270248" cy="1947010"/>
          </a:xfrm>
        </p:spPr>
        <p:txBody>
          <a:bodyPr anchor="t">
            <a:noAutofit/>
          </a:bodyPr>
          <a:lstStyle>
            <a:lvl1pPr marL="0" indent="0">
              <a:buNone/>
              <a:defRPr sz="1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a:extLst>
              <a:ext uri="{FF2B5EF4-FFF2-40B4-BE49-F238E27FC236}">
                <a16:creationId xmlns:a16="http://schemas.microsoft.com/office/drawing/2014/main" id="{2FAE43A8-7D69-D8E8-8803-71173C892628}"/>
              </a:ext>
            </a:extLst>
          </p:cNvPr>
          <p:cNvSpPr>
            <a:spLocks noGrp="1"/>
          </p:cNvSpPr>
          <p:nvPr>
            <p:ph type="body" idx="15"/>
          </p:nvPr>
        </p:nvSpPr>
        <p:spPr>
          <a:xfrm>
            <a:off x="605121" y="16255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id="{700AD87C-005A-684E-789F-DC17C92D4160}"/>
              </a:ext>
            </a:extLst>
          </p:cNvPr>
          <p:cNvSpPr>
            <a:spLocks noGrp="1"/>
          </p:cNvSpPr>
          <p:nvPr>
            <p:ph type="sldNum" sz="quarter" idx="4"/>
          </p:nvPr>
        </p:nvSpPr>
        <p:spPr>
          <a:xfrm>
            <a:off x="11353800" y="6236208"/>
            <a:ext cx="457200" cy="153888"/>
          </a:xfrm>
          <a:prstGeom prst="rect">
            <a:avLst/>
          </a:prstGeom>
        </p:spPr>
        <p:txBody>
          <a:bodyPr vert="horz" lIns="0" tIns="0" rIns="0" bIns="0" rtlCol="0" anchor="ctr">
            <a:noAutofit/>
          </a:bodyPr>
          <a:lstStyle>
            <a:lvl1pPr algn="r">
              <a:defRPr sz="1000">
                <a:solidFill>
                  <a:schemeClr val="accent1"/>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1095950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able of Content 02 Dark">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C4E639E5-9D72-94C9-7493-C3537F7C4196}"/>
              </a:ext>
            </a:extLst>
          </p:cNvPr>
          <p:cNvSpPr>
            <a:spLocks noGrp="1"/>
          </p:cNvSpPr>
          <p:nvPr>
            <p:ph type="pic" sz="quarter" idx="13" hasCustomPrompt="1"/>
          </p:nvPr>
        </p:nvSpPr>
        <p:spPr>
          <a:xfrm>
            <a:off x="0" y="0"/>
            <a:ext cx="12192000" cy="6858000"/>
          </a:xfrm>
          <a:solidFill>
            <a:schemeClr val="accent2">
              <a:lumMod val="75000"/>
            </a:schemeClr>
          </a:solidFill>
        </p:spPr>
        <p:txBody>
          <a:bodyPr anchor="ctr">
            <a:normAutofit/>
          </a:bodyPr>
          <a:lstStyle>
            <a:lvl1pPr algn="ctr">
              <a:defRPr sz="1200" b="0"/>
            </a:lvl1pPr>
          </a:lstStyle>
          <a:p>
            <a:r>
              <a:rPr lang="en-US"/>
              <a:t>Insert Photo</a:t>
            </a:r>
          </a:p>
        </p:txBody>
      </p:sp>
      <p:pic>
        <p:nvPicPr>
          <p:cNvPr id="6" name="Picture 5" descr="A blue circular pattern with lines in the center&#10;&#10;Description automatically generated">
            <a:extLst>
              <a:ext uri="{FF2B5EF4-FFF2-40B4-BE49-F238E27FC236}">
                <a16:creationId xmlns:a16="http://schemas.microsoft.com/office/drawing/2014/main" id="{DFB4BEA2-1B52-A7CF-9977-948D59186C1E}"/>
              </a:ext>
            </a:extLst>
          </p:cNvPr>
          <p:cNvPicPr>
            <a:picLocks noChangeAspect="1"/>
          </p:cNvPicPr>
          <p:nvPr userDrawn="1"/>
        </p:nvPicPr>
        <p:blipFill>
          <a:blip r:embed="rId2"/>
          <a:stretch>
            <a:fillRect/>
          </a:stretch>
        </p:blipFill>
        <p:spPr>
          <a:xfrm>
            <a:off x="2784088" y="117088"/>
            <a:ext cx="6623824" cy="6623824"/>
          </a:xfrm>
          <a:prstGeom prst="rect">
            <a:avLst/>
          </a:prstGeom>
        </p:spPr>
      </p:pic>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4614672" y="2651760"/>
            <a:ext cx="2962656" cy="1554480"/>
          </a:xfrm>
        </p:spPr>
        <p:txBody>
          <a:bodyPr anchor="ctr"/>
          <a:lstStyle>
            <a:lvl1pPr algn="ctr">
              <a:defRPr sz="2400">
                <a:solidFill>
                  <a:schemeClr val="accent2"/>
                </a:solidFill>
              </a:defRPr>
            </a:lvl1pPr>
          </a:lstStyle>
          <a:p>
            <a:r>
              <a:rPr lang="en-US"/>
              <a:t>Headline title goes here</a:t>
            </a:r>
          </a:p>
        </p:txBody>
      </p:sp>
      <p:sp>
        <p:nvSpPr>
          <p:cNvPr id="4" name="Slide Number Placeholder 5">
            <a:extLst>
              <a:ext uri="{FF2B5EF4-FFF2-40B4-BE49-F238E27FC236}">
                <a16:creationId xmlns:a16="http://schemas.microsoft.com/office/drawing/2014/main" id="{156368DA-6188-6BE1-B9CE-CEB140471BE7}"/>
              </a:ext>
            </a:extLst>
          </p:cNvPr>
          <p:cNvSpPr>
            <a:spLocks noGrp="1"/>
          </p:cNvSpPr>
          <p:nvPr>
            <p:ph type="sldNum" sz="quarter" idx="4"/>
          </p:nvPr>
        </p:nvSpPr>
        <p:spPr>
          <a:xfrm>
            <a:off x="11353800" y="6236208"/>
            <a:ext cx="457200" cy="153888"/>
          </a:xfrm>
          <a:prstGeom prst="rect">
            <a:avLst/>
          </a:prstGeom>
        </p:spPr>
        <p:txBody>
          <a:bodyPr vert="horz" lIns="0" tIns="0" rIns="0" bIns="0" rtlCol="0" anchor="ctr">
            <a:noAutofit/>
          </a:bodyPr>
          <a:lstStyle>
            <a:lvl1pPr algn="r">
              <a:defRPr sz="1000">
                <a:solidFill>
                  <a:schemeClr val="accent1"/>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2000926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able of Content 02 Dark">
    <p:bg>
      <p:bgPr>
        <a:solidFill>
          <a:schemeClr val="bg2">
            <a:alpha val="5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990B34-DCCC-0637-3A39-B888C31D72D7}"/>
              </a:ext>
            </a:extLst>
          </p:cNvPr>
          <p:cNvGrpSpPr/>
          <p:nvPr userDrawn="1"/>
        </p:nvGrpSpPr>
        <p:grpSpPr>
          <a:xfrm>
            <a:off x="5780124" y="351481"/>
            <a:ext cx="6127625" cy="6157860"/>
            <a:chOff x="5780124" y="351481"/>
            <a:chExt cx="6127625" cy="6157860"/>
          </a:xfrm>
        </p:grpSpPr>
        <p:pic>
          <p:nvPicPr>
            <p:cNvPr id="8" name="Picture 7" descr="A circular blue and black background&#10;&#10;Description automatically generated">
              <a:extLst>
                <a:ext uri="{FF2B5EF4-FFF2-40B4-BE49-F238E27FC236}">
                  <a16:creationId xmlns:a16="http://schemas.microsoft.com/office/drawing/2014/main" id="{73A71B57-2416-0EE6-F643-5A3457CEBDFB}"/>
                </a:ext>
              </a:extLst>
            </p:cNvPr>
            <p:cNvPicPr>
              <a:picLocks noChangeAspect="1"/>
            </p:cNvPicPr>
            <p:nvPr/>
          </p:nvPicPr>
          <p:blipFill rotWithShape="1">
            <a:blip r:embed="rId2"/>
            <a:srcRect l="11191" t="10032" r="10953" b="11209"/>
            <a:stretch/>
          </p:blipFill>
          <p:spPr>
            <a:xfrm>
              <a:off x="5780124" y="351481"/>
              <a:ext cx="1720011" cy="1739972"/>
            </a:xfrm>
            <a:prstGeom prst="rect">
              <a:avLst/>
            </a:prstGeom>
          </p:spPr>
        </p:pic>
        <p:pic>
          <p:nvPicPr>
            <p:cNvPr id="10" name="Picture 9" descr="A circular blue and black background&#10;&#10;Description automatically generated">
              <a:extLst>
                <a:ext uri="{FF2B5EF4-FFF2-40B4-BE49-F238E27FC236}">
                  <a16:creationId xmlns:a16="http://schemas.microsoft.com/office/drawing/2014/main" id="{7F078736-AFAA-AC3C-51E0-43894B5E64C7}"/>
                </a:ext>
              </a:extLst>
            </p:cNvPr>
            <p:cNvPicPr>
              <a:picLocks noChangeAspect="1"/>
            </p:cNvPicPr>
            <p:nvPr/>
          </p:nvPicPr>
          <p:blipFill rotWithShape="1">
            <a:blip r:embed="rId2"/>
            <a:srcRect l="11191" t="10032" r="10953" b="11209"/>
            <a:stretch/>
          </p:blipFill>
          <p:spPr>
            <a:xfrm>
              <a:off x="5780124" y="2560425"/>
              <a:ext cx="1720011" cy="1739972"/>
            </a:xfrm>
            <a:prstGeom prst="rect">
              <a:avLst/>
            </a:prstGeom>
          </p:spPr>
        </p:pic>
        <p:pic>
          <p:nvPicPr>
            <p:cNvPr id="11" name="Picture 10" descr="A circular blue and black background&#10;&#10;Description automatically generated">
              <a:extLst>
                <a:ext uri="{FF2B5EF4-FFF2-40B4-BE49-F238E27FC236}">
                  <a16:creationId xmlns:a16="http://schemas.microsoft.com/office/drawing/2014/main" id="{33D5C7F0-BD5F-6743-C95C-A1DAE9FC9B88}"/>
                </a:ext>
              </a:extLst>
            </p:cNvPr>
            <p:cNvPicPr>
              <a:picLocks noChangeAspect="1"/>
            </p:cNvPicPr>
            <p:nvPr/>
          </p:nvPicPr>
          <p:blipFill rotWithShape="1">
            <a:blip r:embed="rId2"/>
            <a:srcRect l="11191" t="10032" r="10953" b="11209"/>
            <a:stretch/>
          </p:blipFill>
          <p:spPr>
            <a:xfrm>
              <a:off x="5780124" y="4769369"/>
              <a:ext cx="1720011" cy="1739972"/>
            </a:xfrm>
            <a:prstGeom prst="rect">
              <a:avLst/>
            </a:prstGeom>
          </p:spPr>
        </p:pic>
        <p:pic>
          <p:nvPicPr>
            <p:cNvPr id="12" name="Picture 11" descr="A circular blue and black background&#10;&#10;Description automatically generated">
              <a:extLst>
                <a:ext uri="{FF2B5EF4-FFF2-40B4-BE49-F238E27FC236}">
                  <a16:creationId xmlns:a16="http://schemas.microsoft.com/office/drawing/2014/main" id="{D462BB83-2009-8BC4-28EC-B5F96452B539}"/>
                </a:ext>
              </a:extLst>
            </p:cNvPr>
            <p:cNvPicPr>
              <a:picLocks noChangeAspect="1"/>
            </p:cNvPicPr>
            <p:nvPr/>
          </p:nvPicPr>
          <p:blipFill rotWithShape="1">
            <a:blip r:embed="rId2"/>
            <a:srcRect l="11191" t="10032" r="10953" b="11209"/>
            <a:stretch/>
          </p:blipFill>
          <p:spPr>
            <a:xfrm>
              <a:off x="7989068" y="351481"/>
              <a:ext cx="1720011" cy="1739972"/>
            </a:xfrm>
            <a:prstGeom prst="rect">
              <a:avLst/>
            </a:prstGeom>
          </p:spPr>
        </p:pic>
        <p:pic>
          <p:nvPicPr>
            <p:cNvPr id="13" name="Picture 12" descr="A circular blue and black background&#10;&#10;Description automatically generated">
              <a:extLst>
                <a:ext uri="{FF2B5EF4-FFF2-40B4-BE49-F238E27FC236}">
                  <a16:creationId xmlns:a16="http://schemas.microsoft.com/office/drawing/2014/main" id="{505A66E2-8E5D-11DC-089C-507161ED8F14}"/>
                </a:ext>
              </a:extLst>
            </p:cNvPr>
            <p:cNvPicPr>
              <a:picLocks noChangeAspect="1"/>
            </p:cNvPicPr>
            <p:nvPr/>
          </p:nvPicPr>
          <p:blipFill rotWithShape="1">
            <a:blip r:embed="rId2"/>
            <a:srcRect l="11191" t="10032" r="10953" b="11209"/>
            <a:stretch/>
          </p:blipFill>
          <p:spPr>
            <a:xfrm>
              <a:off x="7989068" y="2560425"/>
              <a:ext cx="1720011" cy="1739972"/>
            </a:xfrm>
            <a:prstGeom prst="rect">
              <a:avLst/>
            </a:prstGeom>
          </p:spPr>
        </p:pic>
        <p:pic>
          <p:nvPicPr>
            <p:cNvPr id="14" name="Picture 13" descr="A circular blue and black background&#10;&#10;Description automatically generated">
              <a:extLst>
                <a:ext uri="{FF2B5EF4-FFF2-40B4-BE49-F238E27FC236}">
                  <a16:creationId xmlns:a16="http://schemas.microsoft.com/office/drawing/2014/main" id="{08A401AD-93D0-49A9-EE74-376EB8517C5B}"/>
                </a:ext>
              </a:extLst>
            </p:cNvPr>
            <p:cNvPicPr>
              <a:picLocks noChangeAspect="1"/>
            </p:cNvPicPr>
            <p:nvPr/>
          </p:nvPicPr>
          <p:blipFill rotWithShape="1">
            <a:blip r:embed="rId2"/>
            <a:srcRect l="11191" t="10032" r="10953" b="11209"/>
            <a:stretch/>
          </p:blipFill>
          <p:spPr>
            <a:xfrm>
              <a:off x="7989068" y="4769369"/>
              <a:ext cx="1720011" cy="1739972"/>
            </a:xfrm>
            <a:prstGeom prst="rect">
              <a:avLst/>
            </a:prstGeom>
          </p:spPr>
        </p:pic>
        <p:pic>
          <p:nvPicPr>
            <p:cNvPr id="15" name="Picture 14" descr="A circular blue and black background&#10;&#10;Description automatically generated">
              <a:extLst>
                <a:ext uri="{FF2B5EF4-FFF2-40B4-BE49-F238E27FC236}">
                  <a16:creationId xmlns:a16="http://schemas.microsoft.com/office/drawing/2014/main" id="{5A1743CA-DFC0-C251-C271-BF787C74C30E}"/>
                </a:ext>
              </a:extLst>
            </p:cNvPr>
            <p:cNvPicPr>
              <a:picLocks noChangeAspect="1"/>
            </p:cNvPicPr>
            <p:nvPr/>
          </p:nvPicPr>
          <p:blipFill rotWithShape="1">
            <a:blip r:embed="rId2"/>
            <a:srcRect l="11191" t="10032" r="10953" b="11209"/>
            <a:stretch/>
          </p:blipFill>
          <p:spPr>
            <a:xfrm>
              <a:off x="10187738" y="351481"/>
              <a:ext cx="1720011" cy="1739972"/>
            </a:xfrm>
            <a:prstGeom prst="rect">
              <a:avLst/>
            </a:prstGeom>
          </p:spPr>
        </p:pic>
        <p:pic>
          <p:nvPicPr>
            <p:cNvPr id="16" name="Picture 15" descr="A circular blue and black background&#10;&#10;Description automatically generated">
              <a:extLst>
                <a:ext uri="{FF2B5EF4-FFF2-40B4-BE49-F238E27FC236}">
                  <a16:creationId xmlns:a16="http://schemas.microsoft.com/office/drawing/2014/main" id="{26703AE7-3432-430B-8F0B-013571ECEBA9}"/>
                </a:ext>
              </a:extLst>
            </p:cNvPr>
            <p:cNvPicPr>
              <a:picLocks noChangeAspect="1"/>
            </p:cNvPicPr>
            <p:nvPr/>
          </p:nvPicPr>
          <p:blipFill rotWithShape="1">
            <a:blip r:embed="rId2"/>
            <a:srcRect l="11191" t="10032" r="10953" b="11209"/>
            <a:stretch/>
          </p:blipFill>
          <p:spPr>
            <a:xfrm>
              <a:off x="10187738" y="2560425"/>
              <a:ext cx="1720011" cy="1739972"/>
            </a:xfrm>
            <a:prstGeom prst="rect">
              <a:avLst/>
            </a:prstGeom>
          </p:spPr>
        </p:pic>
        <p:pic>
          <p:nvPicPr>
            <p:cNvPr id="17" name="Picture 16" descr="A circular blue and black background&#10;&#10;Description automatically generated">
              <a:extLst>
                <a:ext uri="{FF2B5EF4-FFF2-40B4-BE49-F238E27FC236}">
                  <a16:creationId xmlns:a16="http://schemas.microsoft.com/office/drawing/2014/main" id="{C2BE9E68-6658-7AB7-D401-28BF51195A6B}"/>
                </a:ext>
              </a:extLst>
            </p:cNvPr>
            <p:cNvPicPr>
              <a:picLocks noChangeAspect="1"/>
            </p:cNvPicPr>
            <p:nvPr/>
          </p:nvPicPr>
          <p:blipFill rotWithShape="1">
            <a:blip r:embed="rId2"/>
            <a:srcRect l="11191" t="10032" r="10953" b="11209"/>
            <a:stretch/>
          </p:blipFill>
          <p:spPr>
            <a:xfrm>
              <a:off x="10187738" y="4769369"/>
              <a:ext cx="1720011" cy="1739972"/>
            </a:xfrm>
            <a:prstGeom prst="rect">
              <a:avLst/>
            </a:prstGeom>
          </p:spPr>
        </p:pic>
      </p:gr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06380"/>
            <a:ext cx="4270248" cy="1554480"/>
          </a:xfrm>
        </p:spPr>
        <p:txBody>
          <a:bodyPr/>
          <a:lstStyle>
            <a:lvl1pPr>
              <a:defRPr sz="5400">
                <a:solidFill>
                  <a:schemeClr val="accent1"/>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142CFD4F-6261-E51E-95BC-E71E177F7325}"/>
              </a:ext>
            </a:extLst>
          </p:cNvPr>
          <p:cNvSpPr>
            <a:spLocks noGrp="1"/>
          </p:cNvSpPr>
          <p:nvPr>
            <p:ph type="body" idx="14"/>
          </p:nvPr>
        </p:nvSpPr>
        <p:spPr>
          <a:xfrm>
            <a:off x="609600" y="3922776"/>
            <a:ext cx="4270248" cy="1947010"/>
          </a:xfrm>
        </p:spPr>
        <p:txBody>
          <a:bodyPr anchor="t">
            <a:noAutofit/>
          </a:bodyPr>
          <a:lstStyle>
            <a:lvl1pPr marL="0" indent="0">
              <a:buNone/>
              <a:defRPr sz="1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A8F1C741-2459-B0EB-B696-D51B2770FDD4}"/>
              </a:ext>
            </a:extLst>
          </p:cNvPr>
          <p:cNvSpPr>
            <a:spLocks noGrp="1"/>
          </p:cNvSpPr>
          <p:nvPr>
            <p:ph type="body" idx="15"/>
          </p:nvPr>
        </p:nvSpPr>
        <p:spPr>
          <a:xfrm>
            <a:off x="605121" y="16255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297811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able of Content 02 Dark">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06380"/>
            <a:ext cx="4270248" cy="1554480"/>
          </a:xfrm>
        </p:spPr>
        <p:txBody>
          <a:bodyPr/>
          <a:lstStyle>
            <a:lvl1pPr>
              <a:defRPr sz="5400">
                <a:solidFill>
                  <a:schemeClr val="accent1"/>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142CFD4F-6261-E51E-95BC-E71E177F7325}"/>
              </a:ext>
            </a:extLst>
          </p:cNvPr>
          <p:cNvSpPr>
            <a:spLocks noGrp="1"/>
          </p:cNvSpPr>
          <p:nvPr>
            <p:ph type="body" idx="14"/>
          </p:nvPr>
        </p:nvSpPr>
        <p:spPr>
          <a:xfrm>
            <a:off x="609600" y="3922776"/>
            <a:ext cx="4270248" cy="1947010"/>
          </a:xfrm>
        </p:spPr>
        <p:txBody>
          <a:bodyPr anchor="t">
            <a:noAutofit/>
          </a:bodyPr>
          <a:lstStyle>
            <a:lvl1pPr marL="0" indent="0">
              <a:buNone/>
              <a:defRPr sz="1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 name="Group 2">
            <a:extLst>
              <a:ext uri="{FF2B5EF4-FFF2-40B4-BE49-F238E27FC236}">
                <a16:creationId xmlns:a16="http://schemas.microsoft.com/office/drawing/2014/main" id="{3AD75616-E1FA-6274-A4E4-AAB485146407}"/>
              </a:ext>
            </a:extLst>
          </p:cNvPr>
          <p:cNvGrpSpPr/>
          <p:nvPr userDrawn="1"/>
        </p:nvGrpSpPr>
        <p:grpSpPr>
          <a:xfrm>
            <a:off x="5758846" y="355955"/>
            <a:ext cx="6174573" cy="6153385"/>
            <a:chOff x="5758846" y="355955"/>
            <a:chExt cx="6174573" cy="6153385"/>
          </a:xfrm>
        </p:grpSpPr>
        <p:pic>
          <p:nvPicPr>
            <p:cNvPr id="6" name="Picture 5" descr="A blue circular pattern with lines in the center&#10;&#10;Description automatically generated">
              <a:extLst>
                <a:ext uri="{FF2B5EF4-FFF2-40B4-BE49-F238E27FC236}">
                  <a16:creationId xmlns:a16="http://schemas.microsoft.com/office/drawing/2014/main" id="{AD0DD864-94A9-9EF5-1089-07D04E4C2F50}"/>
                </a:ext>
              </a:extLst>
            </p:cNvPr>
            <p:cNvPicPr>
              <a:picLocks noChangeAspect="1"/>
            </p:cNvPicPr>
            <p:nvPr/>
          </p:nvPicPr>
          <p:blipFill rotWithShape="1">
            <a:blip r:embed="rId2"/>
            <a:srcRect l="11191" t="10246" r="10953" b="10996"/>
            <a:stretch/>
          </p:blipFill>
          <p:spPr>
            <a:xfrm>
              <a:off x="5758846" y="355955"/>
              <a:ext cx="1715588" cy="1735497"/>
            </a:xfrm>
            <a:prstGeom prst="rect">
              <a:avLst/>
            </a:prstGeom>
          </p:spPr>
        </p:pic>
        <p:pic>
          <p:nvPicPr>
            <p:cNvPr id="18" name="Picture 17" descr="A blue circular pattern with lines in the center&#10;&#10;Description automatically generated">
              <a:extLst>
                <a:ext uri="{FF2B5EF4-FFF2-40B4-BE49-F238E27FC236}">
                  <a16:creationId xmlns:a16="http://schemas.microsoft.com/office/drawing/2014/main" id="{C42CBF60-482E-E42E-2502-459131822D54}"/>
                </a:ext>
              </a:extLst>
            </p:cNvPr>
            <p:cNvPicPr>
              <a:picLocks noChangeAspect="1"/>
            </p:cNvPicPr>
            <p:nvPr/>
          </p:nvPicPr>
          <p:blipFill rotWithShape="1">
            <a:blip r:embed="rId2"/>
            <a:srcRect l="11191" t="10246" r="10953" b="10996"/>
            <a:stretch/>
          </p:blipFill>
          <p:spPr>
            <a:xfrm>
              <a:off x="5758846" y="2564899"/>
              <a:ext cx="1715588" cy="1735497"/>
            </a:xfrm>
            <a:prstGeom prst="rect">
              <a:avLst/>
            </a:prstGeom>
          </p:spPr>
        </p:pic>
        <p:pic>
          <p:nvPicPr>
            <p:cNvPr id="19" name="Picture 18" descr="A blue circular pattern with lines in the center&#10;&#10;Description automatically generated">
              <a:extLst>
                <a:ext uri="{FF2B5EF4-FFF2-40B4-BE49-F238E27FC236}">
                  <a16:creationId xmlns:a16="http://schemas.microsoft.com/office/drawing/2014/main" id="{42CB3768-444C-34F4-DAAA-C239D3BB1460}"/>
                </a:ext>
              </a:extLst>
            </p:cNvPr>
            <p:cNvPicPr>
              <a:picLocks noChangeAspect="1"/>
            </p:cNvPicPr>
            <p:nvPr/>
          </p:nvPicPr>
          <p:blipFill rotWithShape="1">
            <a:blip r:embed="rId2"/>
            <a:srcRect l="11191" t="10246" r="10953" b="10996"/>
            <a:stretch/>
          </p:blipFill>
          <p:spPr>
            <a:xfrm>
              <a:off x="5758846" y="4773843"/>
              <a:ext cx="1715588" cy="1735497"/>
            </a:xfrm>
            <a:prstGeom prst="rect">
              <a:avLst/>
            </a:prstGeom>
          </p:spPr>
        </p:pic>
        <p:pic>
          <p:nvPicPr>
            <p:cNvPr id="20" name="Picture 19" descr="A blue circular pattern with lines in the center&#10;&#10;Description automatically generated">
              <a:extLst>
                <a:ext uri="{FF2B5EF4-FFF2-40B4-BE49-F238E27FC236}">
                  <a16:creationId xmlns:a16="http://schemas.microsoft.com/office/drawing/2014/main" id="{8AC1CE0B-C2CB-5E36-5A4E-C28212D90900}"/>
                </a:ext>
              </a:extLst>
            </p:cNvPr>
            <p:cNvPicPr>
              <a:picLocks noChangeAspect="1"/>
            </p:cNvPicPr>
            <p:nvPr/>
          </p:nvPicPr>
          <p:blipFill rotWithShape="1">
            <a:blip r:embed="rId2"/>
            <a:srcRect l="11191" t="10246" r="10953" b="10996"/>
            <a:stretch/>
          </p:blipFill>
          <p:spPr>
            <a:xfrm>
              <a:off x="7998613" y="355955"/>
              <a:ext cx="1715588" cy="1735497"/>
            </a:xfrm>
            <a:prstGeom prst="rect">
              <a:avLst/>
            </a:prstGeom>
          </p:spPr>
        </p:pic>
        <p:pic>
          <p:nvPicPr>
            <p:cNvPr id="21" name="Picture 20" descr="A blue circular pattern with lines in the center&#10;&#10;Description automatically generated">
              <a:extLst>
                <a:ext uri="{FF2B5EF4-FFF2-40B4-BE49-F238E27FC236}">
                  <a16:creationId xmlns:a16="http://schemas.microsoft.com/office/drawing/2014/main" id="{66262E94-9A7F-D643-B3F9-A1FB24DB491E}"/>
                </a:ext>
              </a:extLst>
            </p:cNvPr>
            <p:cNvPicPr>
              <a:picLocks noChangeAspect="1"/>
            </p:cNvPicPr>
            <p:nvPr/>
          </p:nvPicPr>
          <p:blipFill rotWithShape="1">
            <a:blip r:embed="rId2"/>
            <a:srcRect l="11191" t="10246" r="10953" b="10996"/>
            <a:stretch/>
          </p:blipFill>
          <p:spPr>
            <a:xfrm>
              <a:off x="7998613" y="2564899"/>
              <a:ext cx="1715588" cy="1735497"/>
            </a:xfrm>
            <a:prstGeom prst="rect">
              <a:avLst/>
            </a:prstGeom>
          </p:spPr>
        </p:pic>
        <p:pic>
          <p:nvPicPr>
            <p:cNvPr id="22" name="Picture 21" descr="A blue circular pattern with lines in the center&#10;&#10;Description automatically generated">
              <a:extLst>
                <a:ext uri="{FF2B5EF4-FFF2-40B4-BE49-F238E27FC236}">
                  <a16:creationId xmlns:a16="http://schemas.microsoft.com/office/drawing/2014/main" id="{2FBF6FA8-5D82-9460-508A-9AA3EB7E5929}"/>
                </a:ext>
              </a:extLst>
            </p:cNvPr>
            <p:cNvPicPr>
              <a:picLocks noChangeAspect="1"/>
            </p:cNvPicPr>
            <p:nvPr/>
          </p:nvPicPr>
          <p:blipFill rotWithShape="1">
            <a:blip r:embed="rId2"/>
            <a:srcRect l="11191" t="10246" r="10953" b="10996"/>
            <a:stretch/>
          </p:blipFill>
          <p:spPr>
            <a:xfrm>
              <a:off x="7998613" y="4773843"/>
              <a:ext cx="1715588" cy="1735497"/>
            </a:xfrm>
            <a:prstGeom prst="rect">
              <a:avLst/>
            </a:prstGeom>
          </p:spPr>
        </p:pic>
        <p:pic>
          <p:nvPicPr>
            <p:cNvPr id="23" name="Picture 22" descr="A blue circular pattern with lines in the center&#10;&#10;Description automatically generated">
              <a:extLst>
                <a:ext uri="{FF2B5EF4-FFF2-40B4-BE49-F238E27FC236}">
                  <a16:creationId xmlns:a16="http://schemas.microsoft.com/office/drawing/2014/main" id="{A4D8ADEC-3BB6-D09B-E946-126C1A462D1E}"/>
                </a:ext>
              </a:extLst>
            </p:cNvPr>
            <p:cNvPicPr>
              <a:picLocks noChangeAspect="1"/>
            </p:cNvPicPr>
            <p:nvPr/>
          </p:nvPicPr>
          <p:blipFill rotWithShape="1">
            <a:blip r:embed="rId2"/>
            <a:srcRect l="11191" t="10246" r="10953" b="10996"/>
            <a:stretch/>
          </p:blipFill>
          <p:spPr>
            <a:xfrm>
              <a:off x="10217831" y="355955"/>
              <a:ext cx="1715588" cy="1735497"/>
            </a:xfrm>
            <a:prstGeom prst="rect">
              <a:avLst/>
            </a:prstGeom>
          </p:spPr>
        </p:pic>
        <p:pic>
          <p:nvPicPr>
            <p:cNvPr id="24" name="Picture 23" descr="A blue circular pattern with lines in the center&#10;&#10;Description automatically generated">
              <a:extLst>
                <a:ext uri="{FF2B5EF4-FFF2-40B4-BE49-F238E27FC236}">
                  <a16:creationId xmlns:a16="http://schemas.microsoft.com/office/drawing/2014/main" id="{C91554CB-ABB3-337E-B0B6-843EBE228FC3}"/>
                </a:ext>
              </a:extLst>
            </p:cNvPr>
            <p:cNvPicPr>
              <a:picLocks noChangeAspect="1"/>
            </p:cNvPicPr>
            <p:nvPr/>
          </p:nvPicPr>
          <p:blipFill rotWithShape="1">
            <a:blip r:embed="rId2"/>
            <a:srcRect l="11191" t="10246" r="10953" b="10996"/>
            <a:stretch/>
          </p:blipFill>
          <p:spPr>
            <a:xfrm>
              <a:off x="10217831" y="2564899"/>
              <a:ext cx="1715588" cy="1735497"/>
            </a:xfrm>
            <a:prstGeom prst="rect">
              <a:avLst/>
            </a:prstGeom>
          </p:spPr>
        </p:pic>
        <p:pic>
          <p:nvPicPr>
            <p:cNvPr id="25" name="Picture 24" descr="A blue circular pattern with lines in the center&#10;&#10;Description automatically generated">
              <a:extLst>
                <a:ext uri="{FF2B5EF4-FFF2-40B4-BE49-F238E27FC236}">
                  <a16:creationId xmlns:a16="http://schemas.microsoft.com/office/drawing/2014/main" id="{FDA5056B-4BB4-96C9-5431-A9BEE9D0D125}"/>
                </a:ext>
              </a:extLst>
            </p:cNvPr>
            <p:cNvPicPr>
              <a:picLocks noChangeAspect="1"/>
            </p:cNvPicPr>
            <p:nvPr/>
          </p:nvPicPr>
          <p:blipFill rotWithShape="1">
            <a:blip r:embed="rId2"/>
            <a:srcRect l="11191" t="10246" r="10953" b="10996"/>
            <a:stretch/>
          </p:blipFill>
          <p:spPr>
            <a:xfrm>
              <a:off x="10217831" y="4773843"/>
              <a:ext cx="1715588" cy="1735497"/>
            </a:xfrm>
            <a:prstGeom prst="rect">
              <a:avLst/>
            </a:prstGeom>
          </p:spPr>
        </p:pic>
      </p:grpSp>
      <p:sp>
        <p:nvSpPr>
          <p:cNvPr id="7" name="Text Placeholder 2">
            <a:extLst>
              <a:ext uri="{FF2B5EF4-FFF2-40B4-BE49-F238E27FC236}">
                <a16:creationId xmlns:a16="http://schemas.microsoft.com/office/drawing/2014/main" id="{FAD28366-4C6B-15F1-2EC8-23DEC891C15E}"/>
              </a:ext>
            </a:extLst>
          </p:cNvPr>
          <p:cNvSpPr>
            <a:spLocks noGrp="1"/>
          </p:cNvSpPr>
          <p:nvPr>
            <p:ph type="body" idx="15"/>
          </p:nvPr>
        </p:nvSpPr>
        <p:spPr>
          <a:xfrm>
            <a:off x="605121" y="16255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28150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able of Content 02 Dark">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06380"/>
            <a:ext cx="4270248" cy="1554480"/>
          </a:xfrm>
        </p:spPr>
        <p:txBody>
          <a:bodyPr/>
          <a:lstStyle>
            <a:lvl1pPr>
              <a:defRPr sz="5400">
                <a:solidFill>
                  <a:schemeClr val="accent1"/>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142CFD4F-6261-E51E-95BC-E71E177F7325}"/>
              </a:ext>
            </a:extLst>
          </p:cNvPr>
          <p:cNvSpPr>
            <a:spLocks noGrp="1"/>
          </p:cNvSpPr>
          <p:nvPr>
            <p:ph type="body" idx="14"/>
          </p:nvPr>
        </p:nvSpPr>
        <p:spPr>
          <a:xfrm>
            <a:off x="609600" y="3922776"/>
            <a:ext cx="4270248" cy="1947010"/>
          </a:xfrm>
        </p:spPr>
        <p:txBody>
          <a:bodyPr anchor="t">
            <a:noAutofit/>
          </a:bodyPr>
          <a:lstStyle>
            <a:lvl1pPr marL="0" indent="0">
              <a:buNone/>
              <a:defRPr sz="1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 name="Group 2">
            <a:extLst>
              <a:ext uri="{FF2B5EF4-FFF2-40B4-BE49-F238E27FC236}">
                <a16:creationId xmlns:a16="http://schemas.microsoft.com/office/drawing/2014/main" id="{64612463-897C-3480-2C0B-54B482310469}"/>
              </a:ext>
            </a:extLst>
          </p:cNvPr>
          <p:cNvGrpSpPr/>
          <p:nvPr userDrawn="1"/>
        </p:nvGrpSpPr>
        <p:grpSpPr>
          <a:xfrm>
            <a:off x="5763852" y="335015"/>
            <a:ext cx="6172051" cy="6190563"/>
            <a:chOff x="5763852" y="335015"/>
            <a:chExt cx="6172051" cy="6190563"/>
          </a:xfrm>
        </p:grpSpPr>
        <p:pic>
          <p:nvPicPr>
            <p:cNvPr id="6" name="Picture 5" descr="A blue and black circular logo&#10;&#10;Description automatically generated">
              <a:extLst>
                <a:ext uri="{FF2B5EF4-FFF2-40B4-BE49-F238E27FC236}">
                  <a16:creationId xmlns:a16="http://schemas.microsoft.com/office/drawing/2014/main" id="{C9C9C109-2747-22A3-A27D-44D4E6B66F78}"/>
                </a:ext>
              </a:extLst>
            </p:cNvPr>
            <p:cNvPicPr>
              <a:picLocks noChangeAspect="1"/>
            </p:cNvPicPr>
            <p:nvPr/>
          </p:nvPicPr>
          <p:blipFill rotWithShape="1">
            <a:blip r:embed="rId2"/>
            <a:srcRect l="10953" t="10246" r="11120" b="10996"/>
            <a:stretch/>
          </p:blipFill>
          <p:spPr>
            <a:xfrm>
              <a:off x="5763852" y="335015"/>
              <a:ext cx="1733615" cy="1752127"/>
            </a:xfrm>
            <a:prstGeom prst="rect">
              <a:avLst/>
            </a:prstGeom>
          </p:spPr>
        </p:pic>
        <p:pic>
          <p:nvPicPr>
            <p:cNvPr id="18" name="Picture 17" descr="A blue and black circular logo&#10;&#10;Description automatically generated">
              <a:extLst>
                <a:ext uri="{FF2B5EF4-FFF2-40B4-BE49-F238E27FC236}">
                  <a16:creationId xmlns:a16="http://schemas.microsoft.com/office/drawing/2014/main" id="{EE0128AE-700F-0194-7F7B-0D1708E0849F}"/>
                </a:ext>
              </a:extLst>
            </p:cNvPr>
            <p:cNvPicPr>
              <a:picLocks noChangeAspect="1"/>
            </p:cNvPicPr>
            <p:nvPr/>
          </p:nvPicPr>
          <p:blipFill rotWithShape="1">
            <a:blip r:embed="rId2"/>
            <a:srcRect l="10953" t="10246" r="11120" b="10996"/>
            <a:stretch/>
          </p:blipFill>
          <p:spPr>
            <a:xfrm>
              <a:off x="5763852" y="2554233"/>
              <a:ext cx="1733615" cy="1752127"/>
            </a:xfrm>
            <a:prstGeom prst="rect">
              <a:avLst/>
            </a:prstGeom>
          </p:spPr>
        </p:pic>
        <p:pic>
          <p:nvPicPr>
            <p:cNvPr id="19" name="Picture 18" descr="A blue and black circular logo&#10;&#10;Description automatically generated">
              <a:extLst>
                <a:ext uri="{FF2B5EF4-FFF2-40B4-BE49-F238E27FC236}">
                  <a16:creationId xmlns:a16="http://schemas.microsoft.com/office/drawing/2014/main" id="{323343E7-ACC5-9B5B-DCC4-D62B19AD66B2}"/>
                </a:ext>
              </a:extLst>
            </p:cNvPr>
            <p:cNvPicPr>
              <a:picLocks noChangeAspect="1"/>
            </p:cNvPicPr>
            <p:nvPr/>
          </p:nvPicPr>
          <p:blipFill rotWithShape="1">
            <a:blip r:embed="rId2"/>
            <a:srcRect l="10953" t="10246" r="11120" b="10996"/>
            <a:stretch/>
          </p:blipFill>
          <p:spPr>
            <a:xfrm>
              <a:off x="5763852" y="4773451"/>
              <a:ext cx="1733615" cy="1752127"/>
            </a:xfrm>
            <a:prstGeom prst="rect">
              <a:avLst/>
            </a:prstGeom>
          </p:spPr>
        </p:pic>
        <p:pic>
          <p:nvPicPr>
            <p:cNvPr id="20" name="Picture 19" descr="A blue and black circular logo&#10;&#10;Description automatically generated">
              <a:extLst>
                <a:ext uri="{FF2B5EF4-FFF2-40B4-BE49-F238E27FC236}">
                  <a16:creationId xmlns:a16="http://schemas.microsoft.com/office/drawing/2014/main" id="{ECF17C9E-40C9-A1B2-921B-A117E1445BE0}"/>
                </a:ext>
              </a:extLst>
            </p:cNvPr>
            <p:cNvPicPr>
              <a:picLocks noChangeAspect="1"/>
            </p:cNvPicPr>
            <p:nvPr/>
          </p:nvPicPr>
          <p:blipFill rotWithShape="1">
            <a:blip r:embed="rId2"/>
            <a:srcRect l="10953" t="10246" r="11120" b="10996"/>
            <a:stretch/>
          </p:blipFill>
          <p:spPr>
            <a:xfrm>
              <a:off x="7983070" y="335015"/>
              <a:ext cx="1733615" cy="1752127"/>
            </a:xfrm>
            <a:prstGeom prst="rect">
              <a:avLst/>
            </a:prstGeom>
          </p:spPr>
        </p:pic>
        <p:pic>
          <p:nvPicPr>
            <p:cNvPr id="21" name="Picture 20" descr="A blue and black circular logo&#10;&#10;Description automatically generated">
              <a:extLst>
                <a:ext uri="{FF2B5EF4-FFF2-40B4-BE49-F238E27FC236}">
                  <a16:creationId xmlns:a16="http://schemas.microsoft.com/office/drawing/2014/main" id="{62D3AD15-40FB-E0AE-E3FD-E92E188E969E}"/>
                </a:ext>
              </a:extLst>
            </p:cNvPr>
            <p:cNvPicPr>
              <a:picLocks noChangeAspect="1"/>
            </p:cNvPicPr>
            <p:nvPr/>
          </p:nvPicPr>
          <p:blipFill rotWithShape="1">
            <a:blip r:embed="rId2"/>
            <a:srcRect l="10953" t="10246" r="11120" b="10996"/>
            <a:stretch/>
          </p:blipFill>
          <p:spPr>
            <a:xfrm>
              <a:off x="7983070" y="2554233"/>
              <a:ext cx="1733615" cy="1752127"/>
            </a:xfrm>
            <a:prstGeom prst="rect">
              <a:avLst/>
            </a:prstGeom>
          </p:spPr>
        </p:pic>
        <p:pic>
          <p:nvPicPr>
            <p:cNvPr id="22" name="Picture 21" descr="A blue and black circular logo&#10;&#10;Description automatically generated">
              <a:extLst>
                <a:ext uri="{FF2B5EF4-FFF2-40B4-BE49-F238E27FC236}">
                  <a16:creationId xmlns:a16="http://schemas.microsoft.com/office/drawing/2014/main" id="{B7CF3F1F-9F91-CF4A-FF07-FA15A22A9A49}"/>
                </a:ext>
              </a:extLst>
            </p:cNvPr>
            <p:cNvPicPr>
              <a:picLocks noChangeAspect="1"/>
            </p:cNvPicPr>
            <p:nvPr/>
          </p:nvPicPr>
          <p:blipFill rotWithShape="1">
            <a:blip r:embed="rId2"/>
            <a:srcRect l="10953" t="10246" r="11120" b="10996"/>
            <a:stretch/>
          </p:blipFill>
          <p:spPr>
            <a:xfrm>
              <a:off x="7983070" y="4773451"/>
              <a:ext cx="1733615" cy="1752127"/>
            </a:xfrm>
            <a:prstGeom prst="rect">
              <a:avLst/>
            </a:prstGeom>
          </p:spPr>
        </p:pic>
        <p:pic>
          <p:nvPicPr>
            <p:cNvPr id="23" name="Picture 22" descr="A blue and black circular logo&#10;&#10;Description automatically generated">
              <a:extLst>
                <a:ext uri="{FF2B5EF4-FFF2-40B4-BE49-F238E27FC236}">
                  <a16:creationId xmlns:a16="http://schemas.microsoft.com/office/drawing/2014/main" id="{CD010AA3-929E-77D1-8103-2E11D2AEDBB7}"/>
                </a:ext>
              </a:extLst>
            </p:cNvPr>
            <p:cNvPicPr>
              <a:picLocks noChangeAspect="1"/>
            </p:cNvPicPr>
            <p:nvPr/>
          </p:nvPicPr>
          <p:blipFill rotWithShape="1">
            <a:blip r:embed="rId2"/>
            <a:srcRect l="10953" t="10246" r="11120" b="10996"/>
            <a:stretch/>
          </p:blipFill>
          <p:spPr>
            <a:xfrm>
              <a:off x="10202288" y="335015"/>
              <a:ext cx="1733615" cy="1752127"/>
            </a:xfrm>
            <a:prstGeom prst="rect">
              <a:avLst/>
            </a:prstGeom>
          </p:spPr>
        </p:pic>
        <p:pic>
          <p:nvPicPr>
            <p:cNvPr id="24" name="Picture 23" descr="A blue and black circular logo&#10;&#10;Description automatically generated">
              <a:extLst>
                <a:ext uri="{FF2B5EF4-FFF2-40B4-BE49-F238E27FC236}">
                  <a16:creationId xmlns:a16="http://schemas.microsoft.com/office/drawing/2014/main" id="{C281E6B5-D294-8C31-06F4-403B03B0CF8E}"/>
                </a:ext>
              </a:extLst>
            </p:cNvPr>
            <p:cNvPicPr>
              <a:picLocks noChangeAspect="1"/>
            </p:cNvPicPr>
            <p:nvPr/>
          </p:nvPicPr>
          <p:blipFill rotWithShape="1">
            <a:blip r:embed="rId2"/>
            <a:srcRect l="10953" t="10246" r="11120" b="10996"/>
            <a:stretch/>
          </p:blipFill>
          <p:spPr>
            <a:xfrm>
              <a:off x="10202288" y="2554233"/>
              <a:ext cx="1733615" cy="1752127"/>
            </a:xfrm>
            <a:prstGeom prst="rect">
              <a:avLst/>
            </a:prstGeom>
          </p:spPr>
        </p:pic>
        <p:pic>
          <p:nvPicPr>
            <p:cNvPr id="25" name="Picture 24" descr="A blue and black circular logo&#10;&#10;Description automatically generated">
              <a:extLst>
                <a:ext uri="{FF2B5EF4-FFF2-40B4-BE49-F238E27FC236}">
                  <a16:creationId xmlns:a16="http://schemas.microsoft.com/office/drawing/2014/main" id="{DA0AFAAB-A69C-360D-13B4-236DA86E4108}"/>
                </a:ext>
              </a:extLst>
            </p:cNvPr>
            <p:cNvPicPr>
              <a:picLocks noChangeAspect="1"/>
            </p:cNvPicPr>
            <p:nvPr/>
          </p:nvPicPr>
          <p:blipFill rotWithShape="1">
            <a:blip r:embed="rId2"/>
            <a:srcRect l="10953" t="10246" r="11120" b="10996"/>
            <a:stretch/>
          </p:blipFill>
          <p:spPr>
            <a:xfrm>
              <a:off x="10202288" y="4773451"/>
              <a:ext cx="1733615" cy="1752127"/>
            </a:xfrm>
            <a:prstGeom prst="rect">
              <a:avLst/>
            </a:prstGeom>
          </p:spPr>
        </p:pic>
      </p:grpSp>
      <p:sp>
        <p:nvSpPr>
          <p:cNvPr id="7" name="Text Placeholder 2">
            <a:extLst>
              <a:ext uri="{FF2B5EF4-FFF2-40B4-BE49-F238E27FC236}">
                <a16:creationId xmlns:a16="http://schemas.microsoft.com/office/drawing/2014/main" id="{6F652F3F-B68F-070A-0393-A10B967801F6}"/>
              </a:ext>
            </a:extLst>
          </p:cNvPr>
          <p:cNvSpPr>
            <a:spLocks noGrp="1"/>
          </p:cNvSpPr>
          <p:nvPr>
            <p:ph type="body" idx="15"/>
          </p:nvPr>
        </p:nvSpPr>
        <p:spPr>
          <a:xfrm>
            <a:off x="605121" y="16255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18690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able of Content 02 Dark">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F717E2-4C55-360C-9F54-BFC432B482D2}"/>
              </a:ext>
            </a:extLst>
          </p:cNvPr>
          <p:cNvSpPr>
            <a:spLocks noGrp="1"/>
          </p:cNvSpPr>
          <p:nvPr>
            <p:ph type="body" idx="15"/>
          </p:nvPr>
        </p:nvSpPr>
        <p:spPr>
          <a:xfrm>
            <a:off x="605121" y="163571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grpSp>
        <p:nvGrpSpPr>
          <p:cNvPr id="7" name="Group 6">
            <a:extLst>
              <a:ext uri="{FF2B5EF4-FFF2-40B4-BE49-F238E27FC236}">
                <a16:creationId xmlns:a16="http://schemas.microsoft.com/office/drawing/2014/main" id="{BF990B34-DCCC-0637-3A39-B888C31D72D7}"/>
              </a:ext>
            </a:extLst>
          </p:cNvPr>
          <p:cNvGrpSpPr/>
          <p:nvPr userDrawn="1"/>
        </p:nvGrpSpPr>
        <p:grpSpPr>
          <a:xfrm>
            <a:off x="5780124" y="351481"/>
            <a:ext cx="6127625" cy="6157860"/>
            <a:chOff x="5780124" y="351481"/>
            <a:chExt cx="6127625" cy="6157860"/>
          </a:xfrm>
        </p:grpSpPr>
        <p:pic>
          <p:nvPicPr>
            <p:cNvPr id="8" name="Picture 7" descr="A circular blue and black background&#10;&#10;Description automatically generated">
              <a:extLst>
                <a:ext uri="{FF2B5EF4-FFF2-40B4-BE49-F238E27FC236}">
                  <a16:creationId xmlns:a16="http://schemas.microsoft.com/office/drawing/2014/main" id="{73A71B57-2416-0EE6-F643-5A3457CEBDFB}"/>
                </a:ext>
              </a:extLst>
            </p:cNvPr>
            <p:cNvPicPr>
              <a:picLocks noChangeAspect="1"/>
            </p:cNvPicPr>
            <p:nvPr/>
          </p:nvPicPr>
          <p:blipFill rotWithShape="1">
            <a:blip r:embed="rId2"/>
            <a:srcRect l="11191" t="10032" r="10953" b="11209"/>
            <a:stretch/>
          </p:blipFill>
          <p:spPr>
            <a:xfrm>
              <a:off x="5780124" y="351481"/>
              <a:ext cx="1720011" cy="1739972"/>
            </a:xfrm>
            <a:prstGeom prst="rect">
              <a:avLst/>
            </a:prstGeom>
          </p:spPr>
        </p:pic>
        <p:pic>
          <p:nvPicPr>
            <p:cNvPr id="10" name="Picture 9" descr="A circular blue and black background&#10;&#10;Description automatically generated">
              <a:extLst>
                <a:ext uri="{FF2B5EF4-FFF2-40B4-BE49-F238E27FC236}">
                  <a16:creationId xmlns:a16="http://schemas.microsoft.com/office/drawing/2014/main" id="{7F078736-AFAA-AC3C-51E0-43894B5E64C7}"/>
                </a:ext>
              </a:extLst>
            </p:cNvPr>
            <p:cNvPicPr>
              <a:picLocks noChangeAspect="1"/>
            </p:cNvPicPr>
            <p:nvPr/>
          </p:nvPicPr>
          <p:blipFill rotWithShape="1">
            <a:blip r:embed="rId2"/>
            <a:srcRect l="11191" t="10032" r="10953" b="11209"/>
            <a:stretch/>
          </p:blipFill>
          <p:spPr>
            <a:xfrm>
              <a:off x="5780124" y="2560425"/>
              <a:ext cx="1720011" cy="1739972"/>
            </a:xfrm>
            <a:prstGeom prst="rect">
              <a:avLst/>
            </a:prstGeom>
          </p:spPr>
        </p:pic>
        <p:pic>
          <p:nvPicPr>
            <p:cNvPr id="11" name="Picture 10" descr="A circular blue and black background&#10;&#10;Description automatically generated">
              <a:extLst>
                <a:ext uri="{FF2B5EF4-FFF2-40B4-BE49-F238E27FC236}">
                  <a16:creationId xmlns:a16="http://schemas.microsoft.com/office/drawing/2014/main" id="{33D5C7F0-BD5F-6743-C95C-A1DAE9FC9B88}"/>
                </a:ext>
              </a:extLst>
            </p:cNvPr>
            <p:cNvPicPr>
              <a:picLocks noChangeAspect="1"/>
            </p:cNvPicPr>
            <p:nvPr/>
          </p:nvPicPr>
          <p:blipFill rotWithShape="1">
            <a:blip r:embed="rId2"/>
            <a:srcRect l="11191" t="10032" r="10953" b="11209"/>
            <a:stretch/>
          </p:blipFill>
          <p:spPr>
            <a:xfrm>
              <a:off x="5780124" y="4769369"/>
              <a:ext cx="1720011" cy="1739972"/>
            </a:xfrm>
            <a:prstGeom prst="rect">
              <a:avLst/>
            </a:prstGeom>
          </p:spPr>
        </p:pic>
        <p:pic>
          <p:nvPicPr>
            <p:cNvPr id="12" name="Picture 11" descr="A circular blue and black background&#10;&#10;Description automatically generated">
              <a:extLst>
                <a:ext uri="{FF2B5EF4-FFF2-40B4-BE49-F238E27FC236}">
                  <a16:creationId xmlns:a16="http://schemas.microsoft.com/office/drawing/2014/main" id="{D462BB83-2009-8BC4-28EC-B5F96452B539}"/>
                </a:ext>
              </a:extLst>
            </p:cNvPr>
            <p:cNvPicPr>
              <a:picLocks noChangeAspect="1"/>
            </p:cNvPicPr>
            <p:nvPr/>
          </p:nvPicPr>
          <p:blipFill rotWithShape="1">
            <a:blip r:embed="rId2"/>
            <a:srcRect l="11191" t="10032" r="10953" b="11209"/>
            <a:stretch/>
          </p:blipFill>
          <p:spPr>
            <a:xfrm>
              <a:off x="7989068" y="351481"/>
              <a:ext cx="1720011" cy="1739972"/>
            </a:xfrm>
            <a:prstGeom prst="rect">
              <a:avLst/>
            </a:prstGeom>
          </p:spPr>
        </p:pic>
        <p:pic>
          <p:nvPicPr>
            <p:cNvPr id="13" name="Picture 12" descr="A circular blue and black background&#10;&#10;Description automatically generated">
              <a:extLst>
                <a:ext uri="{FF2B5EF4-FFF2-40B4-BE49-F238E27FC236}">
                  <a16:creationId xmlns:a16="http://schemas.microsoft.com/office/drawing/2014/main" id="{505A66E2-8E5D-11DC-089C-507161ED8F14}"/>
                </a:ext>
              </a:extLst>
            </p:cNvPr>
            <p:cNvPicPr>
              <a:picLocks noChangeAspect="1"/>
            </p:cNvPicPr>
            <p:nvPr/>
          </p:nvPicPr>
          <p:blipFill rotWithShape="1">
            <a:blip r:embed="rId2"/>
            <a:srcRect l="11191" t="10032" r="10953" b="11209"/>
            <a:stretch/>
          </p:blipFill>
          <p:spPr>
            <a:xfrm>
              <a:off x="7989068" y="2560425"/>
              <a:ext cx="1720011" cy="1739972"/>
            </a:xfrm>
            <a:prstGeom prst="rect">
              <a:avLst/>
            </a:prstGeom>
          </p:spPr>
        </p:pic>
        <p:pic>
          <p:nvPicPr>
            <p:cNvPr id="14" name="Picture 13" descr="A circular blue and black background&#10;&#10;Description automatically generated">
              <a:extLst>
                <a:ext uri="{FF2B5EF4-FFF2-40B4-BE49-F238E27FC236}">
                  <a16:creationId xmlns:a16="http://schemas.microsoft.com/office/drawing/2014/main" id="{08A401AD-93D0-49A9-EE74-376EB8517C5B}"/>
                </a:ext>
              </a:extLst>
            </p:cNvPr>
            <p:cNvPicPr>
              <a:picLocks noChangeAspect="1"/>
            </p:cNvPicPr>
            <p:nvPr/>
          </p:nvPicPr>
          <p:blipFill rotWithShape="1">
            <a:blip r:embed="rId2"/>
            <a:srcRect l="11191" t="10032" r="10953" b="11209"/>
            <a:stretch/>
          </p:blipFill>
          <p:spPr>
            <a:xfrm>
              <a:off x="7989068" y="4769369"/>
              <a:ext cx="1720011" cy="1739972"/>
            </a:xfrm>
            <a:prstGeom prst="rect">
              <a:avLst/>
            </a:prstGeom>
          </p:spPr>
        </p:pic>
        <p:pic>
          <p:nvPicPr>
            <p:cNvPr id="15" name="Picture 14" descr="A circular blue and black background&#10;&#10;Description automatically generated">
              <a:extLst>
                <a:ext uri="{FF2B5EF4-FFF2-40B4-BE49-F238E27FC236}">
                  <a16:creationId xmlns:a16="http://schemas.microsoft.com/office/drawing/2014/main" id="{5A1743CA-DFC0-C251-C271-BF787C74C30E}"/>
                </a:ext>
              </a:extLst>
            </p:cNvPr>
            <p:cNvPicPr>
              <a:picLocks noChangeAspect="1"/>
            </p:cNvPicPr>
            <p:nvPr/>
          </p:nvPicPr>
          <p:blipFill rotWithShape="1">
            <a:blip r:embed="rId2"/>
            <a:srcRect l="11191" t="10032" r="10953" b="11209"/>
            <a:stretch/>
          </p:blipFill>
          <p:spPr>
            <a:xfrm>
              <a:off x="10187738" y="351481"/>
              <a:ext cx="1720011" cy="1739972"/>
            </a:xfrm>
            <a:prstGeom prst="rect">
              <a:avLst/>
            </a:prstGeom>
          </p:spPr>
        </p:pic>
        <p:pic>
          <p:nvPicPr>
            <p:cNvPr id="16" name="Picture 15" descr="A circular blue and black background&#10;&#10;Description automatically generated">
              <a:extLst>
                <a:ext uri="{FF2B5EF4-FFF2-40B4-BE49-F238E27FC236}">
                  <a16:creationId xmlns:a16="http://schemas.microsoft.com/office/drawing/2014/main" id="{26703AE7-3432-430B-8F0B-013571ECEBA9}"/>
                </a:ext>
              </a:extLst>
            </p:cNvPr>
            <p:cNvPicPr>
              <a:picLocks noChangeAspect="1"/>
            </p:cNvPicPr>
            <p:nvPr/>
          </p:nvPicPr>
          <p:blipFill rotWithShape="1">
            <a:blip r:embed="rId2"/>
            <a:srcRect l="11191" t="10032" r="10953" b="11209"/>
            <a:stretch/>
          </p:blipFill>
          <p:spPr>
            <a:xfrm>
              <a:off x="10187738" y="2560425"/>
              <a:ext cx="1720011" cy="1739972"/>
            </a:xfrm>
            <a:prstGeom prst="rect">
              <a:avLst/>
            </a:prstGeom>
          </p:spPr>
        </p:pic>
        <p:pic>
          <p:nvPicPr>
            <p:cNvPr id="17" name="Picture 16" descr="A circular blue and black background&#10;&#10;Description automatically generated">
              <a:extLst>
                <a:ext uri="{FF2B5EF4-FFF2-40B4-BE49-F238E27FC236}">
                  <a16:creationId xmlns:a16="http://schemas.microsoft.com/office/drawing/2014/main" id="{C2BE9E68-6658-7AB7-D401-28BF51195A6B}"/>
                </a:ext>
              </a:extLst>
            </p:cNvPr>
            <p:cNvPicPr>
              <a:picLocks noChangeAspect="1"/>
            </p:cNvPicPr>
            <p:nvPr/>
          </p:nvPicPr>
          <p:blipFill rotWithShape="1">
            <a:blip r:embed="rId2"/>
            <a:srcRect l="11191" t="10032" r="10953" b="11209"/>
            <a:stretch/>
          </p:blipFill>
          <p:spPr>
            <a:xfrm>
              <a:off x="10187738" y="4769369"/>
              <a:ext cx="1720011" cy="1739972"/>
            </a:xfrm>
            <a:prstGeom prst="rect">
              <a:avLst/>
            </a:prstGeom>
          </p:spPr>
        </p:pic>
      </p:gr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06380"/>
            <a:ext cx="4270248" cy="1554480"/>
          </a:xfrm>
        </p:spPr>
        <p:txBody>
          <a:bodyPr/>
          <a:lstStyle>
            <a:lvl1pPr>
              <a:defRPr sz="5400">
                <a:solidFill>
                  <a:schemeClr val="accent2"/>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142CFD4F-6261-E51E-95BC-E71E177F7325}"/>
              </a:ext>
            </a:extLst>
          </p:cNvPr>
          <p:cNvSpPr>
            <a:spLocks noGrp="1"/>
          </p:cNvSpPr>
          <p:nvPr>
            <p:ph type="body" idx="14"/>
          </p:nvPr>
        </p:nvSpPr>
        <p:spPr>
          <a:xfrm>
            <a:off x="609600" y="3922776"/>
            <a:ext cx="4270248" cy="1947010"/>
          </a:xfrm>
        </p:spPr>
        <p:txBody>
          <a:bodyPr anchor="t">
            <a:noAutofit/>
          </a:bodyPr>
          <a:lstStyle>
            <a:lvl1pPr marL="0" indent="0">
              <a:buNone/>
              <a:defRPr sz="1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09427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able of Content 02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06380"/>
            <a:ext cx="4270248" cy="1554480"/>
          </a:xfrm>
        </p:spPr>
        <p:txBody>
          <a:bodyPr/>
          <a:lstStyle>
            <a:lvl1pPr>
              <a:defRPr sz="5400">
                <a:solidFill>
                  <a:schemeClr val="accent2"/>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142CFD4F-6261-E51E-95BC-E71E177F7325}"/>
              </a:ext>
            </a:extLst>
          </p:cNvPr>
          <p:cNvSpPr>
            <a:spLocks noGrp="1"/>
          </p:cNvSpPr>
          <p:nvPr>
            <p:ph type="body" idx="14"/>
          </p:nvPr>
        </p:nvSpPr>
        <p:spPr>
          <a:xfrm>
            <a:off x="609600" y="3922776"/>
            <a:ext cx="4270248" cy="1947010"/>
          </a:xfrm>
        </p:spPr>
        <p:txBody>
          <a:bodyPr anchor="t">
            <a:noAutofit/>
          </a:bodyPr>
          <a:lstStyle>
            <a:lvl1pPr marL="0" indent="0">
              <a:buNone/>
              <a:defRPr sz="1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 name="Group 2">
            <a:extLst>
              <a:ext uri="{FF2B5EF4-FFF2-40B4-BE49-F238E27FC236}">
                <a16:creationId xmlns:a16="http://schemas.microsoft.com/office/drawing/2014/main" id="{3AD75616-E1FA-6274-A4E4-AAB485146407}"/>
              </a:ext>
            </a:extLst>
          </p:cNvPr>
          <p:cNvGrpSpPr/>
          <p:nvPr userDrawn="1"/>
        </p:nvGrpSpPr>
        <p:grpSpPr>
          <a:xfrm>
            <a:off x="5758846" y="355955"/>
            <a:ext cx="6174573" cy="6153385"/>
            <a:chOff x="5758846" y="355955"/>
            <a:chExt cx="6174573" cy="6153385"/>
          </a:xfrm>
        </p:grpSpPr>
        <p:pic>
          <p:nvPicPr>
            <p:cNvPr id="6" name="Picture 5" descr="A blue circular pattern with lines in the center&#10;&#10;Description automatically generated">
              <a:extLst>
                <a:ext uri="{FF2B5EF4-FFF2-40B4-BE49-F238E27FC236}">
                  <a16:creationId xmlns:a16="http://schemas.microsoft.com/office/drawing/2014/main" id="{AD0DD864-94A9-9EF5-1089-07D04E4C2F50}"/>
                </a:ext>
              </a:extLst>
            </p:cNvPr>
            <p:cNvPicPr>
              <a:picLocks noChangeAspect="1"/>
            </p:cNvPicPr>
            <p:nvPr/>
          </p:nvPicPr>
          <p:blipFill rotWithShape="1">
            <a:blip r:embed="rId2"/>
            <a:srcRect l="11191" t="10246" r="10953" b="10996"/>
            <a:stretch/>
          </p:blipFill>
          <p:spPr>
            <a:xfrm>
              <a:off x="5758846" y="355955"/>
              <a:ext cx="1715588" cy="1735497"/>
            </a:xfrm>
            <a:prstGeom prst="rect">
              <a:avLst/>
            </a:prstGeom>
          </p:spPr>
        </p:pic>
        <p:pic>
          <p:nvPicPr>
            <p:cNvPr id="18" name="Picture 17" descr="A blue circular pattern with lines in the center&#10;&#10;Description automatically generated">
              <a:extLst>
                <a:ext uri="{FF2B5EF4-FFF2-40B4-BE49-F238E27FC236}">
                  <a16:creationId xmlns:a16="http://schemas.microsoft.com/office/drawing/2014/main" id="{C42CBF60-482E-E42E-2502-459131822D54}"/>
                </a:ext>
              </a:extLst>
            </p:cNvPr>
            <p:cNvPicPr>
              <a:picLocks noChangeAspect="1"/>
            </p:cNvPicPr>
            <p:nvPr/>
          </p:nvPicPr>
          <p:blipFill rotWithShape="1">
            <a:blip r:embed="rId2"/>
            <a:srcRect l="11191" t="10246" r="10953" b="10996"/>
            <a:stretch/>
          </p:blipFill>
          <p:spPr>
            <a:xfrm>
              <a:off x="5758846" y="2564899"/>
              <a:ext cx="1715588" cy="1735497"/>
            </a:xfrm>
            <a:prstGeom prst="rect">
              <a:avLst/>
            </a:prstGeom>
          </p:spPr>
        </p:pic>
        <p:pic>
          <p:nvPicPr>
            <p:cNvPr id="19" name="Picture 18" descr="A blue circular pattern with lines in the center&#10;&#10;Description automatically generated">
              <a:extLst>
                <a:ext uri="{FF2B5EF4-FFF2-40B4-BE49-F238E27FC236}">
                  <a16:creationId xmlns:a16="http://schemas.microsoft.com/office/drawing/2014/main" id="{42CB3768-444C-34F4-DAAA-C239D3BB1460}"/>
                </a:ext>
              </a:extLst>
            </p:cNvPr>
            <p:cNvPicPr>
              <a:picLocks noChangeAspect="1"/>
            </p:cNvPicPr>
            <p:nvPr/>
          </p:nvPicPr>
          <p:blipFill rotWithShape="1">
            <a:blip r:embed="rId2"/>
            <a:srcRect l="11191" t="10246" r="10953" b="10996"/>
            <a:stretch/>
          </p:blipFill>
          <p:spPr>
            <a:xfrm>
              <a:off x="5758846" y="4773843"/>
              <a:ext cx="1715588" cy="1735497"/>
            </a:xfrm>
            <a:prstGeom prst="rect">
              <a:avLst/>
            </a:prstGeom>
          </p:spPr>
        </p:pic>
        <p:pic>
          <p:nvPicPr>
            <p:cNvPr id="20" name="Picture 19" descr="A blue circular pattern with lines in the center&#10;&#10;Description automatically generated">
              <a:extLst>
                <a:ext uri="{FF2B5EF4-FFF2-40B4-BE49-F238E27FC236}">
                  <a16:creationId xmlns:a16="http://schemas.microsoft.com/office/drawing/2014/main" id="{8AC1CE0B-C2CB-5E36-5A4E-C28212D90900}"/>
                </a:ext>
              </a:extLst>
            </p:cNvPr>
            <p:cNvPicPr>
              <a:picLocks noChangeAspect="1"/>
            </p:cNvPicPr>
            <p:nvPr/>
          </p:nvPicPr>
          <p:blipFill rotWithShape="1">
            <a:blip r:embed="rId2"/>
            <a:srcRect l="11191" t="10246" r="10953" b="10996"/>
            <a:stretch/>
          </p:blipFill>
          <p:spPr>
            <a:xfrm>
              <a:off x="7998613" y="355955"/>
              <a:ext cx="1715588" cy="1735497"/>
            </a:xfrm>
            <a:prstGeom prst="rect">
              <a:avLst/>
            </a:prstGeom>
          </p:spPr>
        </p:pic>
        <p:pic>
          <p:nvPicPr>
            <p:cNvPr id="21" name="Picture 20" descr="A blue circular pattern with lines in the center&#10;&#10;Description automatically generated">
              <a:extLst>
                <a:ext uri="{FF2B5EF4-FFF2-40B4-BE49-F238E27FC236}">
                  <a16:creationId xmlns:a16="http://schemas.microsoft.com/office/drawing/2014/main" id="{66262E94-9A7F-D643-B3F9-A1FB24DB491E}"/>
                </a:ext>
              </a:extLst>
            </p:cNvPr>
            <p:cNvPicPr>
              <a:picLocks noChangeAspect="1"/>
            </p:cNvPicPr>
            <p:nvPr/>
          </p:nvPicPr>
          <p:blipFill rotWithShape="1">
            <a:blip r:embed="rId2"/>
            <a:srcRect l="11191" t="10246" r="10953" b="10996"/>
            <a:stretch/>
          </p:blipFill>
          <p:spPr>
            <a:xfrm>
              <a:off x="7998613" y="2564899"/>
              <a:ext cx="1715588" cy="1735497"/>
            </a:xfrm>
            <a:prstGeom prst="rect">
              <a:avLst/>
            </a:prstGeom>
          </p:spPr>
        </p:pic>
        <p:pic>
          <p:nvPicPr>
            <p:cNvPr id="22" name="Picture 21" descr="A blue circular pattern with lines in the center&#10;&#10;Description automatically generated">
              <a:extLst>
                <a:ext uri="{FF2B5EF4-FFF2-40B4-BE49-F238E27FC236}">
                  <a16:creationId xmlns:a16="http://schemas.microsoft.com/office/drawing/2014/main" id="{2FBF6FA8-5D82-9460-508A-9AA3EB7E5929}"/>
                </a:ext>
              </a:extLst>
            </p:cNvPr>
            <p:cNvPicPr>
              <a:picLocks noChangeAspect="1"/>
            </p:cNvPicPr>
            <p:nvPr/>
          </p:nvPicPr>
          <p:blipFill rotWithShape="1">
            <a:blip r:embed="rId2"/>
            <a:srcRect l="11191" t="10246" r="10953" b="10996"/>
            <a:stretch/>
          </p:blipFill>
          <p:spPr>
            <a:xfrm>
              <a:off x="7998613" y="4773843"/>
              <a:ext cx="1715588" cy="1735497"/>
            </a:xfrm>
            <a:prstGeom prst="rect">
              <a:avLst/>
            </a:prstGeom>
          </p:spPr>
        </p:pic>
        <p:pic>
          <p:nvPicPr>
            <p:cNvPr id="23" name="Picture 22" descr="A blue circular pattern with lines in the center&#10;&#10;Description automatically generated">
              <a:extLst>
                <a:ext uri="{FF2B5EF4-FFF2-40B4-BE49-F238E27FC236}">
                  <a16:creationId xmlns:a16="http://schemas.microsoft.com/office/drawing/2014/main" id="{A4D8ADEC-3BB6-D09B-E946-126C1A462D1E}"/>
                </a:ext>
              </a:extLst>
            </p:cNvPr>
            <p:cNvPicPr>
              <a:picLocks noChangeAspect="1"/>
            </p:cNvPicPr>
            <p:nvPr/>
          </p:nvPicPr>
          <p:blipFill rotWithShape="1">
            <a:blip r:embed="rId2"/>
            <a:srcRect l="11191" t="10246" r="10953" b="10996"/>
            <a:stretch/>
          </p:blipFill>
          <p:spPr>
            <a:xfrm>
              <a:off x="10217831" y="355955"/>
              <a:ext cx="1715588" cy="1735497"/>
            </a:xfrm>
            <a:prstGeom prst="rect">
              <a:avLst/>
            </a:prstGeom>
          </p:spPr>
        </p:pic>
        <p:pic>
          <p:nvPicPr>
            <p:cNvPr id="24" name="Picture 23" descr="A blue circular pattern with lines in the center&#10;&#10;Description automatically generated">
              <a:extLst>
                <a:ext uri="{FF2B5EF4-FFF2-40B4-BE49-F238E27FC236}">
                  <a16:creationId xmlns:a16="http://schemas.microsoft.com/office/drawing/2014/main" id="{C91554CB-ABB3-337E-B0B6-843EBE228FC3}"/>
                </a:ext>
              </a:extLst>
            </p:cNvPr>
            <p:cNvPicPr>
              <a:picLocks noChangeAspect="1"/>
            </p:cNvPicPr>
            <p:nvPr/>
          </p:nvPicPr>
          <p:blipFill rotWithShape="1">
            <a:blip r:embed="rId2"/>
            <a:srcRect l="11191" t="10246" r="10953" b="10996"/>
            <a:stretch/>
          </p:blipFill>
          <p:spPr>
            <a:xfrm>
              <a:off x="10217831" y="2564899"/>
              <a:ext cx="1715588" cy="1735497"/>
            </a:xfrm>
            <a:prstGeom prst="rect">
              <a:avLst/>
            </a:prstGeom>
          </p:spPr>
        </p:pic>
        <p:pic>
          <p:nvPicPr>
            <p:cNvPr id="25" name="Picture 24" descr="A blue circular pattern with lines in the center&#10;&#10;Description automatically generated">
              <a:extLst>
                <a:ext uri="{FF2B5EF4-FFF2-40B4-BE49-F238E27FC236}">
                  <a16:creationId xmlns:a16="http://schemas.microsoft.com/office/drawing/2014/main" id="{FDA5056B-4BB4-96C9-5431-A9BEE9D0D125}"/>
                </a:ext>
              </a:extLst>
            </p:cNvPr>
            <p:cNvPicPr>
              <a:picLocks noChangeAspect="1"/>
            </p:cNvPicPr>
            <p:nvPr/>
          </p:nvPicPr>
          <p:blipFill rotWithShape="1">
            <a:blip r:embed="rId2"/>
            <a:srcRect l="11191" t="10246" r="10953" b="10996"/>
            <a:stretch/>
          </p:blipFill>
          <p:spPr>
            <a:xfrm>
              <a:off x="10217831" y="4773843"/>
              <a:ext cx="1715588" cy="1735497"/>
            </a:xfrm>
            <a:prstGeom prst="rect">
              <a:avLst/>
            </a:prstGeom>
          </p:spPr>
        </p:pic>
      </p:grpSp>
      <p:sp>
        <p:nvSpPr>
          <p:cNvPr id="7" name="Text Placeholder 2">
            <a:extLst>
              <a:ext uri="{FF2B5EF4-FFF2-40B4-BE49-F238E27FC236}">
                <a16:creationId xmlns:a16="http://schemas.microsoft.com/office/drawing/2014/main" id="{3DE6DA1B-09AD-6211-A6CB-0278735C7A78}"/>
              </a:ext>
            </a:extLst>
          </p:cNvPr>
          <p:cNvSpPr>
            <a:spLocks noGrp="1"/>
          </p:cNvSpPr>
          <p:nvPr>
            <p:ph type="body" idx="15"/>
          </p:nvPr>
        </p:nvSpPr>
        <p:spPr>
          <a:xfrm>
            <a:off x="605121" y="163571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9620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01 Light">
    <p:bg>
      <p:bgPr>
        <a:solidFill>
          <a:srgbClr val="F8EED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561D86-26BE-0782-B9C1-337F57D821BC}"/>
              </a:ext>
            </a:extLst>
          </p:cNvPr>
          <p:cNvSpPr>
            <a:spLocks noGrp="1"/>
          </p:cNvSpPr>
          <p:nvPr>
            <p:ph type="body" idx="14" hasCustomPrompt="1"/>
          </p:nvPr>
        </p:nvSpPr>
        <p:spPr>
          <a:xfrm>
            <a:off x="605121" y="2376424"/>
            <a:ext cx="3569888"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Instructor led live online training</a:t>
            </a:r>
          </a:p>
        </p:txBody>
      </p:sp>
      <p:pic>
        <p:nvPicPr>
          <p:cNvPr id="9" name="Picture 8" descr="A blue and white circular logo&#10;&#10;Description automatically generated">
            <a:extLst>
              <a:ext uri="{FF2B5EF4-FFF2-40B4-BE49-F238E27FC236}">
                <a16:creationId xmlns:a16="http://schemas.microsoft.com/office/drawing/2014/main" id="{5B525631-172F-1503-6D51-B6A8940318EB}"/>
              </a:ext>
            </a:extLst>
          </p:cNvPr>
          <p:cNvPicPr>
            <a:picLocks noChangeAspect="1"/>
          </p:cNvPicPr>
          <p:nvPr userDrawn="1"/>
        </p:nvPicPr>
        <p:blipFill rotWithShape="1">
          <a:blip r:embed="rId2"/>
          <a:srcRect l="10022" t="8592" r="29897" b="35341"/>
          <a:stretch/>
        </p:blipFill>
        <p:spPr>
          <a:xfrm>
            <a:off x="6396780" y="1449970"/>
            <a:ext cx="5795219" cy="5408030"/>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2852564"/>
            <a:ext cx="5029200" cy="1661993"/>
          </a:xfrm>
        </p:spPr>
        <p:txBody>
          <a:bodyPr anchor="t">
            <a:noAutofit/>
          </a:bodyPr>
          <a:lstStyle>
            <a:lvl1pPr algn="l">
              <a:defRPr sz="54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Tree>
    <p:extLst>
      <p:ext uri="{BB962C8B-B14F-4D97-AF65-F5344CB8AC3E}">
        <p14:creationId xmlns:p14="http://schemas.microsoft.com/office/powerpoint/2010/main" val="2759461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able of Content 02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06380"/>
            <a:ext cx="4270248" cy="1554480"/>
          </a:xfrm>
        </p:spPr>
        <p:txBody>
          <a:bodyPr/>
          <a:lstStyle>
            <a:lvl1pPr>
              <a:defRPr sz="5400">
                <a:solidFill>
                  <a:schemeClr val="accent2"/>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142CFD4F-6261-E51E-95BC-E71E177F7325}"/>
              </a:ext>
            </a:extLst>
          </p:cNvPr>
          <p:cNvSpPr>
            <a:spLocks noGrp="1"/>
          </p:cNvSpPr>
          <p:nvPr>
            <p:ph type="body" idx="14"/>
          </p:nvPr>
        </p:nvSpPr>
        <p:spPr>
          <a:xfrm>
            <a:off x="609600" y="3922776"/>
            <a:ext cx="4270248" cy="1947010"/>
          </a:xfrm>
        </p:spPr>
        <p:txBody>
          <a:bodyPr anchor="t">
            <a:noAutofit/>
          </a:bodyPr>
          <a:lstStyle>
            <a:lvl1pPr marL="0" indent="0">
              <a:buNone/>
              <a:defRPr sz="1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 name="Group 2">
            <a:extLst>
              <a:ext uri="{FF2B5EF4-FFF2-40B4-BE49-F238E27FC236}">
                <a16:creationId xmlns:a16="http://schemas.microsoft.com/office/drawing/2014/main" id="{64612463-897C-3480-2C0B-54B482310469}"/>
              </a:ext>
            </a:extLst>
          </p:cNvPr>
          <p:cNvGrpSpPr/>
          <p:nvPr userDrawn="1"/>
        </p:nvGrpSpPr>
        <p:grpSpPr>
          <a:xfrm>
            <a:off x="5763852" y="335015"/>
            <a:ext cx="6172051" cy="6190563"/>
            <a:chOff x="5763852" y="335015"/>
            <a:chExt cx="6172051" cy="6190563"/>
          </a:xfrm>
        </p:grpSpPr>
        <p:pic>
          <p:nvPicPr>
            <p:cNvPr id="6" name="Picture 5" descr="A blue and black circular logo&#10;&#10;Description automatically generated">
              <a:extLst>
                <a:ext uri="{FF2B5EF4-FFF2-40B4-BE49-F238E27FC236}">
                  <a16:creationId xmlns:a16="http://schemas.microsoft.com/office/drawing/2014/main" id="{C9C9C109-2747-22A3-A27D-44D4E6B66F78}"/>
                </a:ext>
              </a:extLst>
            </p:cNvPr>
            <p:cNvPicPr>
              <a:picLocks noChangeAspect="1"/>
            </p:cNvPicPr>
            <p:nvPr/>
          </p:nvPicPr>
          <p:blipFill rotWithShape="1">
            <a:blip r:embed="rId2"/>
            <a:srcRect l="10953" t="10246" r="11120" b="10996"/>
            <a:stretch/>
          </p:blipFill>
          <p:spPr>
            <a:xfrm>
              <a:off x="5763852" y="335015"/>
              <a:ext cx="1733615" cy="1752127"/>
            </a:xfrm>
            <a:prstGeom prst="rect">
              <a:avLst/>
            </a:prstGeom>
          </p:spPr>
        </p:pic>
        <p:pic>
          <p:nvPicPr>
            <p:cNvPr id="18" name="Picture 17" descr="A blue and black circular logo&#10;&#10;Description automatically generated">
              <a:extLst>
                <a:ext uri="{FF2B5EF4-FFF2-40B4-BE49-F238E27FC236}">
                  <a16:creationId xmlns:a16="http://schemas.microsoft.com/office/drawing/2014/main" id="{EE0128AE-700F-0194-7F7B-0D1708E0849F}"/>
                </a:ext>
              </a:extLst>
            </p:cNvPr>
            <p:cNvPicPr>
              <a:picLocks noChangeAspect="1"/>
            </p:cNvPicPr>
            <p:nvPr/>
          </p:nvPicPr>
          <p:blipFill rotWithShape="1">
            <a:blip r:embed="rId2"/>
            <a:srcRect l="10953" t="10246" r="11120" b="10996"/>
            <a:stretch/>
          </p:blipFill>
          <p:spPr>
            <a:xfrm>
              <a:off x="5763852" y="2554233"/>
              <a:ext cx="1733615" cy="1752127"/>
            </a:xfrm>
            <a:prstGeom prst="rect">
              <a:avLst/>
            </a:prstGeom>
          </p:spPr>
        </p:pic>
        <p:pic>
          <p:nvPicPr>
            <p:cNvPr id="19" name="Picture 18" descr="A blue and black circular logo&#10;&#10;Description automatically generated">
              <a:extLst>
                <a:ext uri="{FF2B5EF4-FFF2-40B4-BE49-F238E27FC236}">
                  <a16:creationId xmlns:a16="http://schemas.microsoft.com/office/drawing/2014/main" id="{323343E7-ACC5-9B5B-DCC4-D62B19AD66B2}"/>
                </a:ext>
              </a:extLst>
            </p:cNvPr>
            <p:cNvPicPr>
              <a:picLocks noChangeAspect="1"/>
            </p:cNvPicPr>
            <p:nvPr/>
          </p:nvPicPr>
          <p:blipFill rotWithShape="1">
            <a:blip r:embed="rId2"/>
            <a:srcRect l="10953" t="10246" r="11120" b="10996"/>
            <a:stretch/>
          </p:blipFill>
          <p:spPr>
            <a:xfrm>
              <a:off x="5763852" y="4773451"/>
              <a:ext cx="1733615" cy="1752127"/>
            </a:xfrm>
            <a:prstGeom prst="rect">
              <a:avLst/>
            </a:prstGeom>
          </p:spPr>
        </p:pic>
        <p:pic>
          <p:nvPicPr>
            <p:cNvPr id="20" name="Picture 19" descr="A blue and black circular logo&#10;&#10;Description automatically generated">
              <a:extLst>
                <a:ext uri="{FF2B5EF4-FFF2-40B4-BE49-F238E27FC236}">
                  <a16:creationId xmlns:a16="http://schemas.microsoft.com/office/drawing/2014/main" id="{ECF17C9E-40C9-A1B2-921B-A117E1445BE0}"/>
                </a:ext>
              </a:extLst>
            </p:cNvPr>
            <p:cNvPicPr>
              <a:picLocks noChangeAspect="1"/>
            </p:cNvPicPr>
            <p:nvPr/>
          </p:nvPicPr>
          <p:blipFill rotWithShape="1">
            <a:blip r:embed="rId2"/>
            <a:srcRect l="10953" t="10246" r="11120" b="10996"/>
            <a:stretch/>
          </p:blipFill>
          <p:spPr>
            <a:xfrm>
              <a:off x="7983070" y="335015"/>
              <a:ext cx="1733615" cy="1752127"/>
            </a:xfrm>
            <a:prstGeom prst="rect">
              <a:avLst/>
            </a:prstGeom>
          </p:spPr>
        </p:pic>
        <p:pic>
          <p:nvPicPr>
            <p:cNvPr id="21" name="Picture 20" descr="A blue and black circular logo&#10;&#10;Description automatically generated">
              <a:extLst>
                <a:ext uri="{FF2B5EF4-FFF2-40B4-BE49-F238E27FC236}">
                  <a16:creationId xmlns:a16="http://schemas.microsoft.com/office/drawing/2014/main" id="{62D3AD15-40FB-E0AE-E3FD-E92E188E969E}"/>
                </a:ext>
              </a:extLst>
            </p:cNvPr>
            <p:cNvPicPr>
              <a:picLocks noChangeAspect="1"/>
            </p:cNvPicPr>
            <p:nvPr/>
          </p:nvPicPr>
          <p:blipFill rotWithShape="1">
            <a:blip r:embed="rId2"/>
            <a:srcRect l="10953" t="10246" r="11120" b="10996"/>
            <a:stretch/>
          </p:blipFill>
          <p:spPr>
            <a:xfrm>
              <a:off x="7983070" y="2554233"/>
              <a:ext cx="1733615" cy="1752127"/>
            </a:xfrm>
            <a:prstGeom prst="rect">
              <a:avLst/>
            </a:prstGeom>
          </p:spPr>
        </p:pic>
        <p:pic>
          <p:nvPicPr>
            <p:cNvPr id="22" name="Picture 21" descr="A blue and black circular logo&#10;&#10;Description automatically generated">
              <a:extLst>
                <a:ext uri="{FF2B5EF4-FFF2-40B4-BE49-F238E27FC236}">
                  <a16:creationId xmlns:a16="http://schemas.microsoft.com/office/drawing/2014/main" id="{B7CF3F1F-9F91-CF4A-FF07-FA15A22A9A49}"/>
                </a:ext>
              </a:extLst>
            </p:cNvPr>
            <p:cNvPicPr>
              <a:picLocks noChangeAspect="1"/>
            </p:cNvPicPr>
            <p:nvPr/>
          </p:nvPicPr>
          <p:blipFill rotWithShape="1">
            <a:blip r:embed="rId2"/>
            <a:srcRect l="10953" t="10246" r="11120" b="10996"/>
            <a:stretch/>
          </p:blipFill>
          <p:spPr>
            <a:xfrm>
              <a:off x="7983070" y="4773451"/>
              <a:ext cx="1733615" cy="1752127"/>
            </a:xfrm>
            <a:prstGeom prst="rect">
              <a:avLst/>
            </a:prstGeom>
          </p:spPr>
        </p:pic>
        <p:pic>
          <p:nvPicPr>
            <p:cNvPr id="23" name="Picture 22" descr="A blue and black circular logo&#10;&#10;Description automatically generated">
              <a:extLst>
                <a:ext uri="{FF2B5EF4-FFF2-40B4-BE49-F238E27FC236}">
                  <a16:creationId xmlns:a16="http://schemas.microsoft.com/office/drawing/2014/main" id="{CD010AA3-929E-77D1-8103-2E11D2AEDBB7}"/>
                </a:ext>
              </a:extLst>
            </p:cNvPr>
            <p:cNvPicPr>
              <a:picLocks noChangeAspect="1"/>
            </p:cNvPicPr>
            <p:nvPr/>
          </p:nvPicPr>
          <p:blipFill rotWithShape="1">
            <a:blip r:embed="rId2"/>
            <a:srcRect l="10953" t="10246" r="11120" b="10996"/>
            <a:stretch/>
          </p:blipFill>
          <p:spPr>
            <a:xfrm>
              <a:off x="10202288" y="335015"/>
              <a:ext cx="1733615" cy="1752127"/>
            </a:xfrm>
            <a:prstGeom prst="rect">
              <a:avLst/>
            </a:prstGeom>
          </p:spPr>
        </p:pic>
        <p:pic>
          <p:nvPicPr>
            <p:cNvPr id="24" name="Picture 23" descr="A blue and black circular logo&#10;&#10;Description automatically generated">
              <a:extLst>
                <a:ext uri="{FF2B5EF4-FFF2-40B4-BE49-F238E27FC236}">
                  <a16:creationId xmlns:a16="http://schemas.microsoft.com/office/drawing/2014/main" id="{C281E6B5-D294-8C31-06F4-403B03B0CF8E}"/>
                </a:ext>
              </a:extLst>
            </p:cNvPr>
            <p:cNvPicPr>
              <a:picLocks noChangeAspect="1"/>
            </p:cNvPicPr>
            <p:nvPr/>
          </p:nvPicPr>
          <p:blipFill rotWithShape="1">
            <a:blip r:embed="rId2"/>
            <a:srcRect l="10953" t="10246" r="11120" b="10996"/>
            <a:stretch/>
          </p:blipFill>
          <p:spPr>
            <a:xfrm>
              <a:off x="10202288" y="2554233"/>
              <a:ext cx="1733615" cy="1752127"/>
            </a:xfrm>
            <a:prstGeom prst="rect">
              <a:avLst/>
            </a:prstGeom>
          </p:spPr>
        </p:pic>
        <p:pic>
          <p:nvPicPr>
            <p:cNvPr id="25" name="Picture 24" descr="A blue and black circular logo&#10;&#10;Description automatically generated">
              <a:extLst>
                <a:ext uri="{FF2B5EF4-FFF2-40B4-BE49-F238E27FC236}">
                  <a16:creationId xmlns:a16="http://schemas.microsoft.com/office/drawing/2014/main" id="{DA0AFAAB-A69C-360D-13B4-236DA86E4108}"/>
                </a:ext>
              </a:extLst>
            </p:cNvPr>
            <p:cNvPicPr>
              <a:picLocks noChangeAspect="1"/>
            </p:cNvPicPr>
            <p:nvPr/>
          </p:nvPicPr>
          <p:blipFill rotWithShape="1">
            <a:blip r:embed="rId2"/>
            <a:srcRect l="10953" t="10246" r="11120" b="10996"/>
            <a:stretch/>
          </p:blipFill>
          <p:spPr>
            <a:xfrm>
              <a:off x="10202288" y="4773451"/>
              <a:ext cx="1733615" cy="1752127"/>
            </a:xfrm>
            <a:prstGeom prst="rect">
              <a:avLst/>
            </a:prstGeom>
          </p:spPr>
        </p:pic>
      </p:grpSp>
      <p:sp>
        <p:nvSpPr>
          <p:cNvPr id="7" name="Text Placeholder 2">
            <a:extLst>
              <a:ext uri="{FF2B5EF4-FFF2-40B4-BE49-F238E27FC236}">
                <a16:creationId xmlns:a16="http://schemas.microsoft.com/office/drawing/2014/main" id="{280E2453-DB81-82A4-3405-D5E14BB626EA}"/>
              </a:ext>
            </a:extLst>
          </p:cNvPr>
          <p:cNvSpPr>
            <a:spLocks noGrp="1"/>
          </p:cNvSpPr>
          <p:nvPr>
            <p:ph type="body" idx="15"/>
          </p:nvPr>
        </p:nvSpPr>
        <p:spPr>
          <a:xfrm>
            <a:off x="605121" y="163571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1812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2">
            <a:alpha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2EA1BC-C3E9-D292-42C8-6CAE7C52E5A9}"/>
              </a:ext>
            </a:extLst>
          </p:cNvPr>
          <p:cNvSpPr/>
          <p:nvPr userDrawn="1"/>
        </p:nvSpPr>
        <p:spPr>
          <a:xfrm>
            <a:off x="0"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2" y="860613"/>
            <a:ext cx="5025786" cy="636494"/>
          </a:xfrm>
        </p:spPr>
        <p:txBody>
          <a:bodyPr/>
          <a:lstStyle>
            <a:lvl1pPr>
              <a:defRPr>
                <a:solidFill>
                  <a:schemeClr val="accent2"/>
                </a:solidFill>
              </a:defRPr>
            </a:lvl1pPr>
          </a:lstStyle>
          <a:p>
            <a:r>
              <a:rPr lang="en-US"/>
              <a:t>Click to edit</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605122" y="2121408"/>
            <a:ext cx="5026134" cy="3334871"/>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
        <p:nvSpPr>
          <p:cNvPr id="10" name="Picture Placeholder 5">
            <a:extLst>
              <a:ext uri="{FF2B5EF4-FFF2-40B4-BE49-F238E27FC236}">
                <a16:creationId xmlns:a16="http://schemas.microsoft.com/office/drawing/2014/main" id="{BF604C80-71EC-3473-950A-1A6AE22E15D9}"/>
              </a:ext>
            </a:extLst>
          </p:cNvPr>
          <p:cNvSpPr>
            <a:spLocks noGrp="1"/>
          </p:cNvSpPr>
          <p:nvPr>
            <p:ph type="pic" sz="quarter" idx="14" hasCustomPrompt="1"/>
          </p:nvPr>
        </p:nvSpPr>
        <p:spPr>
          <a:xfrm>
            <a:off x="6096000" y="0"/>
            <a:ext cx="6096000" cy="3429000"/>
          </a:xfrm>
          <a:solidFill>
            <a:schemeClr val="accent2">
              <a:lumMod val="75000"/>
            </a:schemeClr>
          </a:solidFill>
        </p:spPr>
        <p:txBody>
          <a:bodyPr anchor="ctr">
            <a:normAutofit/>
          </a:bodyPr>
          <a:lstStyle>
            <a:lvl1pPr algn="ctr">
              <a:defRPr sz="1200" b="0"/>
            </a:lvl1pPr>
          </a:lstStyle>
          <a:p>
            <a:r>
              <a:rPr lang="en-US"/>
              <a:t>Insert Photo</a:t>
            </a:r>
          </a:p>
        </p:txBody>
      </p:sp>
      <p:sp>
        <p:nvSpPr>
          <p:cNvPr id="12" name="Content Placeholder 2">
            <a:extLst>
              <a:ext uri="{FF2B5EF4-FFF2-40B4-BE49-F238E27FC236}">
                <a16:creationId xmlns:a16="http://schemas.microsoft.com/office/drawing/2014/main" id="{16AC415D-AFB5-FB32-4D7B-F7DB70BC80A4}"/>
              </a:ext>
            </a:extLst>
          </p:cNvPr>
          <p:cNvSpPr>
            <a:spLocks noGrp="1"/>
          </p:cNvSpPr>
          <p:nvPr>
            <p:ph idx="15"/>
          </p:nvPr>
        </p:nvSpPr>
        <p:spPr>
          <a:xfrm>
            <a:off x="6739128" y="4315969"/>
            <a:ext cx="2423160" cy="1856232"/>
          </a:xfrm>
        </p:spPr>
        <p:txBody>
          <a:bodyPr/>
          <a:lstStyle>
            <a:lvl1pPr>
              <a:defRPr>
                <a:solidFill>
                  <a:schemeClr val="accent1"/>
                </a:solidFill>
              </a:defRPr>
            </a:lvl1pPr>
            <a:lvl2pPr>
              <a:spcBef>
                <a:spcPts val="700"/>
              </a:spcBef>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B6F172E9-66E9-2F98-1B98-6976F7AC77DB}"/>
              </a:ext>
            </a:extLst>
          </p:cNvPr>
          <p:cNvSpPr>
            <a:spLocks noGrp="1"/>
          </p:cNvSpPr>
          <p:nvPr>
            <p:ph idx="16"/>
          </p:nvPr>
        </p:nvSpPr>
        <p:spPr>
          <a:xfrm>
            <a:off x="9573768" y="4315969"/>
            <a:ext cx="2008632" cy="1856232"/>
          </a:xfrm>
        </p:spPr>
        <p:txBody>
          <a:bodyPr/>
          <a:lstStyle>
            <a:lvl1pPr>
              <a:defRPr>
                <a:solidFill>
                  <a:schemeClr val="accent1"/>
                </a:solidFill>
              </a:defRPr>
            </a:lvl1pPr>
            <a:lvl2pPr>
              <a:spcBef>
                <a:spcPts val="700"/>
              </a:spcBef>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2B1228E4-8377-6E68-3D10-D550A75C2B2F}"/>
              </a:ext>
            </a:extLst>
          </p:cNvPr>
          <p:cNvSpPr>
            <a:spLocks noGrp="1"/>
          </p:cNvSpPr>
          <p:nvPr>
            <p:ph type="body" idx="17"/>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97589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2" y="860613"/>
            <a:ext cx="5490878" cy="636494"/>
          </a:xfrm>
        </p:spPr>
        <p:txBody>
          <a:bodyPr/>
          <a:lstStyle>
            <a:lvl1pPr>
              <a:defRPr>
                <a:solidFill>
                  <a:schemeClr val="accent2"/>
                </a:solidFill>
              </a:defRPr>
            </a:lvl1pPr>
          </a:lstStyle>
          <a:p>
            <a:r>
              <a:rPr lang="en-US"/>
              <a:t>Click to edit</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hasCustomPrompt="1"/>
          </p:nvPr>
        </p:nvSpPr>
        <p:spPr>
          <a:xfrm>
            <a:off x="605122" y="2084832"/>
            <a:ext cx="3127248" cy="1753475"/>
          </a:xfrm>
        </p:spPr>
        <p:txBody>
          <a:bodyPr/>
          <a:lstStyle>
            <a:lvl1pPr>
              <a:defRPr sz="3600" b="0">
                <a:solidFill>
                  <a:schemeClr val="accent2"/>
                </a:solidFill>
              </a:defRPr>
            </a:lvl1pPr>
            <a:lvl2pPr>
              <a:defRPr sz="18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t>01</a:t>
            </a:r>
          </a:p>
          <a:p>
            <a:pPr lvl="1"/>
            <a:r>
              <a:rPr lang="en-US"/>
              <a:t>Second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pic>
        <p:nvPicPr>
          <p:cNvPr id="4" name="Picture 3" descr="A pattern of blue circles&#10;&#10;Description automatically generated">
            <a:extLst>
              <a:ext uri="{FF2B5EF4-FFF2-40B4-BE49-F238E27FC236}">
                <a16:creationId xmlns:a16="http://schemas.microsoft.com/office/drawing/2014/main" id="{399FE45F-0BCA-FC9E-A383-FEE0CCF44A43}"/>
              </a:ext>
            </a:extLst>
          </p:cNvPr>
          <p:cNvPicPr>
            <a:picLocks noChangeAspect="1"/>
          </p:cNvPicPr>
          <p:nvPr userDrawn="1"/>
        </p:nvPicPr>
        <p:blipFill rotWithShape="1">
          <a:blip r:embed="rId2"/>
          <a:srcRect l="-1" r="48001"/>
          <a:stretch/>
        </p:blipFill>
        <p:spPr>
          <a:xfrm>
            <a:off x="8969249" y="0"/>
            <a:ext cx="3222751" cy="6858000"/>
          </a:xfrm>
          <a:prstGeom prst="rect">
            <a:avLst/>
          </a:prstGeom>
        </p:spPr>
      </p:pic>
      <p:sp>
        <p:nvSpPr>
          <p:cNvPr id="7" name="Content Placeholder 2">
            <a:extLst>
              <a:ext uri="{FF2B5EF4-FFF2-40B4-BE49-F238E27FC236}">
                <a16:creationId xmlns:a16="http://schemas.microsoft.com/office/drawing/2014/main" id="{3DF3524F-ADB9-5EB7-841A-A2297D3830C9}"/>
              </a:ext>
            </a:extLst>
          </p:cNvPr>
          <p:cNvSpPr>
            <a:spLocks noGrp="1"/>
          </p:cNvSpPr>
          <p:nvPr>
            <p:ph idx="12" hasCustomPrompt="1"/>
          </p:nvPr>
        </p:nvSpPr>
        <p:spPr>
          <a:xfrm>
            <a:off x="605122" y="3941064"/>
            <a:ext cx="3127248" cy="1753475"/>
          </a:xfrm>
        </p:spPr>
        <p:txBody>
          <a:bodyPr/>
          <a:lstStyle>
            <a:lvl1pPr>
              <a:defRPr sz="3600" b="0">
                <a:solidFill>
                  <a:schemeClr val="accent2"/>
                </a:solidFill>
              </a:defRPr>
            </a:lvl1pPr>
            <a:lvl2pPr>
              <a:defRPr sz="18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t>02</a:t>
            </a:r>
          </a:p>
          <a:p>
            <a:pPr lvl="1"/>
            <a:r>
              <a:rPr lang="en-US"/>
              <a:t>Second level</a:t>
            </a:r>
          </a:p>
        </p:txBody>
      </p:sp>
      <p:sp>
        <p:nvSpPr>
          <p:cNvPr id="9" name="Content Placeholder 2">
            <a:extLst>
              <a:ext uri="{FF2B5EF4-FFF2-40B4-BE49-F238E27FC236}">
                <a16:creationId xmlns:a16="http://schemas.microsoft.com/office/drawing/2014/main" id="{4643888B-3D0A-A12B-2C3F-3CD26A3FFAA1}"/>
              </a:ext>
            </a:extLst>
          </p:cNvPr>
          <p:cNvSpPr>
            <a:spLocks noGrp="1"/>
          </p:cNvSpPr>
          <p:nvPr>
            <p:ph idx="13" hasCustomPrompt="1"/>
          </p:nvPr>
        </p:nvSpPr>
        <p:spPr>
          <a:xfrm>
            <a:off x="4315968" y="2084832"/>
            <a:ext cx="3127248" cy="1753475"/>
          </a:xfrm>
        </p:spPr>
        <p:txBody>
          <a:bodyPr/>
          <a:lstStyle>
            <a:lvl1pPr>
              <a:defRPr sz="3600" b="0">
                <a:solidFill>
                  <a:schemeClr val="accent2"/>
                </a:solidFill>
              </a:defRPr>
            </a:lvl1pPr>
            <a:lvl2pPr>
              <a:defRPr sz="18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t>03</a:t>
            </a:r>
          </a:p>
          <a:p>
            <a:pPr lvl="1"/>
            <a:r>
              <a:rPr lang="en-US"/>
              <a:t>Second level</a:t>
            </a:r>
          </a:p>
        </p:txBody>
      </p:sp>
      <p:sp>
        <p:nvSpPr>
          <p:cNvPr id="14" name="Content Placeholder 2">
            <a:extLst>
              <a:ext uri="{FF2B5EF4-FFF2-40B4-BE49-F238E27FC236}">
                <a16:creationId xmlns:a16="http://schemas.microsoft.com/office/drawing/2014/main" id="{2C859D8D-0525-93EA-1323-6E608B1CE627}"/>
              </a:ext>
            </a:extLst>
          </p:cNvPr>
          <p:cNvSpPr>
            <a:spLocks noGrp="1"/>
          </p:cNvSpPr>
          <p:nvPr>
            <p:ph idx="14" hasCustomPrompt="1"/>
          </p:nvPr>
        </p:nvSpPr>
        <p:spPr>
          <a:xfrm>
            <a:off x="4315968" y="3941064"/>
            <a:ext cx="3127248" cy="1753475"/>
          </a:xfrm>
        </p:spPr>
        <p:txBody>
          <a:bodyPr/>
          <a:lstStyle>
            <a:lvl1pPr>
              <a:defRPr sz="3600" b="0">
                <a:solidFill>
                  <a:schemeClr val="accent2"/>
                </a:solidFill>
              </a:defRPr>
            </a:lvl1pPr>
            <a:lvl2pPr>
              <a:defRPr sz="18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2"/>
                </a:solidFill>
              </a:defRPr>
            </a:lvl5pPr>
          </a:lstStyle>
          <a:p>
            <a:pPr lvl="0"/>
            <a:r>
              <a:rPr lang="en-US"/>
              <a:t>04</a:t>
            </a:r>
          </a:p>
          <a:p>
            <a:pPr lvl="1"/>
            <a:r>
              <a:rPr lang="en-US"/>
              <a:t>Second level</a:t>
            </a:r>
          </a:p>
        </p:txBody>
      </p:sp>
      <p:sp>
        <p:nvSpPr>
          <p:cNvPr id="6" name="Text Placeholder 2">
            <a:extLst>
              <a:ext uri="{FF2B5EF4-FFF2-40B4-BE49-F238E27FC236}">
                <a16:creationId xmlns:a16="http://schemas.microsoft.com/office/drawing/2014/main" id="{A7C246B3-A122-2C67-A52A-6FFA2D84FCC7}"/>
              </a:ext>
            </a:extLst>
          </p:cNvPr>
          <p:cNvSpPr>
            <a:spLocks noGrp="1"/>
          </p:cNvSpPr>
          <p:nvPr>
            <p:ph type="body" idx="15"/>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27858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2" y="860613"/>
            <a:ext cx="5490878" cy="636494"/>
          </a:xfrm>
        </p:spPr>
        <p:txBody>
          <a:bodyPr/>
          <a:lstStyle>
            <a:lvl1pPr>
              <a:defRPr>
                <a:solidFill>
                  <a:schemeClr val="accent1"/>
                </a:solidFill>
              </a:defRPr>
            </a:lvl1pPr>
          </a:lstStyle>
          <a:p>
            <a:r>
              <a:rPr lang="en-US"/>
              <a:t>Click to edit</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hasCustomPrompt="1"/>
          </p:nvPr>
        </p:nvSpPr>
        <p:spPr>
          <a:xfrm>
            <a:off x="605122" y="2084832"/>
            <a:ext cx="3127248" cy="1753475"/>
          </a:xfrm>
        </p:spPr>
        <p:txBody>
          <a:bodyPr/>
          <a:lstStyle>
            <a:lvl1pPr>
              <a:spcBef>
                <a:spcPts val="1000"/>
              </a:spcBef>
              <a:defRPr sz="3600" b="0">
                <a:solidFill>
                  <a:schemeClr val="accent3"/>
                </a:solidFill>
              </a:defRPr>
            </a:lvl1pPr>
            <a:lvl2pPr>
              <a:spcBef>
                <a:spcPts val="1000"/>
              </a:spcBef>
              <a:spcAft>
                <a:spcPts val="0"/>
              </a:spcAft>
              <a:defRPr sz="1200" b="1">
                <a:solidFill>
                  <a:schemeClr val="accent1"/>
                </a:solidFill>
              </a:defRPr>
            </a:lvl2pPr>
            <a:lvl3pPr marL="7937" indent="0">
              <a:spcBef>
                <a:spcPts val="1000"/>
              </a:spcBef>
              <a:buNone/>
              <a:defRPr sz="1200">
                <a:solidFill>
                  <a:schemeClr val="accent1"/>
                </a:solidFill>
              </a:defRPr>
            </a:lvl3pPr>
            <a:lvl4pPr marL="233363" indent="-225425">
              <a:tabLst/>
              <a:defRPr sz="1200">
                <a:solidFill>
                  <a:schemeClr val="accent1"/>
                </a:solidFill>
              </a:defRPr>
            </a:lvl4pPr>
            <a:lvl5pPr marL="233363" indent="0">
              <a:tabLst/>
              <a:defRPr sz="1200">
                <a:solidFill>
                  <a:schemeClr val="accent1"/>
                </a:solidFill>
              </a:defRPr>
            </a:lvl5pPr>
          </a:lstStyle>
          <a:p>
            <a:pPr lvl="0"/>
            <a:r>
              <a:rPr lang="en-US"/>
              <a:t>01</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pic>
        <p:nvPicPr>
          <p:cNvPr id="4" name="Picture 3" descr="A pattern of blue circles&#10;&#10;Description automatically generated">
            <a:extLst>
              <a:ext uri="{FF2B5EF4-FFF2-40B4-BE49-F238E27FC236}">
                <a16:creationId xmlns:a16="http://schemas.microsoft.com/office/drawing/2014/main" id="{399FE45F-0BCA-FC9E-A383-FEE0CCF44A43}"/>
              </a:ext>
            </a:extLst>
          </p:cNvPr>
          <p:cNvPicPr>
            <a:picLocks noChangeAspect="1"/>
          </p:cNvPicPr>
          <p:nvPr userDrawn="1"/>
        </p:nvPicPr>
        <p:blipFill rotWithShape="1">
          <a:blip r:embed="rId2"/>
          <a:srcRect l="-1" r="48001"/>
          <a:stretch/>
        </p:blipFill>
        <p:spPr>
          <a:xfrm>
            <a:off x="8969249" y="0"/>
            <a:ext cx="3222751" cy="6858000"/>
          </a:xfrm>
          <a:prstGeom prst="rect">
            <a:avLst/>
          </a:prstGeom>
        </p:spPr>
      </p:pic>
      <p:sp>
        <p:nvSpPr>
          <p:cNvPr id="6" name="Content Placeholder 2">
            <a:extLst>
              <a:ext uri="{FF2B5EF4-FFF2-40B4-BE49-F238E27FC236}">
                <a16:creationId xmlns:a16="http://schemas.microsoft.com/office/drawing/2014/main" id="{10A2C275-350A-2BF9-CB81-7E8AB07E7779}"/>
              </a:ext>
            </a:extLst>
          </p:cNvPr>
          <p:cNvSpPr>
            <a:spLocks noGrp="1"/>
          </p:cNvSpPr>
          <p:nvPr>
            <p:ph idx="15" hasCustomPrompt="1"/>
          </p:nvPr>
        </p:nvSpPr>
        <p:spPr>
          <a:xfrm>
            <a:off x="605122" y="4407408"/>
            <a:ext cx="3127248" cy="1753475"/>
          </a:xfrm>
        </p:spPr>
        <p:txBody>
          <a:bodyPr/>
          <a:lstStyle>
            <a:lvl1pPr>
              <a:spcBef>
                <a:spcPts val="1000"/>
              </a:spcBef>
              <a:defRPr sz="3600" b="0">
                <a:solidFill>
                  <a:schemeClr val="accent3"/>
                </a:solidFill>
              </a:defRPr>
            </a:lvl1pPr>
            <a:lvl2pPr>
              <a:spcBef>
                <a:spcPts val="1000"/>
              </a:spcBef>
              <a:spcAft>
                <a:spcPts val="0"/>
              </a:spcAft>
              <a:defRPr sz="1200" b="1">
                <a:solidFill>
                  <a:schemeClr val="accent1"/>
                </a:solidFill>
              </a:defRPr>
            </a:lvl2pPr>
            <a:lvl3pPr marL="7937" indent="0">
              <a:spcBef>
                <a:spcPts val="1000"/>
              </a:spcBef>
              <a:buNone/>
              <a:defRPr sz="1200">
                <a:solidFill>
                  <a:schemeClr val="accent1"/>
                </a:solidFill>
              </a:defRPr>
            </a:lvl3pPr>
            <a:lvl4pPr marL="233363" indent="-225425">
              <a:tabLst/>
              <a:defRPr sz="1200">
                <a:solidFill>
                  <a:schemeClr val="accent1"/>
                </a:solidFill>
              </a:defRPr>
            </a:lvl4pPr>
            <a:lvl5pPr marL="233363" indent="0">
              <a:tabLst/>
              <a:defRPr sz="1200">
                <a:solidFill>
                  <a:schemeClr val="accent1"/>
                </a:solidFill>
              </a:defRPr>
            </a:lvl5pPr>
          </a:lstStyle>
          <a:p>
            <a:pPr lvl="0"/>
            <a:r>
              <a:rPr lang="en-US"/>
              <a:t>02</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44C163C0-0F5B-5F76-E6E9-DA947DA50F6C}"/>
              </a:ext>
            </a:extLst>
          </p:cNvPr>
          <p:cNvSpPr>
            <a:spLocks noGrp="1"/>
          </p:cNvSpPr>
          <p:nvPr>
            <p:ph idx="16" hasCustomPrompt="1"/>
          </p:nvPr>
        </p:nvSpPr>
        <p:spPr>
          <a:xfrm>
            <a:off x="4315968" y="2084832"/>
            <a:ext cx="3127248" cy="1753475"/>
          </a:xfrm>
        </p:spPr>
        <p:txBody>
          <a:bodyPr/>
          <a:lstStyle>
            <a:lvl1pPr>
              <a:spcBef>
                <a:spcPts val="1000"/>
              </a:spcBef>
              <a:defRPr sz="3600" b="0">
                <a:solidFill>
                  <a:schemeClr val="accent3"/>
                </a:solidFill>
              </a:defRPr>
            </a:lvl1pPr>
            <a:lvl2pPr>
              <a:spcBef>
                <a:spcPts val="1000"/>
              </a:spcBef>
              <a:spcAft>
                <a:spcPts val="0"/>
              </a:spcAft>
              <a:defRPr sz="1200" b="1">
                <a:solidFill>
                  <a:schemeClr val="accent1"/>
                </a:solidFill>
              </a:defRPr>
            </a:lvl2pPr>
            <a:lvl3pPr marL="7937" indent="0">
              <a:spcBef>
                <a:spcPts val="1000"/>
              </a:spcBef>
              <a:buNone/>
              <a:defRPr sz="1200">
                <a:solidFill>
                  <a:schemeClr val="accent1"/>
                </a:solidFill>
              </a:defRPr>
            </a:lvl3pPr>
            <a:lvl4pPr marL="233363" indent="-225425">
              <a:tabLst/>
              <a:defRPr sz="1200">
                <a:solidFill>
                  <a:schemeClr val="accent1"/>
                </a:solidFill>
              </a:defRPr>
            </a:lvl4pPr>
            <a:lvl5pPr marL="233363" indent="0">
              <a:tabLst/>
              <a:defRPr sz="1200">
                <a:solidFill>
                  <a:schemeClr val="accent1"/>
                </a:solidFill>
              </a:defRPr>
            </a:lvl5pPr>
          </a:lstStyle>
          <a:p>
            <a:pPr lvl="0"/>
            <a:r>
              <a:rPr lang="en-US"/>
              <a:t>03</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D7F454EB-969E-695D-5173-002A800FC683}"/>
              </a:ext>
            </a:extLst>
          </p:cNvPr>
          <p:cNvSpPr>
            <a:spLocks noGrp="1"/>
          </p:cNvSpPr>
          <p:nvPr>
            <p:ph idx="17" hasCustomPrompt="1"/>
          </p:nvPr>
        </p:nvSpPr>
        <p:spPr>
          <a:xfrm>
            <a:off x="4315968" y="4407408"/>
            <a:ext cx="3127248" cy="1753475"/>
          </a:xfrm>
        </p:spPr>
        <p:txBody>
          <a:bodyPr/>
          <a:lstStyle>
            <a:lvl1pPr>
              <a:spcBef>
                <a:spcPts val="1000"/>
              </a:spcBef>
              <a:defRPr sz="3600" b="0">
                <a:solidFill>
                  <a:schemeClr val="accent3"/>
                </a:solidFill>
              </a:defRPr>
            </a:lvl1pPr>
            <a:lvl2pPr>
              <a:spcBef>
                <a:spcPts val="1000"/>
              </a:spcBef>
              <a:spcAft>
                <a:spcPts val="0"/>
              </a:spcAft>
              <a:defRPr sz="1200" b="1">
                <a:solidFill>
                  <a:schemeClr val="accent1"/>
                </a:solidFill>
              </a:defRPr>
            </a:lvl2pPr>
            <a:lvl3pPr marL="7937" indent="0">
              <a:spcBef>
                <a:spcPts val="1000"/>
              </a:spcBef>
              <a:buNone/>
              <a:defRPr sz="1200">
                <a:solidFill>
                  <a:schemeClr val="accent1"/>
                </a:solidFill>
              </a:defRPr>
            </a:lvl3pPr>
            <a:lvl4pPr marL="233363" indent="-225425">
              <a:tabLst/>
              <a:defRPr sz="1200">
                <a:solidFill>
                  <a:schemeClr val="accent1"/>
                </a:solidFill>
              </a:defRPr>
            </a:lvl4pPr>
            <a:lvl5pPr marL="233363" indent="0">
              <a:tabLst/>
              <a:defRPr sz="1200">
                <a:solidFill>
                  <a:schemeClr val="accent1"/>
                </a:solidFill>
              </a:defRPr>
            </a:lvl5pPr>
          </a:lstStyle>
          <a:p>
            <a:pPr lvl="0"/>
            <a:r>
              <a:rPr lang="en-US"/>
              <a:t>04</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8B6D5804-1B6C-EBCD-B26D-AE39D7A1283D}"/>
              </a:ext>
            </a:extLst>
          </p:cNvPr>
          <p:cNvSpPr>
            <a:spLocks noGrp="1"/>
          </p:cNvSpPr>
          <p:nvPr>
            <p:ph type="body" idx="18"/>
          </p:nvPr>
        </p:nvSpPr>
        <p:spPr>
          <a:xfrm>
            <a:off x="605121" y="5587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22019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2">
            <a:alpha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2EA1BC-C3E9-D292-42C8-6CAE7C52E5A9}"/>
              </a:ext>
            </a:extLst>
          </p:cNvPr>
          <p:cNvSpPr/>
          <p:nvPr userDrawn="1"/>
        </p:nvSpPr>
        <p:spPr>
          <a:xfrm>
            <a:off x="0" y="0"/>
            <a:ext cx="8501204"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2" y="860613"/>
            <a:ext cx="5025786" cy="636494"/>
          </a:xfrm>
        </p:spPr>
        <p:txBody>
          <a:bodyPr/>
          <a:lstStyle>
            <a:lvl1pPr>
              <a:defRPr>
                <a:solidFill>
                  <a:schemeClr val="accent2"/>
                </a:solidFill>
              </a:defRPr>
            </a:lvl1pPr>
          </a:lstStyle>
          <a:p>
            <a:r>
              <a:rPr lang="en-US"/>
              <a:t>Click to edit</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605122" y="2578609"/>
            <a:ext cx="3383280" cy="3192758"/>
          </a:xfrm>
        </p:spPr>
        <p:txBody>
          <a:bodyPr/>
          <a:lstStyle>
            <a:lvl1pPr>
              <a:defRPr sz="1800" b="0">
                <a:solidFill>
                  <a:schemeClr val="accent2"/>
                </a:solidFill>
              </a:defRPr>
            </a:lvl1pPr>
            <a:lvl2pPr marL="233363" indent="0">
              <a:tabLst/>
              <a:defRPr sz="1800" b="0">
                <a:solidFill>
                  <a:schemeClr val="accent2"/>
                </a:solidFill>
              </a:defRPr>
            </a:lvl2pPr>
            <a:lvl3pPr marL="458788" indent="-225425">
              <a:tabLst/>
              <a:defRPr sz="1800" b="0">
                <a:solidFill>
                  <a:schemeClr val="accent2"/>
                </a:solidFill>
              </a:defRPr>
            </a:lvl3pPr>
            <a:lvl4pPr>
              <a:defRPr sz="1800" b="0">
                <a:solidFill>
                  <a:schemeClr val="accent2"/>
                </a:solidFill>
              </a:defRPr>
            </a:lvl4pPr>
            <a:lvl5pPr>
              <a:defRPr sz="1800" b="0">
                <a:solidFill>
                  <a:schemeClr val="accent2"/>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10" name="Picture Placeholder 5">
            <a:extLst>
              <a:ext uri="{FF2B5EF4-FFF2-40B4-BE49-F238E27FC236}">
                <a16:creationId xmlns:a16="http://schemas.microsoft.com/office/drawing/2014/main" id="{BF604C80-71EC-3473-950A-1A6AE22E15D9}"/>
              </a:ext>
            </a:extLst>
          </p:cNvPr>
          <p:cNvSpPr>
            <a:spLocks noGrp="1"/>
          </p:cNvSpPr>
          <p:nvPr>
            <p:ph type="pic" sz="quarter" idx="14" hasCustomPrompt="1"/>
          </p:nvPr>
        </p:nvSpPr>
        <p:spPr>
          <a:xfrm>
            <a:off x="8510256" y="2534971"/>
            <a:ext cx="3681743" cy="4323030"/>
          </a:xfrm>
          <a:solidFill>
            <a:schemeClr val="accent2">
              <a:lumMod val="75000"/>
            </a:schemeClr>
          </a:solidFill>
        </p:spPr>
        <p:txBody>
          <a:bodyPr anchor="ctr">
            <a:normAutofit/>
          </a:bodyPr>
          <a:lstStyle>
            <a:lvl1pPr algn="ctr">
              <a:defRPr sz="1200" b="0"/>
            </a:lvl1pPr>
          </a:lstStyle>
          <a:p>
            <a:r>
              <a:rPr lang="en-US"/>
              <a:t>Insert Photo</a:t>
            </a:r>
          </a:p>
        </p:txBody>
      </p:sp>
      <p:sp>
        <p:nvSpPr>
          <p:cNvPr id="12" name="Content Placeholder 2">
            <a:extLst>
              <a:ext uri="{FF2B5EF4-FFF2-40B4-BE49-F238E27FC236}">
                <a16:creationId xmlns:a16="http://schemas.microsoft.com/office/drawing/2014/main" id="{16AC415D-AFB5-FB32-4D7B-F7DB70BC80A4}"/>
              </a:ext>
            </a:extLst>
          </p:cNvPr>
          <p:cNvSpPr>
            <a:spLocks noGrp="1"/>
          </p:cNvSpPr>
          <p:nvPr>
            <p:ph idx="15"/>
          </p:nvPr>
        </p:nvSpPr>
        <p:spPr>
          <a:xfrm>
            <a:off x="4251960" y="2578608"/>
            <a:ext cx="3383280" cy="3197503"/>
          </a:xfrm>
        </p:spPr>
        <p:txBody>
          <a:bodyPr vert="horz" lIns="0" tIns="0" rIns="0" bIns="0" rtlCol="0">
            <a:noAutofit/>
          </a:bodyPr>
          <a:lstStyle>
            <a:lvl1pPr>
              <a:defRPr lang="en-US" sz="1800" b="0" dirty="0">
                <a:solidFill>
                  <a:schemeClr val="accent2"/>
                </a:solidFill>
              </a:defRPr>
            </a:lvl1pPr>
            <a:lvl2pPr marL="179388" indent="0">
              <a:tabLst/>
              <a:defRPr lang="en-US" sz="1800" b="0" dirty="0">
                <a:solidFill>
                  <a:schemeClr val="accent2"/>
                </a:solidFill>
              </a:defRPr>
            </a:lvl2pPr>
            <a:lvl3pPr marL="350838" indent="-225425">
              <a:tabLst/>
              <a:defRPr lang="en-US" sz="1800" b="0" dirty="0">
                <a:solidFill>
                  <a:schemeClr val="accent2"/>
                </a:solidFill>
              </a:defRPr>
            </a:lvl3pPr>
            <a:lvl4pPr>
              <a:defRPr lang="en-US" sz="1800" b="0" dirty="0">
                <a:solidFill>
                  <a:schemeClr val="accent2"/>
                </a:solidFill>
              </a:defRPr>
            </a:lvl4pPr>
            <a:lvl5pPr>
              <a:defRPr lang="en-US" sz="1800" b="0" dirty="0">
                <a:solidFill>
                  <a:schemeClr val="accent2"/>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B6F172E9-66E9-2F98-1B98-6976F7AC77DB}"/>
              </a:ext>
            </a:extLst>
          </p:cNvPr>
          <p:cNvSpPr>
            <a:spLocks noGrp="1"/>
          </p:cNvSpPr>
          <p:nvPr>
            <p:ph idx="16"/>
          </p:nvPr>
        </p:nvSpPr>
        <p:spPr>
          <a:xfrm>
            <a:off x="9006840" y="1289304"/>
            <a:ext cx="2916574" cy="1091757"/>
          </a:xfrm>
        </p:spPr>
        <p:txBody>
          <a:bodyPr/>
          <a:lstStyle>
            <a:lvl1pP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stStyle>
          <a:p>
            <a:pPr lvl="0"/>
            <a:r>
              <a:rPr lang="en-US"/>
              <a:t>Click to edit</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1"/>
                </a:solidFill>
              </a:defRPr>
            </a:lvl1pPr>
          </a:lstStyle>
          <a:p>
            <a:fld id="{DFC37C41-61FD-5349-A192-9970B0AFE414}" type="slidenum">
              <a:rPr lang="en-US" smtClean="0"/>
              <a:pPr/>
              <a:t>‹#›</a:t>
            </a:fld>
            <a:endParaRPr lang="en-US"/>
          </a:p>
        </p:txBody>
      </p:sp>
      <p:sp>
        <p:nvSpPr>
          <p:cNvPr id="4" name="Text Placeholder 2">
            <a:extLst>
              <a:ext uri="{FF2B5EF4-FFF2-40B4-BE49-F238E27FC236}">
                <a16:creationId xmlns:a16="http://schemas.microsoft.com/office/drawing/2014/main" id="{8939585E-3C26-5EB5-A41A-DEECE694EE14}"/>
              </a:ext>
            </a:extLst>
          </p:cNvPr>
          <p:cNvSpPr>
            <a:spLocks noGrp="1"/>
          </p:cNvSpPr>
          <p:nvPr>
            <p:ph type="body" idx="13"/>
          </p:nvPr>
        </p:nvSpPr>
        <p:spPr>
          <a:xfrm>
            <a:off x="605121" y="1626845"/>
            <a:ext cx="7036004" cy="500719"/>
          </a:xfrm>
        </p:spPr>
        <p:txBody>
          <a:bodyPr anchor="t">
            <a:no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Box 6">
            <a:extLst>
              <a:ext uri="{FF2B5EF4-FFF2-40B4-BE49-F238E27FC236}">
                <a16:creationId xmlns:a16="http://schemas.microsoft.com/office/drawing/2014/main" id="{54F76D2A-5A5E-8755-0879-B729A3A7E693}"/>
              </a:ext>
            </a:extLst>
          </p:cNvPr>
          <p:cNvSpPr txBox="1"/>
          <p:nvPr userDrawn="1"/>
        </p:nvSpPr>
        <p:spPr>
          <a:xfrm>
            <a:off x="8894253" y="716770"/>
            <a:ext cx="530915" cy="923330"/>
          </a:xfrm>
          <a:prstGeom prst="rect">
            <a:avLst/>
          </a:prstGeom>
          <a:noFill/>
        </p:spPr>
        <p:txBody>
          <a:bodyPr wrap="none" rtlCol="0">
            <a:spAutoFit/>
          </a:bodyPr>
          <a:lstStyle/>
          <a:p>
            <a:r>
              <a:rPr lang="en-US" sz="5400" b="1">
                <a:solidFill>
                  <a:schemeClr val="accent3"/>
                </a:solidFill>
                <a:latin typeface="Arial" panose="020B0604020202020204" pitchFamily="34" charset="0"/>
                <a:cs typeface="Arial" panose="020B0604020202020204" pitchFamily="34" charset="0"/>
              </a:rPr>
              <a:t>“</a:t>
            </a:r>
            <a:endParaRPr lang="en-US" sz="5400">
              <a:solidFill>
                <a:schemeClr val="accent3"/>
              </a:solidFill>
            </a:endParaRPr>
          </a:p>
        </p:txBody>
      </p:sp>
      <p:sp>
        <p:nvSpPr>
          <p:cNvPr id="9" name="Text Placeholder 2">
            <a:extLst>
              <a:ext uri="{FF2B5EF4-FFF2-40B4-BE49-F238E27FC236}">
                <a16:creationId xmlns:a16="http://schemas.microsoft.com/office/drawing/2014/main" id="{FCE7F670-5779-2D85-ABED-6B3627E548E4}"/>
              </a:ext>
            </a:extLst>
          </p:cNvPr>
          <p:cNvSpPr>
            <a:spLocks noGrp="1"/>
          </p:cNvSpPr>
          <p:nvPr>
            <p:ph type="body" idx="17"/>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374651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2">
            <a:alpha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2EA1BC-C3E9-D292-42C8-6CAE7C52E5A9}"/>
              </a:ext>
            </a:extLst>
          </p:cNvPr>
          <p:cNvSpPr/>
          <p:nvPr userDrawn="1"/>
        </p:nvSpPr>
        <p:spPr>
          <a:xfrm>
            <a:off x="8506968" y="0"/>
            <a:ext cx="3685032"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2" y="860613"/>
            <a:ext cx="5025786" cy="636494"/>
          </a:xfrm>
        </p:spPr>
        <p:txBody>
          <a:bodyPr/>
          <a:lstStyle>
            <a:lvl1pPr>
              <a:defRPr>
                <a:solidFill>
                  <a:schemeClr val="accent1"/>
                </a:solidFill>
              </a:defRPr>
            </a:lvl1pPr>
          </a:lstStyle>
          <a:p>
            <a:r>
              <a:rPr lang="en-US"/>
              <a:t>Click to edit</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605122" y="2578609"/>
            <a:ext cx="3383280" cy="3192758"/>
          </a:xfrm>
        </p:spPr>
        <p:txBody>
          <a:bodyPr/>
          <a:lstStyle>
            <a:lvl1pPr>
              <a:defRPr sz="1400" b="1">
                <a:solidFill>
                  <a:schemeClr val="accent1"/>
                </a:solidFill>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10" name="Picture Placeholder 5">
            <a:extLst>
              <a:ext uri="{FF2B5EF4-FFF2-40B4-BE49-F238E27FC236}">
                <a16:creationId xmlns:a16="http://schemas.microsoft.com/office/drawing/2014/main" id="{BF604C80-71EC-3473-950A-1A6AE22E15D9}"/>
              </a:ext>
            </a:extLst>
          </p:cNvPr>
          <p:cNvSpPr>
            <a:spLocks noGrp="1"/>
          </p:cNvSpPr>
          <p:nvPr>
            <p:ph type="pic" sz="quarter" idx="14" hasCustomPrompt="1"/>
          </p:nvPr>
        </p:nvSpPr>
        <p:spPr>
          <a:xfrm>
            <a:off x="8510257" y="2534971"/>
            <a:ext cx="3681743" cy="4323030"/>
          </a:xfrm>
          <a:solidFill>
            <a:schemeClr val="accent2">
              <a:lumMod val="75000"/>
            </a:schemeClr>
          </a:solidFill>
        </p:spPr>
        <p:txBody>
          <a:bodyPr anchor="ctr">
            <a:normAutofit/>
          </a:bodyPr>
          <a:lstStyle>
            <a:lvl1pPr algn="ctr">
              <a:defRPr sz="1200" b="0"/>
            </a:lvl1pPr>
          </a:lstStyle>
          <a:p>
            <a:r>
              <a:rPr lang="en-US"/>
              <a:t>Insert Photo</a:t>
            </a:r>
          </a:p>
        </p:txBody>
      </p:sp>
      <p:sp>
        <p:nvSpPr>
          <p:cNvPr id="12" name="Content Placeholder 2">
            <a:extLst>
              <a:ext uri="{FF2B5EF4-FFF2-40B4-BE49-F238E27FC236}">
                <a16:creationId xmlns:a16="http://schemas.microsoft.com/office/drawing/2014/main" id="{16AC415D-AFB5-FB32-4D7B-F7DB70BC80A4}"/>
              </a:ext>
            </a:extLst>
          </p:cNvPr>
          <p:cNvSpPr>
            <a:spLocks noGrp="1"/>
          </p:cNvSpPr>
          <p:nvPr>
            <p:ph idx="15"/>
          </p:nvPr>
        </p:nvSpPr>
        <p:spPr>
          <a:xfrm>
            <a:off x="4251960" y="2578608"/>
            <a:ext cx="3383280" cy="3197503"/>
          </a:xfrm>
        </p:spPr>
        <p:txBody>
          <a:bodyPr vert="horz" lIns="0" tIns="0" rIns="0" bIns="0" rtlCol="0">
            <a:noAutofit/>
          </a:bodyPr>
          <a:lstStyle>
            <a:lvl1pPr>
              <a:defRPr lang="en-US" sz="1400" b="1" dirty="0">
                <a:solidFill>
                  <a:schemeClr val="accent1"/>
                </a:solidFill>
              </a:defRPr>
            </a:lvl1pPr>
            <a:lvl2pPr>
              <a:defRPr lang="en-US" sz="1400" dirty="0">
                <a:solidFill>
                  <a:schemeClr val="accent1"/>
                </a:solidFill>
              </a:defRPr>
            </a:lvl2pPr>
            <a:lvl3pPr>
              <a:defRPr lang="en-US" sz="1400" dirty="0">
                <a:solidFill>
                  <a:schemeClr val="accent1"/>
                </a:solidFill>
              </a:defRPr>
            </a:lvl3pPr>
            <a:lvl4pPr>
              <a:defRPr lang="en-US" sz="1400" dirty="0">
                <a:solidFill>
                  <a:schemeClr val="accent1"/>
                </a:solidFill>
              </a:defRPr>
            </a:lvl4pPr>
            <a:lvl5pPr>
              <a:defRPr lang="en-US" sz="1400" dirty="0">
                <a:solidFill>
                  <a:schemeClr val="accent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B6F172E9-66E9-2F98-1B98-6976F7AC77DB}"/>
              </a:ext>
            </a:extLst>
          </p:cNvPr>
          <p:cNvSpPr>
            <a:spLocks noGrp="1"/>
          </p:cNvSpPr>
          <p:nvPr>
            <p:ph idx="16"/>
          </p:nvPr>
        </p:nvSpPr>
        <p:spPr>
          <a:xfrm>
            <a:off x="9006840" y="1289304"/>
            <a:ext cx="2916574" cy="1091757"/>
          </a:xfrm>
        </p:spPr>
        <p:txBody>
          <a:bodyPr/>
          <a:lstStyle>
            <a:lvl1pPr>
              <a:defRPr sz="1200">
                <a:solidFill>
                  <a:schemeClr val="accent2"/>
                </a:solidFill>
              </a:defRPr>
            </a:lvl1pPr>
            <a:lvl2pPr>
              <a:defRPr sz="1200">
                <a:solidFill>
                  <a:schemeClr val="accent2"/>
                </a:solidFill>
              </a:defRPr>
            </a:lvl2pPr>
            <a:lvl3pPr>
              <a:defRPr sz="1200">
                <a:solidFill>
                  <a:schemeClr val="accent2"/>
                </a:solidFill>
              </a:defRPr>
            </a:lvl3pPr>
            <a:lvl4pPr>
              <a:defRPr sz="1200">
                <a:solidFill>
                  <a:schemeClr val="accent2"/>
                </a:solidFill>
              </a:defRPr>
            </a:lvl4pPr>
            <a:lvl5pPr>
              <a:defRPr sz="1200">
                <a:solidFill>
                  <a:schemeClr val="accent1"/>
                </a:solidFill>
              </a:defRPr>
            </a:lvl5pPr>
          </a:lstStyle>
          <a:p>
            <a:pPr lvl="0"/>
            <a:r>
              <a:rPr lang="en-US"/>
              <a:t>Click to edit</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1"/>
                </a:solidFill>
              </a:defRPr>
            </a:lvl1pPr>
          </a:lstStyle>
          <a:p>
            <a:fld id="{DFC37C41-61FD-5349-A192-9970B0AFE414}" type="slidenum">
              <a:rPr lang="en-US" smtClean="0"/>
              <a:pPr/>
              <a:t>‹#›</a:t>
            </a:fld>
            <a:endParaRPr lang="en-US"/>
          </a:p>
        </p:txBody>
      </p:sp>
      <p:sp>
        <p:nvSpPr>
          <p:cNvPr id="4" name="Text Placeholder 2">
            <a:extLst>
              <a:ext uri="{FF2B5EF4-FFF2-40B4-BE49-F238E27FC236}">
                <a16:creationId xmlns:a16="http://schemas.microsoft.com/office/drawing/2014/main" id="{8939585E-3C26-5EB5-A41A-DEECE694EE14}"/>
              </a:ext>
            </a:extLst>
          </p:cNvPr>
          <p:cNvSpPr>
            <a:spLocks noGrp="1"/>
          </p:cNvSpPr>
          <p:nvPr>
            <p:ph type="body" idx="13"/>
          </p:nvPr>
        </p:nvSpPr>
        <p:spPr>
          <a:xfrm>
            <a:off x="605121" y="1626845"/>
            <a:ext cx="7036004" cy="500719"/>
          </a:xfrm>
        </p:spPr>
        <p:txBody>
          <a:bodyPr anchor="t">
            <a:noAutofit/>
          </a:bodyPr>
          <a:lstStyle>
            <a:lvl1pPr marL="0" indent="0">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Box 6">
            <a:extLst>
              <a:ext uri="{FF2B5EF4-FFF2-40B4-BE49-F238E27FC236}">
                <a16:creationId xmlns:a16="http://schemas.microsoft.com/office/drawing/2014/main" id="{54F76D2A-5A5E-8755-0879-B729A3A7E693}"/>
              </a:ext>
            </a:extLst>
          </p:cNvPr>
          <p:cNvSpPr txBox="1"/>
          <p:nvPr userDrawn="1"/>
        </p:nvSpPr>
        <p:spPr>
          <a:xfrm>
            <a:off x="8894253" y="716770"/>
            <a:ext cx="530915" cy="923330"/>
          </a:xfrm>
          <a:prstGeom prst="rect">
            <a:avLst/>
          </a:prstGeom>
          <a:noFill/>
        </p:spPr>
        <p:txBody>
          <a:bodyPr wrap="none" rtlCol="0">
            <a:spAutoFit/>
          </a:bodyPr>
          <a:lstStyle/>
          <a:p>
            <a:r>
              <a:rPr lang="en-US" sz="5400" b="1">
                <a:solidFill>
                  <a:schemeClr val="accent3"/>
                </a:solidFill>
                <a:latin typeface="Arial" panose="020B0604020202020204" pitchFamily="34" charset="0"/>
                <a:cs typeface="Arial" panose="020B0604020202020204" pitchFamily="34" charset="0"/>
              </a:rPr>
              <a:t>“</a:t>
            </a:r>
            <a:endParaRPr lang="en-US" sz="5400">
              <a:solidFill>
                <a:schemeClr val="accent3"/>
              </a:solidFill>
            </a:endParaRPr>
          </a:p>
        </p:txBody>
      </p:sp>
      <p:sp>
        <p:nvSpPr>
          <p:cNvPr id="9" name="Text Placeholder 2">
            <a:extLst>
              <a:ext uri="{FF2B5EF4-FFF2-40B4-BE49-F238E27FC236}">
                <a16:creationId xmlns:a16="http://schemas.microsoft.com/office/drawing/2014/main" id="{8014DBAA-69D2-AFA3-2DF4-C93601325569}"/>
              </a:ext>
            </a:extLst>
          </p:cNvPr>
          <p:cNvSpPr>
            <a:spLocks noGrp="1"/>
          </p:cNvSpPr>
          <p:nvPr>
            <p:ph type="body" idx="18"/>
          </p:nvPr>
        </p:nvSpPr>
        <p:spPr>
          <a:xfrm>
            <a:off x="605121" y="5587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603645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2" y="860613"/>
            <a:ext cx="5025786" cy="636494"/>
          </a:xfrm>
        </p:spPr>
        <p:txBody>
          <a:bodyPr/>
          <a:lstStyle>
            <a:lvl1pPr>
              <a:defRPr>
                <a:solidFill>
                  <a:schemeClr val="accent2"/>
                </a:solidFill>
              </a:defRPr>
            </a:lvl1pPr>
          </a:lstStyle>
          <a:p>
            <a:r>
              <a:rPr lang="en-US"/>
              <a:t>Click to edit</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605121" y="2578609"/>
            <a:ext cx="5026133" cy="3192758"/>
          </a:xfrm>
        </p:spPr>
        <p:txBody>
          <a:bodyPr/>
          <a:lstStyle>
            <a:lvl1pPr>
              <a:defRPr sz="1800" b="0">
                <a:solidFill>
                  <a:schemeClr val="accent2"/>
                </a:solidFill>
              </a:defRPr>
            </a:lvl1pPr>
            <a:lvl2pPr marL="233363" indent="0">
              <a:tabLst/>
              <a:defRPr sz="1800" b="0">
                <a:solidFill>
                  <a:schemeClr val="accent2"/>
                </a:solidFill>
              </a:defRPr>
            </a:lvl2pPr>
            <a:lvl3pPr marL="458788" indent="-225425">
              <a:tabLst/>
              <a:defRPr sz="1800" b="0">
                <a:solidFill>
                  <a:schemeClr val="accent2"/>
                </a:solidFill>
              </a:defRPr>
            </a:lvl3pPr>
            <a:lvl4pPr>
              <a:defRPr sz="1800" b="0">
                <a:solidFill>
                  <a:schemeClr val="accent2"/>
                </a:solidFill>
              </a:defRPr>
            </a:lvl4pPr>
            <a:lvl5pPr>
              <a:defRPr sz="1800" b="0">
                <a:solidFill>
                  <a:schemeClr val="accent2"/>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4" name="Text Placeholder 2">
            <a:extLst>
              <a:ext uri="{FF2B5EF4-FFF2-40B4-BE49-F238E27FC236}">
                <a16:creationId xmlns:a16="http://schemas.microsoft.com/office/drawing/2014/main" id="{8939585E-3C26-5EB5-A41A-DEECE694EE14}"/>
              </a:ext>
            </a:extLst>
          </p:cNvPr>
          <p:cNvSpPr>
            <a:spLocks noGrp="1"/>
          </p:cNvSpPr>
          <p:nvPr>
            <p:ph type="body" idx="13"/>
          </p:nvPr>
        </p:nvSpPr>
        <p:spPr>
          <a:xfrm>
            <a:off x="605121" y="1626845"/>
            <a:ext cx="5026134" cy="500719"/>
          </a:xfrm>
        </p:spPr>
        <p:txBody>
          <a:bodyPr anchor="t">
            <a:no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A blue and black circular pattern&#10;&#10;Description automatically generated">
            <a:extLst>
              <a:ext uri="{FF2B5EF4-FFF2-40B4-BE49-F238E27FC236}">
                <a16:creationId xmlns:a16="http://schemas.microsoft.com/office/drawing/2014/main" id="{D77116FA-59E4-9678-35EA-2DD825686E51}"/>
              </a:ext>
            </a:extLst>
          </p:cNvPr>
          <p:cNvPicPr>
            <a:picLocks noChangeAspect="1"/>
          </p:cNvPicPr>
          <p:nvPr userDrawn="1"/>
        </p:nvPicPr>
        <p:blipFill rotWithShape="1">
          <a:blip r:embed="rId2"/>
          <a:srcRect r="11768" b="18271"/>
          <a:stretch/>
        </p:blipFill>
        <p:spPr>
          <a:xfrm>
            <a:off x="6096000" y="1253066"/>
            <a:ext cx="6096000" cy="5604934"/>
          </a:xfrm>
          <a:prstGeom prst="rect">
            <a:avLst/>
          </a:prstGeom>
        </p:spPr>
      </p:pic>
      <p:sp>
        <p:nvSpPr>
          <p:cNvPr id="6" name="Text Placeholder 2">
            <a:extLst>
              <a:ext uri="{FF2B5EF4-FFF2-40B4-BE49-F238E27FC236}">
                <a16:creationId xmlns:a16="http://schemas.microsoft.com/office/drawing/2014/main" id="{8F514533-C94F-8609-93A6-A19790A94DCE}"/>
              </a:ext>
            </a:extLst>
          </p:cNvPr>
          <p:cNvSpPr>
            <a:spLocks noGrp="1"/>
          </p:cNvSpPr>
          <p:nvPr>
            <p:ph type="body" idx="15"/>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47690634-037A-6A64-D161-5D58694978A0}"/>
              </a:ext>
            </a:extLst>
          </p:cNvPr>
          <p:cNvSpPr>
            <a:spLocks noGrp="1"/>
          </p:cNvSpPr>
          <p:nvPr>
            <p:ph type="sldNum" sz="quarter" idx="12"/>
          </p:nvPr>
        </p:nvSpPr>
        <p:spPr>
          <a:xfrm>
            <a:off x="11353800" y="6236208"/>
            <a:ext cx="457200" cy="153888"/>
          </a:xfrm>
        </p:spPr>
        <p:txBody>
          <a:bodyPr/>
          <a:lstStyle>
            <a:lvl1pPr>
              <a:defRPr>
                <a:solidFill>
                  <a:schemeClr val="accent2"/>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127776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2">
            <a:alpha val="50000"/>
          </a:schemeClr>
        </a:solidFill>
        <a:effectLst/>
      </p:bgPr>
    </p:bg>
    <p:spTree>
      <p:nvGrpSpPr>
        <p:cNvPr id="1" name=""/>
        <p:cNvGrpSpPr/>
        <p:nvPr/>
      </p:nvGrpSpPr>
      <p:grpSpPr>
        <a:xfrm>
          <a:off x="0" y="0"/>
          <a:ext cx="0" cy="0"/>
          <a:chOff x="0" y="0"/>
          <a:chExt cx="0" cy="0"/>
        </a:xfrm>
      </p:grpSpPr>
      <p:pic>
        <p:nvPicPr>
          <p:cNvPr id="9" name="Picture 8" descr="A blue and black circular pattern&#10;&#10;Description automatically generated">
            <a:extLst>
              <a:ext uri="{FF2B5EF4-FFF2-40B4-BE49-F238E27FC236}">
                <a16:creationId xmlns:a16="http://schemas.microsoft.com/office/drawing/2014/main" id="{C23E17BE-2E48-0935-4279-C10DB90E5140}"/>
              </a:ext>
            </a:extLst>
          </p:cNvPr>
          <p:cNvPicPr>
            <a:picLocks noChangeAspect="1"/>
          </p:cNvPicPr>
          <p:nvPr userDrawn="1"/>
        </p:nvPicPr>
        <p:blipFill rotWithShape="1">
          <a:blip r:embed="rId2"/>
          <a:srcRect r="11768" b="18271"/>
          <a:stretch/>
        </p:blipFill>
        <p:spPr>
          <a:xfrm>
            <a:off x="6096000" y="1253066"/>
            <a:ext cx="6096000" cy="5604934"/>
          </a:xfrm>
          <a:prstGeom prst="rect">
            <a:avLst/>
          </a:prstGeom>
        </p:spPr>
      </p:pic>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2" y="860613"/>
            <a:ext cx="5025786" cy="636494"/>
          </a:xfrm>
        </p:spPr>
        <p:txBody>
          <a:bodyPr/>
          <a:lstStyle>
            <a:lvl1pPr>
              <a:defRPr>
                <a:solidFill>
                  <a:schemeClr val="accent1"/>
                </a:solidFill>
              </a:defRPr>
            </a:lvl1pPr>
          </a:lstStyle>
          <a:p>
            <a:r>
              <a:rPr lang="en-US"/>
              <a:t>Click to edit</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605121" y="2578609"/>
            <a:ext cx="5026133" cy="3192758"/>
          </a:xfrm>
        </p:spPr>
        <p:txBody>
          <a:bodyPr/>
          <a:lstStyle>
            <a:lvl1pPr>
              <a:defRPr sz="1400" b="1">
                <a:solidFill>
                  <a:schemeClr val="accent1"/>
                </a:solidFill>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4" name="Text Placeholder 2">
            <a:extLst>
              <a:ext uri="{FF2B5EF4-FFF2-40B4-BE49-F238E27FC236}">
                <a16:creationId xmlns:a16="http://schemas.microsoft.com/office/drawing/2014/main" id="{8939585E-3C26-5EB5-A41A-DEECE694EE14}"/>
              </a:ext>
            </a:extLst>
          </p:cNvPr>
          <p:cNvSpPr>
            <a:spLocks noGrp="1"/>
          </p:cNvSpPr>
          <p:nvPr>
            <p:ph type="body" idx="13"/>
          </p:nvPr>
        </p:nvSpPr>
        <p:spPr>
          <a:xfrm>
            <a:off x="605121" y="1626845"/>
            <a:ext cx="5026134" cy="500719"/>
          </a:xfrm>
        </p:spPr>
        <p:txBody>
          <a:bodyPr anchor="t">
            <a:noAutofit/>
          </a:bodyPr>
          <a:lstStyle>
            <a:lvl1pPr marL="0" indent="0">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a:extLst>
              <a:ext uri="{FF2B5EF4-FFF2-40B4-BE49-F238E27FC236}">
                <a16:creationId xmlns:a16="http://schemas.microsoft.com/office/drawing/2014/main" id="{59468717-5522-4DB6-361A-E875ABE8CCBC}"/>
              </a:ext>
            </a:extLst>
          </p:cNvPr>
          <p:cNvSpPr>
            <a:spLocks noGrp="1"/>
          </p:cNvSpPr>
          <p:nvPr>
            <p:ph type="body" idx="18"/>
          </p:nvPr>
        </p:nvSpPr>
        <p:spPr>
          <a:xfrm>
            <a:off x="605121" y="5587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0BBEADF4-725C-3FBB-E8F0-DD9218B3C30B}"/>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1600052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8600792" y="3720973"/>
            <a:ext cx="2981608" cy="2451227"/>
          </a:xfrm>
        </p:spPr>
        <p:txBody>
          <a:bodyPr/>
          <a:lstStyle>
            <a:lvl1pPr>
              <a:defRPr sz="1800" b="0">
                <a:solidFill>
                  <a:schemeClr val="accent2"/>
                </a:solidFill>
              </a:defRPr>
            </a:lvl1pPr>
            <a:lvl2pPr>
              <a:defRPr sz="1400" b="0">
                <a:solidFill>
                  <a:schemeClr val="accent2"/>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7" name="Slide Number Placeholder 5">
            <a:extLst>
              <a:ext uri="{FF2B5EF4-FFF2-40B4-BE49-F238E27FC236}">
                <a16:creationId xmlns:a16="http://schemas.microsoft.com/office/drawing/2014/main" id="{AD3DD303-98F8-790E-26F4-58B3AE82A60C}"/>
              </a:ext>
            </a:extLst>
          </p:cNvPr>
          <p:cNvSpPr>
            <a:spLocks noGrp="1"/>
          </p:cNvSpPr>
          <p:nvPr>
            <p:ph type="sldNum" sz="quarter" idx="12"/>
          </p:nvPr>
        </p:nvSpPr>
        <p:spPr>
          <a:xfrm>
            <a:off x="11353800" y="6236208"/>
            <a:ext cx="457200" cy="153888"/>
          </a:xfrm>
        </p:spPr>
        <p:txBody>
          <a:bodyPr/>
          <a:lstStyle>
            <a:lvl1pPr>
              <a:defRPr>
                <a:solidFill>
                  <a:schemeClr val="accent2"/>
                </a:solidFill>
              </a:defRPr>
            </a:lvl1pPr>
          </a:lstStyle>
          <a:p>
            <a:fld id="{DFC37C41-61FD-5349-A192-9970B0AFE414}" type="slidenum">
              <a:rPr lang="en-US" smtClean="0"/>
              <a:pPr/>
              <a:t>‹#›</a:t>
            </a:fld>
            <a:endParaRPr lang="en-US"/>
          </a:p>
        </p:txBody>
      </p:sp>
      <p:pic>
        <p:nvPicPr>
          <p:cNvPr id="10" name="Picture 9" descr="A blue and black circular pattern&#10;&#10;Description automatically generated">
            <a:extLst>
              <a:ext uri="{FF2B5EF4-FFF2-40B4-BE49-F238E27FC236}">
                <a16:creationId xmlns:a16="http://schemas.microsoft.com/office/drawing/2014/main" id="{45B6BEB5-1754-B310-CBB5-DBEE199958E7}"/>
              </a:ext>
            </a:extLst>
          </p:cNvPr>
          <p:cNvPicPr>
            <a:picLocks noChangeAspect="1"/>
          </p:cNvPicPr>
          <p:nvPr userDrawn="1"/>
        </p:nvPicPr>
        <p:blipFill rotWithShape="1">
          <a:blip r:embed="rId2"/>
          <a:srcRect t="11135"/>
          <a:stretch/>
        </p:blipFill>
        <p:spPr>
          <a:xfrm>
            <a:off x="719233" y="0"/>
            <a:ext cx="6909070" cy="6094326"/>
          </a:xfrm>
          <a:prstGeom prst="rect">
            <a:avLst/>
          </a:prstGeom>
        </p:spPr>
      </p:pic>
      <p:sp>
        <p:nvSpPr>
          <p:cNvPr id="11" name="TextBox 10">
            <a:extLst>
              <a:ext uri="{FF2B5EF4-FFF2-40B4-BE49-F238E27FC236}">
                <a16:creationId xmlns:a16="http://schemas.microsoft.com/office/drawing/2014/main" id="{8B5ED32F-D900-C4C9-650D-3C1B3105E559}"/>
              </a:ext>
            </a:extLst>
          </p:cNvPr>
          <p:cNvSpPr txBox="1"/>
          <p:nvPr userDrawn="1"/>
        </p:nvSpPr>
        <p:spPr>
          <a:xfrm>
            <a:off x="7916163" y="3408680"/>
            <a:ext cx="689612" cy="1569660"/>
          </a:xfrm>
          <a:prstGeom prst="rect">
            <a:avLst/>
          </a:prstGeom>
          <a:noFill/>
        </p:spPr>
        <p:txBody>
          <a:bodyPr wrap="none" rtlCol="0">
            <a:spAutoFit/>
          </a:bodyPr>
          <a:lstStyle/>
          <a:p>
            <a:r>
              <a:rPr lang="en-US" sz="9600" b="0" i="0">
                <a:solidFill>
                  <a:schemeClr val="accent3"/>
                </a:solidFill>
                <a:latin typeface="Flecha S Medium" panose="02050703060505060204" pitchFamily="18" charset="77"/>
              </a:rPr>
              <a:t>“</a:t>
            </a:r>
          </a:p>
        </p:txBody>
      </p:sp>
    </p:spTree>
    <p:extLst>
      <p:ext uri="{BB962C8B-B14F-4D97-AF65-F5344CB8AC3E}">
        <p14:creationId xmlns:p14="http://schemas.microsoft.com/office/powerpoint/2010/main" val="1457447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8600792" y="3720973"/>
            <a:ext cx="2981608" cy="2451227"/>
          </a:xfrm>
        </p:spPr>
        <p:txBody>
          <a:bodyPr/>
          <a:lstStyle>
            <a:lvl1pPr>
              <a:defRPr sz="1800" b="0">
                <a:solidFill>
                  <a:schemeClr val="accent1"/>
                </a:solidFill>
              </a:defRPr>
            </a:lvl1pPr>
            <a:lvl2pPr>
              <a:defRPr sz="1400" b="0">
                <a:solidFill>
                  <a:schemeClr val="accent1"/>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7" name="Slide Number Placeholder 5">
            <a:extLst>
              <a:ext uri="{FF2B5EF4-FFF2-40B4-BE49-F238E27FC236}">
                <a16:creationId xmlns:a16="http://schemas.microsoft.com/office/drawing/2014/main" id="{AD3DD303-98F8-790E-26F4-58B3AE82A60C}"/>
              </a:ext>
            </a:extLst>
          </p:cNvPr>
          <p:cNvSpPr>
            <a:spLocks noGrp="1"/>
          </p:cNvSpPr>
          <p:nvPr>
            <p:ph type="sldNum" sz="quarter" idx="12"/>
          </p:nvPr>
        </p:nvSpPr>
        <p:spPr>
          <a:xfrm>
            <a:off x="11353800" y="6236208"/>
            <a:ext cx="457200" cy="153888"/>
          </a:xfrm>
        </p:spPr>
        <p:txBody>
          <a:bodyPr/>
          <a:lstStyle/>
          <a:p>
            <a:fld id="{DFC37C41-61FD-5349-A192-9970B0AFE414}" type="slidenum">
              <a:rPr lang="en-US" smtClean="0"/>
              <a:t>‹#›</a:t>
            </a:fld>
            <a:endParaRPr lang="en-US"/>
          </a:p>
        </p:txBody>
      </p:sp>
      <p:pic>
        <p:nvPicPr>
          <p:cNvPr id="10" name="Picture 9" descr="A blue and black circular pattern&#10;&#10;Description automatically generated">
            <a:extLst>
              <a:ext uri="{FF2B5EF4-FFF2-40B4-BE49-F238E27FC236}">
                <a16:creationId xmlns:a16="http://schemas.microsoft.com/office/drawing/2014/main" id="{45B6BEB5-1754-B310-CBB5-DBEE199958E7}"/>
              </a:ext>
            </a:extLst>
          </p:cNvPr>
          <p:cNvPicPr>
            <a:picLocks noChangeAspect="1"/>
          </p:cNvPicPr>
          <p:nvPr userDrawn="1"/>
        </p:nvPicPr>
        <p:blipFill rotWithShape="1">
          <a:blip r:embed="rId2"/>
          <a:srcRect t="11135"/>
          <a:stretch/>
        </p:blipFill>
        <p:spPr>
          <a:xfrm>
            <a:off x="719233" y="0"/>
            <a:ext cx="6909070" cy="6094326"/>
          </a:xfrm>
          <a:prstGeom prst="rect">
            <a:avLst/>
          </a:prstGeom>
        </p:spPr>
      </p:pic>
      <p:sp>
        <p:nvSpPr>
          <p:cNvPr id="2" name="TextBox 1">
            <a:extLst>
              <a:ext uri="{FF2B5EF4-FFF2-40B4-BE49-F238E27FC236}">
                <a16:creationId xmlns:a16="http://schemas.microsoft.com/office/drawing/2014/main" id="{29F404EE-B6C7-1493-016D-2B689B90D1B8}"/>
              </a:ext>
            </a:extLst>
          </p:cNvPr>
          <p:cNvSpPr txBox="1"/>
          <p:nvPr userDrawn="1"/>
        </p:nvSpPr>
        <p:spPr>
          <a:xfrm>
            <a:off x="7916163" y="3408680"/>
            <a:ext cx="689612" cy="1569660"/>
          </a:xfrm>
          <a:prstGeom prst="rect">
            <a:avLst/>
          </a:prstGeom>
          <a:noFill/>
        </p:spPr>
        <p:txBody>
          <a:bodyPr wrap="none" rtlCol="0">
            <a:spAutoFit/>
          </a:bodyPr>
          <a:lstStyle/>
          <a:p>
            <a:r>
              <a:rPr lang="en-US" sz="9600" b="0" i="0">
                <a:solidFill>
                  <a:schemeClr val="accent3"/>
                </a:solidFill>
                <a:latin typeface="Flecha S Medium" panose="02050703060505060204" pitchFamily="18" charset="77"/>
              </a:rPr>
              <a:t>“</a:t>
            </a:r>
          </a:p>
        </p:txBody>
      </p:sp>
    </p:spTree>
    <p:extLst>
      <p:ext uri="{BB962C8B-B14F-4D97-AF65-F5344CB8AC3E}">
        <p14:creationId xmlns:p14="http://schemas.microsoft.com/office/powerpoint/2010/main" val="303544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01 Dark">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FB0112-5FB7-06C8-73F4-9770574E19BF}"/>
              </a:ext>
            </a:extLst>
          </p:cNvPr>
          <p:cNvSpPr>
            <a:spLocks noGrp="1"/>
          </p:cNvSpPr>
          <p:nvPr>
            <p:ph type="body" idx="14"/>
          </p:nvPr>
        </p:nvSpPr>
        <p:spPr>
          <a:xfrm>
            <a:off x="605121" y="2376424"/>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pic>
        <p:nvPicPr>
          <p:cNvPr id="9" name="Picture 8" descr="A blue and white circular logo&#10;&#10;Description automatically generated">
            <a:extLst>
              <a:ext uri="{FF2B5EF4-FFF2-40B4-BE49-F238E27FC236}">
                <a16:creationId xmlns:a16="http://schemas.microsoft.com/office/drawing/2014/main" id="{5B525631-172F-1503-6D51-B6A8940318EB}"/>
              </a:ext>
            </a:extLst>
          </p:cNvPr>
          <p:cNvPicPr>
            <a:picLocks noChangeAspect="1"/>
          </p:cNvPicPr>
          <p:nvPr userDrawn="1"/>
        </p:nvPicPr>
        <p:blipFill rotWithShape="1">
          <a:blip r:embed="rId2"/>
          <a:srcRect l="10022" t="8592" r="29897" b="35341"/>
          <a:stretch/>
        </p:blipFill>
        <p:spPr>
          <a:xfrm>
            <a:off x="6396780" y="1449970"/>
            <a:ext cx="5795219" cy="5408030"/>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2852564"/>
            <a:ext cx="5029200" cy="1661993"/>
          </a:xfrm>
        </p:spPr>
        <p:txBody>
          <a:bodyPr anchor="t">
            <a:noAutofit/>
          </a:bodyPr>
          <a:lstStyle>
            <a:lvl1pPr algn="l">
              <a:defRPr sz="5400">
                <a:solidFill>
                  <a:schemeClr val="accent2"/>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2"/>
                </a:solidFill>
              </a:defRPr>
            </a:lvl1pPr>
          </a:lstStyle>
          <a:p>
            <a:r>
              <a:rPr lang="en-US"/>
              <a:t>© 2023 CFA Institute. All Rights Reserved</a:t>
            </a:r>
          </a:p>
        </p:txBody>
      </p:sp>
    </p:spTree>
    <p:extLst>
      <p:ext uri="{BB962C8B-B14F-4D97-AF65-F5344CB8AC3E}">
        <p14:creationId xmlns:p14="http://schemas.microsoft.com/office/powerpoint/2010/main" val="2248330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 01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6405280" cy="636494"/>
          </a:xfrm>
        </p:spPr>
        <p:txBody>
          <a:bodyPr/>
          <a:lstStyle>
            <a:lvl1pPr>
              <a:defRPr>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
        <p:nvSpPr>
          <p:cNvPr id="4" name="Content Placeholder 2">
            <a:extLst>
              <a:ext uri="{FF2B5EF4-FFF2-40B4-BE49-F238E27FC236}">
                <a16:creationId xmlns:a16="http://schemas.microsoft.com/office/drawing/2014/main" id="{352A254D-1767-5ABC-4643-2F665C76EE2B}"/>
              </a:ext>
            </a:extLst>
          </p:cNvPr>
          <p:cNvSpPr>
            <a:spLocks noGrp="1"/>
          </p:cNvSpPr>
          <p:nvPr>
            <p:ph idx="1"/>
          </p:nvPr>
        </p:nvSpPr>
        <p:spPr>
          <a:xfrm>
            <a:off x="609600" y="4032504"/>
            <a:ext cx="2743200" cy="1707393"/>
          </a:xfrm>
        </p:spPr>
        <p:txBody>
          <a:bodyPr/>
          <a:lstStyle>
            <a:lvl1pPr marL="115888" indent="-115888">
              <a:tabLst/>
              <a:defRPr sz="1800" b="0">
                <a:solidFill>
                  <a:schemeClr val="accent2"/>
                </a:solidFill>
              </a:defRPr>
            </a:lvl1pPr>
            <a:lvl2pPr>
              <a:defRPr sz="1200" b="0">
                <a:solidFill>
                  <a:schemeClr val="accent2"/>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9" name="Picture Placeholder 8">
            <a:extLst>
              <a:ext uri="{FF2B5EF4-FFF2-40B4-BE49-F238E27FC236}">
                <a16:creationId xmlns:a16="http://schemas.microsoft.com/office/drawing/2014/main" id="{E7199BCA-2F76-CCC9-F782-282B914EE0D1}"/>
              </a:ext>
            </a:extLst>
          </p:cNvPr>
          <p:cNvSpPr>
            <a:spLocks noGrp="1"/>
          </p:cNvSpPr>
          <p:nvPr>
            <p:ph type="pic" sz="quarter" idx="13" hasCustomPrompt="1"/>
          </p:nvPr>
        </p:nvSpPr>
        <p:spPr>
          <a:xfrm>
            <a:off x="609600" y="1828800"/>
            <a:ext cx="1828800" cy="1828800"/>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10" name="Picture Placeholder 8">
            <a:extLst>
              <a:ext uri="{FF2B5EF4-FFF2-40B4-BE49-F238E27FC236}">
                <a16:creationId xmlns:a16="http://schemas.microsoft.com/office/drawing/2014/main" id="{66183C46-1769-9A50-E51B-3A8FD115FD57}"/>
              </a:ext>
            </a:extLst>
          </p:cNvPr>
          <p:cNvSpPr>
            <a:spLocks noGrp="1"/>
          </p:cNvSpPr>
          <p:nvPr>
            <p:ph type="pic" sz="quarter" idx="14" hasCustomPrompt="1"/>
          </p:nvPr>
        </p:nvSpPr>
        <p:spPr>
          <a:xfrm>
            <a:off x="4277868" y="1828800"/>
            <a:ext cx="1828800" cy="1828800"/>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11" name="Picture Placeholder 8">
            <a:extLst>
              <a:ext uri="{FF2B5EF4-FFF2-40B4-BE49-F238E27FC236}">
                <a16:creationId xmlns:a16="http://schemas.microsoft.com/office/drawing/2014/main" id="{813E447B-791E-6268-100D-AF8B7E6854E0}"/>
              </a:ext>
            </a:extLst>
          </p:cNvPr>
          <p:cNvSpPr>
            <a:spLocks noGrp="1"/>
          </p:cNvSpPr>
          <p:nvPr>
            <p:ph type="pic" sz="quarter" idx="15" hasCustomPrompt="1"/>
          </p:nvPr>
        </p:nvSpPr>
        <p:spPr>
          <a:xfrm>
            <a:off x="7946136" y="1828800"/>
            <a:ext cx="1828800" cy="1828800"/>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12" name="Content Placeholder 2">
            <a:extLst>
              <a:ext uri="{FF2B5EF4-FFF2-40B4-BE49-F238E27FC236}">
                <a16:creationId xmlns:a16="http://schemas.microsoft.com/office/drawing/2014/main" id="{D61373F8-D90C-9857-9851-06558C5511AF}"/>
              </a:ext>
            </a:extLst>
          </p:cNvPr>
          <p:cNvSpPr>
            <a:spLocks noGrp="1"/>
          </p:cNvSpPr>
          <p:nvPr>
            <p:ph idx="16"/>
          </p:nvPr>
        </p:nvSpPr>
        <p:spPr>
          <a:xfrm>
            <a:off x="4277868" y="4032504"/>
            <a:ext cx="2743200" cy="1707393"/>
          </a:xfrm>
        </p:spPr>
        <p:txBody>
          <a:bodyPr/>
          <a:lstStyle>
            <a:lvl1pPr marL="115888" indent="-115888">
              <a:tabLst/>
              <a:defRPr sz="1800" b="0">
                <a:solidFill>
                  <a:schemeClr val="accent2"/>
                </a:solidFill>
              </a:defRPr>
            </a:lvl1pPr>
            <a:lvl2pPr>
              <a:defRPr sz="1200" b="0">
                <a:solidFill>
                  <a:schemeClr val="accent2"/>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13" name="Content Placeholder 2">
            <a:extLst>
              <a:ext uri="{FF2B5EF4-FFF2-40B4-BE49-F238E27FC236}">
                <a16:creationId xmlns:a16="http://schemas.microsoft.com/office/drawing/2014/main" id="{3B9C2173-97CE-5168-796D-2CB1B223F306}"/>
              </a:ext>
            </a:extLst>
          </p:cNvPr>
          <p:cNvSpPr>
            <a:spLocks noGrp="1"/>
          </p:cNvSpPr>
          <p:nvPr>
            <p:ph idx="17"/>
          </p:nvPr>
        </p:nvSpPr>
        <p:spPr>
          <a:xfrm>
            <a:off x="7946136" y="4032504"/>
            <a:ext cx="2743200" cy="1707393"/>
          </a:xfrm>
        </p:spPr>
        <p:txBody>
          <a:bodyPr/>
          <a:lstStyle>
            <a:lvl1pPr marL="115888" indent="-115888">
              <a:tabLst/>
              <a:defRPr sz="1800" b="0">
                <a:solidFill>
                  <a:schemeClr val="accent2"/>
                </a:solidFill>
              </a:defRPr>
            </a:lvl1pPr>
            <a:lvl2pPr>
              <a:defRPr sz="1200" b="0">
                <a:solidFill>
                  <a:schemeClr val="accent2"/>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3" name="Text Placeholder 2">
            <a:extLst>
              <a:ext uri="{FF2B5EF4-FFF2-40B4-BE49-F238E27FC236}">
                <a16:creationId xmlns:a16="http://schemas.microsoft.com/office/drawing/2014/main" id="{861042EB-F58E-FE11-9161-A504845C6B95}"/>
              </a:ext>
            </a:extLst>
          </p:cNvPr>
          <p:cNvSpPr>
            <a:spLocks noGrp="1"/>
          </p:cNvSpPr>
          <p:nvPr>
            <p:ph type="body" idx="18"/>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15889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ext 01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6405280" cy="636494"/>
          </a:xfrm>
        </p:spPr>
        <p:txBody>
          <a:bodyPr/>
          <a:lstStyle>
            <a:lvl1pPr>
              <a:defRPr>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
        <p:nvSpPr>
          <p:cNvPr id="4" name="Content Placeholder 2">
            <a:extLst>
              <a:ext uri="{FF2B5EF4-FFF2-40B4-BE49-F238E27FC236}">
                <a16:creationId xmlns:a16="http://schemas.microsoft.com/office/drawing/2014/main" id="{352A254D-1767-5ABC-4643-2F665C76EE2B}"/>
              </a:ext>
            </a:extLst>
          </p:cNvPr>
          <p:cNvSpPr>
            <a:spLocks noGrp="1"/>
          </p:cNvSpPr>
          <p:nvPr>
            <p:ph idx="1"/>
          </p:nvPr>
        </p:nvSpPr>
        <p:spPr>
          <a:xfrm>
            <a:off x="609601" y="4032504"/>
            <a:ext cx="1874519" cy="1707393"/>
          </a:xfrm>
        </p:spPr>
        <p:txBody>
          <a:bodyPr/>
          <a:lstStyle>
            <a:lvl1pPr marL="7938" indent="-7938">
              <a:tabLst/>
              <a:defRPr sz="1800" b="0">
                <a:solidFill>
                  <a:schemeClr val="accent2"/>
                </a:solidFill>
              </a:defRPr>
            </a:lvl1pPr>
            <a:lvl2pPr>
              <a:defRPr sz="1200" b="0">
                <a:solidFill>
                  <a:schemeClr val="accent2"/>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12" name="Content Placeholder 2">
            <a:extLst>
              <a:ext uri="{FF2B5EF4-FFF2-40B4-BE49-F238E27FC236}">
                <a16:creationId xmlns:a16="http://schemas.microsoft.com/office/drawing/2014/main" id="{D61373F8-D90C-9857-9851-06558C5511AF}"/>
              </a:ext>
            </a:extLst>
          </p:cNvPr>
          <p:cNvSpPr>
            <a:spLocks noGrp="1"/>
          </p:cNvSpPr>
          <p:nvPr>
            <p:ph idx="16"/>
          </p:nvPr>
        </p:nvSpPr>
        <p:spPr>
          <a:xfrm>
            <a:off x="2905029" y="4032504"/>
            <a:ext cx="1874519" cy="1707393"/>
          </a:xfrm>
        </p:spPr>
        <p:txBody>
          <a:bodyPr/>
          <a:lstStyle>
            <a:lvl1pPr marL="7938" indent="-7938">
              <a:tabLst/>
              <a:defRPr sz="1800" b="0">
                <a:solidFill>
                  <a:schemeClr val="accent2"/>
                </a:solidFill>
              </a:defRPr>
            </a:lvl1pPr>
            <a:lvl2pPr>
              <a:defRPr sz="1200" b="0">
                <a:solidFill>
                  <a:schemeClr val="accent2"/>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13" name="Content Placeholder 2">
            <a:extLst>
              <a:ext uri="{FF2B5EF4-FFF2-40B4-BE49-F238E27FC236}">
                <a16:creationId xmlns:a16="http://schemas.microsoft.com/office/drawing/2014/main" id="{3B9C2173-97CE-5168-796D-2CB1B223F306}"/>
              </a:ext>
            </a:extLst>
          </p:cNvPr>
          <p:cNvSpPr>
            <a:spLocks noGrp="1"/>
          </p:cNvSpPr>
          <p:nvPr>
            <p:ph idx="17"/>
          </p:nvPr>
        </p:nvSpPr>
        <p:spPr>
          <a:xfrm>
            <a:off x="5200457" y="4032504"/>
            <a:ext cx="1874519" cy="1707393"/>
          </a:xfrm>
        </p:spPr>
        <p:txBody>
          <a:bodyPr/>
          <a:lstStyle>
            <a:lvl1pPr marL="7938" indent="-7938">
              <a:tabLst/>
              <a:defRPr sz="1800" b="0">
                <a:solidFill>
                  <a:schemeClr val="accent2"/>
                </a:solidFill>
              </a:defRPr>
            </a:lvl1pPr>
            <a:lvl2pPr>
              <a:defRPr sz="1200" b="0">
                <a:solidFill>
                  <a:schemeClr val="accent2"/>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3" name="Content Placeholder 2">
            <a:extLst>
              <a:ext uri="{FF2B5EF4-FFF2-40B4-BE49-F238E27FC236}">
                <a16:creationId xmlns:a16="http://schemas.microsoft.com/office/drawing/2014/main" id="{5C179B86-FFB8-1DFC-5BBB-9FDCEE684272}"/>
              </a:ext>
            </a:extLst>
          </p:cNvPr>
          <p:cNvSpPr>
            <a:spLocks noGrp="1"/>
          </p:cNvSpPr>
          <p:nvPr>
            <p:ph idx="18"/>
          </p:nvPr>
        </p:nvSpPr>
        <p:spPr>
          <a:xfrm>
            <a:off x="7495885" y="4032504"/>
            <a:ext cx="1874519" cy="1707393"/>
          </a:xfrm>
        </p:spPr>
        <p:txBody>
          <a:bodyPr/>
          <a:lstStyle>
            <a:lvl1pPr marL="7938" indent="-7938">
              <a:tabLst/>
              <a:defRPr sz="1800" b="0">
                <a:solidFill>
                  <a:schemeClr val="accent2"/>
                </a:solidFill>
              </a:defRPr>
            </a:lvl1pPr>
            <a:lvl2pPr>
              <a:defRPr sz="1200" b="0">
                <a:solidFill>
                  <a:schemeClr val="accent2"/>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7" name="Content Placeholder 2">
            <a:extLst>
              <a:ext uri="{FF2B5EF4-FFF2-40B4-BE49-F238E27FC236}">
                <a16:creationId xmlns:a16="http://schemas.microsoft.com/office/drawing/2014/main" id="{9E94B261-6A5E-C0F6-88A5-A53999340F7A}"/>
              </a:ext>
            </a:extLst>
          </p:cNvPr>
          <p:cNvSpPr>
            <a:spLocks noGrp="1"/>
          </p:cNvSpPr>
          <p:nvPr>
            <p:ph idx="19"/>
          </p:nvPr>
        </p:nvSpPr>
        <p:spPr>
          <a:xfrm>
            <a:off x="9791314" y="4032504"/>
            <a:ext cx="1874519" cy="1707393"/>
          </a:xfrm>
        </p:spPr>
        <p:txBody>
          <a:bodyPr/>
          <a:lstStyle>
            <a:lvl1pPr marL="7938" indent="-7938">
              <a:tabLst/>
              <a:defRPr sz="1800" b="0">
                <a:solidFill>
                  <a:schemeClr val="accent2"/>
                </a:solidFill>
              </a:defRPr>
            </a:lvl1pPr>
            <a:lvl2pPr>
              <a:defRPr sz="1200" b="0">
                <a:solidFill>
                  <a:schemeClr val="accent2"/>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14" name="TextBox 13">
            <a:extLst>
              <a:ext uri="{FF2B5EF4-FFF2-40B4-BE49-F238E27FC236}">
                <a16:creationId xmlns:a16="http://schemas.microsoft.com/office/drawing/2014/main" id="{49668AE1-3651-4DA2-66EE-C51F911F74C0}"/>
              </a:ext>
            </a:extLst>
          </p:cNvPr>
          <p:cNvSpPr txBox="1"/>
          <p:nvPr userDrawn="1"/>
        </p:nvSpPr>
        <p:spPr>
          <a:xfrm>
            <a:off x="609600" y="3159245"/>
            <a:ext cx="732893" cy="430887"/>
          </a:xfrm>
          <a:prstGeom prst="rect">
            <a:avLst/>
          </a:prstGeom>
          <a:noFill/>
        </p:spPr>
        <p:txBody>
          <a:bodyPr wrap="none" lIns="0" tIns="0" rIns="0" bIns="0" rtlCol="0">
            <a:noAutofit/>
          </a:bodyPr>
          <a:lstStyle/>
          <a:p>
            <a:r>
              <a:rPr lang="en-US" sz="2200" b="0" i="0">
                <a:solidFill>
                  <a:schemeClr val="accent2"/>
                </a:solidFill>
                <a:latin typeface="Flecha S Medium" panose="02050703060505060204" pitchFamily="18" charset="77"/>
                <a:cs typeface="Arial" panose="020B0604020202020204" pitchFamily="34" charset="0"/>
              </a:rPr>
              <a:t>ESG</a:t>
            </a:r>
          </a:p>
        </p:txBody>
      </p:sp>
      <p:sp>
        <p:nvSpPr>
          <p:cNvPr id="15" name="TextBox 14">
            <a:extLst>
              <a:ext uri="{FF2B5EF4-FFF2-40B4-BE49-F238E27FC236}">
                <a16:creationId xmlns:a16="http://schemas.microsoft.com/office/drawing/2014/main" id="{7C46DC47-A240-C2CA-8385-580BE4F48031}"/>
              </a:ext>
            </a:extLst>
          </p:cNvPr>
          <p:cNvSpPr txBox="1"/>
          <p:nvPr userDrawn="1"/>
        </p:nvSpPr>
        <p:spPr>
          <a:xfrm>
            <a:off x="2905028" y="3159245"/>
            <a:ext cx="1122423" cy="769441"/>
          </a:xfrm>
          <a:prstGeom prst="rect">
            <a:avLst/>
          </a:prstGeom>
          <a:noFill/>
        </p:spPr>
        <p:txBody>
          <a:bodyPr wrap="none" lIns="0" tIns="0" rIns="0" bIns="0" rtlCol="0">
            <a:noAutofit/>
          </a:bodyPr>
          <a:lstStyle/>
          <a:p>
            <a:r>
              <a:rPr lang="en-US" sz="2200" b="0" i="0">
                <a:solidFill>
                  <a:schemeClr val="accent2"/>
                </a:solidFill>
                <a:latin typeface="Flecha S Medium" panose="02050703060505060204" pitchFamily="18" charset="77"/>
                <a:cs typeface="Arial" panose="020B0604020202020204" pitchFamily="34" charset="0"/>
              </a:rPr>
              <a:t>Data</a:t>
            </a:r>
          </a:p>
          <a:p>
            <a:r>
              <a:rPr lang="en-US" sz="2200" b="0" i="0">
                <a:solidFill>
                  <a:schemeClr val="accent2"/>
                </a:solidFill>
                <a:latin typeface="Flecha S Medium" panose="02050703060505060204" pitchFamily="18" charset="77"/>
                <a:cs typeface="Arial" panose="020B0604020202020204" pitchFamily="34" charset="0"/>
              </a:rPr>
              <a:t>science</a:t>
            </a:r>
          </a:p>
        </p:txBody>
      </p:sp>
      <p:sp>
        <p:nvSpPr>
          <p:cNvPr id="16" name="TextBox 15">
            <a:extLst>
              <a:ext uri="{FF2B5EF4-FFF2-40B4-BE49-F238E27FC236}">
                <a16:creationId xmlns:a16="http://schemas.microsoft.com/office/drawing/2014/main" id="{818B1383-3526-5203-3D8A-1F931ACCB4D1}"/>
              </a:ext>
            </a:extLst>
          </p:cNvPr>
          <p:cNvSpPr txBox="1"/>
          <p:nvPr userDrawn="1"/>
        </p:nvSpPr>
        <p:spPr>
          <a:xfrm>
            <a:off x="5200456" y="3159245"/>
            <a:ext cx="1827744" cy="769441"/>
          </a:xfrm>
          <a:prstGeom prst="rect">
            <a:avLst/>
          </a:prstGeom>
          <a:noFill/>
        </p:spPr>
        <p:txBody>
          <a:bodyPr wrap="none" lIns="0" tIns="0" rIns="0" bIns="0" rtlCol="0">
            <a:noAutofit/>
          </a:bodyPr>
          <a:lstStyle/>
          <a:p>
            <a:r>
              <a:rPr lang="en-US" sz="2200" b="0" i="0">
                <a:solidFill>
                  <a:schemeClr val="accent2"/>
                </a:solidFill>
                <a:latin typeface="Flecha S Medium" panose="02050703060505060204" pitchFamily="18" charset="77"/>
                <a:cs typeface="Arial" panose="020B0604020202020204" pitchFamily="34" charset="0"/>
              </a:rPr>
              <a:t>Risk</a:t>
            </a:r>
          </a:p>
          <a:p>
            <a:r>
              <a:rPr lang="en-US" sz="2200" b="0" i="0">
                <a:solidFill>
                  <a:schemeClr val="accent2"/>
                </a:solidFill>
                <a:latin typeface="Flecha S Medium" panose="02050703060505060204" pitchFamily="18" charset="77"/>
                <a:cs typeface="Arial" panose="020B0604020202020204" pitchFamily="34" charset="0"/>
              </a:rPr>
              <a:t>management</a:t>
            </a:r>
          </a:p>
        </p:txBody>
      </p:sp>
      <p:sp>
        <p:nvSpPr>
          <p:cNvPr id="17" name="TextBox 16">
            <a:extLst>
              <a:ext uri="{FF2B5EF4-FFF2-40B4-BE49-F238E27FC236}">
                <a16:creationId xmlns:a16="http://schemas.microsoft.com/office/drawing/2014/main" id="{10896AE5-095A-8745-1BAC-D9F71BCE188E}"/>
              </a:ext>
            </a:extLst>
          </p:cNvPr>
          <p:cNvSpPr txBox="1"/>
          <p:nvPr userDrawn="1"/>
        </p:nvSpPr>
        <p:spPr>
          <a:xfrm>
            <a:off x="7495884" y="3159245"/>
            <a:ext cx="1326004" cy="430887"/>
          </a:xfrm>
          <a:prstGeom prst="rect">
            <a:avLst/>
          </a:prstGeom>
          <a:noFill/>
        </p:spPr>
        <p:txBody>
          <a:bodyPr wrap="none" lIns="0" tIns="0" rIns="0" bIns="0" rtlCol="0">
            <a:noAutofit/>
          </a:bodyPr>
          <a:lstStyle/>
          <a:p>
            <a:r>
              <a:rPr lang="en-US" sz="2200" b="0" i="0">
                <a:solidFill>
                  <a:schemeClr val="accent2"/>
                </a:solidFill>
                <a:latin typeface="Flecha S Medium" panose="02050703060505060204" pitchFamily="18" charset="77"/>
                <a:cs typeface="Arial" panose="020B0604020202020204" pitchFamily="34" charset="0"/>
              </a:rPr>
              <a:t>Research</a:t>
            </a:r>
          </a:p>
        </p:txBody>
      </p:sp>
      <p:sp>
        <p:nvSpPr>
          <p:cNvPr id="18" name="TextBox 17">
            <a:extLst>
              <a:ext uri="{FF2B5EF4-FFF2-40B4-BE49-F238E27FC236}">
                <a16:creationId xmlns:a16="http://schemas.microsoft.com/office/drawing/2014/main" id="{B3439CDA-DC34-EA39-3B6A-F7CCDABF2378}"/>
              </a:ext>
            </a:extLst>
          </p:cNvPr>
          <p:cNvSpPr txBox="1"/>
          <p:nvPr userDrawn="1"/>
        </p:nvSpPr>
        <p:spPr>
          <a:xfrm>
            <a:off x="9765637" y="3159245"/>
            <a:ext cx="1827744" cy="769441"/>
          </a:xfrm>
          <a:prstGeom prst="rect">
            <a:avLst/>
          </a:prstGeom>
          <a:noFill/>
        </p:spPr>
        <p:txBody>
          <a:bodyPr wrap="none" lIns="0" tIns="0" rIns="0" bIns="0" rtlCol="0">
            <a:noAutofit/>
          </a:bodyPr>
          <a:lstStyle/>
          <a:p>
            <a:r>
              <a:rPr lang="en-US" sz="2200" b="0" i="0">
                <a:solidFill>
                  <a:schemeClr val="accent2"/>
                </a:solidFill>
                <a:latin typeface="Flecha S Medium" panose="02050703060505060204" pitchFamily="18" charset="77"/>
                <a:cs typeface="Arial" panose="020B0604020202020204" pitchFamily="34" charset="0"/>
              </a:rPr>
              <a:t>Performance</a:t>
            </a:r>
          </a:p>
          <a:p>
            <a:r>
              <a:rPr lang="en-US" sz="2200" b="0" i="0">
                <a:solidFill>
                  <a:schemeClr val="accent2"/>
                </a:solidFill>
                <a:latin typeface="Flecha S Medium" panose="02050703060505060204" pitchFamily="18" charset="77"/>
                <a:cs typeface="Arial" panose="020B0604020202020204" pitchFamily="34" charset="0"/>
              </a:rPr>
              <a:t>management</a:t>
            </a:r>
          </a:p>
        </p:txBody>
      </p:sp>
      <p:cxnSp>
        <p:nvCxnSpPr>
          <p:cNvPr id="19" name="Straight Connector 18">
            <a:extLst>
              <a:ext uri="{FF2B5EF4-FFF2-40B4-BE49-F238E27FC236}">
                <a16:creationId xmlns:a16="http://schemas.microsoft.com/office/drawing/2014/main" id="{7FF4D5CE-BBE2-5CA8-D232-F9E5EF28D8E7}"/>
              </a:ext>
            </a:extLst>
          </p:cNvPr>
          <p:cNvCxnSpPr>
            <a:cxnSpLocks/>
          </p:cNvCxnSpPr>
          <p:nvPr userDrawn="1"/>
        </p:nvCxnSpPr>
        <p:spPr>
          <a:xfrm>
            <a:off x="609600" y="2989967"/>
            <a:ext cx="177937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7FB574-7D8F-BDBD-8EBC-50ADF9908533}"/>
              </a:ext>
            </a:extLst>
          </p:cNvPr>
          <p:cNvCxnSpPr>
            <a:cxnSpLocks/>
          </p:cNvCxnSpPr>
          <p:nvPr userDrawn="1"/>
        </p:nvCxnSpPr>
        <p:spPr>
          <a:xfrm>
            <a:off x="2905028" y="2989967"/>
            <a:ext cx="177937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D60AC4-0EDA-37B8-61A8-9DFA179959E3}"/>
              </a:ext>
            </a:extLst>
          </p:cNvPr>
          <p:cNvCxnSpPr>
            <a:cxnSpLocks/>
          </p:cNvCxnSpPr>
          <p:nvPr userDrawn="1"/>
        </p:nvCxnSpPr>
        <p:spPr>
          <a:xfrm>
            <a:off x="5200456" y="2989967"/>
            <a:ext cx="177937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B2F06F-EC57-9192-83A9-FEA40616824A}"/>
              </a:ext>
            </a:extLst>
          </p:cNvPr>
          <p:cNvCxnSpPr>
            <a:cxnSpLocks/>
          </p:cNvCxnSpPr>
          <p:nvPr userDrawn="1"/>
        </p:nvCxnSpPr>
        <p:spPr>
          <a:xfrm>
            <a:off x="7495884" y="2989967"/>
            <a:ext cx="177937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22" descr="A blue circle with black background&#10;&#10;Description automatically generated">
            <a:extLst>
              <a:ext uri="{FF2B5EF4-FFF2-40B4-BE49-F238E27FC236}">
                <a16:creationId xmlns:a16="http://schemas.microsoft.com/office/drawing/2014/main" id="{37196BA3-C288-8086-E479-4FBF9E497793}"/>
              </a:ext>
            </a:extLst>
          </p:cNvPr>
          <p:cNvPicPr>
            <a:picLocks noChangeAspect="1"/>
          </p:cNvPicPr>
          <p:nvPr userDrawn="1"/>
        </p:nvPicPr>
        <p:blipFill>
          <a:blip r:embed="rId2"/>
          <a:stretch>
            <a:fillRect/>
          </a:stretch>
        </p:blipFill>
        <p:spPr>
          <a:xfrm>
            <a:off x="609600" y="1888832"/>
            <a:ext cx="810693" cy="810693"/>
          </a:xfrm>
          <a:prstGeom prst="rect">
            <a:avLst/>
          </a:prstGeom>
        </p:spPr>
      </p:pic>
      <p:pic>
        <p:nvPicPr>
          <p:cNvPr id="24" name="Picture 23" descr="A blue and black rectangles&#10;&#10;Description automatically generated">
            <a:extLst>
              <a:ext uri="{FF2B5EF4-FFF2-40B4-BE49-F238E27FC236}">
                <a16:creationId xmlns:a16="http://schemas.microsoft.com/office/drawing/2014/main" id="{29FB279F-F0E8-2F9A-6703-86F6DA49F3BA}"/>
              </a:ext>
            </a:extLst>
          </p:cNvPr>
          <p:cNvPicPr>
            <a:picLocks noChangeAspect="1"/>
          </p:cNvPicPr>
          <p:nvPr userDrawn="1"/>
        </p:nvPicPr>
        <p:blipFill>
          <a:blip r:embed="rId3"/>
          <a:stretch>
            <a:fillRect/>
          </a:stretch>
        </p:blipFill>
        <p:spPr>
          <a:xfrm>
            <a:off x="2905028" y="1923088"/>
            <a:ext cx="736474" cy="742183"/>
          </a:xfrm>
          <a:prstGeom prst="rect">
            <a:avLst/>
          </a:prstGeom>
        </p:spPr>
      </p:pic>
      <p:pic>
        <p:nvPicPr>
          <p:cNvPr id="25" name="Picture 24" descr="A blue gear with a black background&#10;&#10;Description automatically generated">
            <a:extLst>
              <a:ext uri="{FF2B5EF4-FFF2-40B4-BE49-F238E27FC236}">
                <a16:creationId xmlns:a16="http://schemas.microsoft.com/office/drawing/2014/main" id="{37265398-1D05-C3C7-10E3-5965EAD042CA}"/>
              </a:ext>
            </a:extLst>
          </p:cNvPr>
          <p:cNvPicPr>
            <a:picLocks noChangeAspect="1"/>
          </p:cNvPicPr>
          <p:nvPr userDrawn="1"/>
        </p:nvPicPr>
        <p:blipFill>
          <a:blip r:embed="rId4"/>
          <a:stretch>
            <a:fillRect/>
          </a:stretch>
        </p:blipFill>
        <p:spPr>
          <a:xfrm>
            <a:off x="5200456" y="1860287"/>
            <a:ext cx="650838" cy="804984"/>
          </a:xfrm>
          <a:prstGeom prst="rect">
            <a:avLst/>
          </a:prstGeom>
        </p:spPr>
      </p:pic>
      <p:pic>
        <p:nvPicPr>
          <p:cNvPr id="26" name="Picture 25" descr="A blue magnifying glass and a blue circle&#10;&#10;Description automatically generated">
            <a:extLst>
              <a:ext uri="{FF2B5EF4-FFF2-40B4-BE49-F238E27FC236}">
                <a16:creationId xmlns:a16="http://schemas.microsoft.com/office/drawing/2014/main" id="{F223D8AD-ACC1-7E26-22C9-7AAE2C025D36}"/>
              </a:ext>
            </a:extLst>
          </p:cNvPr>
          <p:cNvPicPr>
            <a:picLocks noChangeAspect="1"/>
          </p:cNvPicPr>
          <p:nvPr userDrawn="1"/>
        </p:nvPicPr>
        <p:blipFill>
          <a:blip r:embed="rId5"/>
          <a:stretch>
            <a:fillRect/>
          </a:stretch>
        </p:blipFill>
        <p:spPr>
          <a:xfrm>
            <a:off x="7495884" y="1836757"/>
            <a:ext cx="890620" cy="890620"/>
          </a:xfrm>
          <a:prstGeom prst="rect">
            <a:avLst/>
          </a:prstGeom>
        </p:spPr>
      </p:pic>
      <p:pic>
        <p:nvPicPr>
          <p:cNvPr id="27" name="Picture 26" descr="A blue and white clock&#10;&#10;Description automatically generated">
            <a:extLst>
              <a:ext uri="{FF2B5EF4-FFF2-40B4-BE49-F238E27FC236}">
                <a16:creationId xmlns:a16="http://schemas.microsoft.com/office/drawing/2014/main" id="{320E5A69-5809-42DD-3D6B-05F1B13E2475}"/>
              </a:ext>
            </a:extLst>
          </p:cNvPr>
          <p:cNvPicPr>
            <a:picLocks noChangeAspect="1"/>
          </p:cNvPicPr>
          <p:nvPr userDrawn="1"/>
        </p:nvPicPr>
        <p:blipFill>
          <a:blip r:embed="rId6"/>
          <a:stretch>
            <a:fillRect/>
          </a:stretch>
        </p:blipFill>
        <p:spPr>
          <a:xfrm>
            <a:off x="9791313" y="2007613"/>
            <a:ext cx="844947" cy="616583"/>
          </a:xfrm>
          <a:prstGeom prst="rect">
            <a:avLst/>
          </a:prstGeom>
        </p:spPr>
      </p:pic>
      <p:cxnSp>
        <p:nvCxnSpPr>
          <p:cNvPr id="28" name="Straight Connector 27">
            <a:extLst>
              <a:ext uri="{FF2B5EF4-FFF2-40B4-BE49-F238E27FC236}">
                <a16:creationId xmlns:a16="http://schemas.microsoft.com/office/drawing/2014/main" id="{56BBEC30-FCB4-DF6F-BEC0-45322FF2808C}"/>
              </a:ext>
            </a:extLst>
          </p:cNvPr>
          <p:cNvCxnSpPr>
            <a:cxnSpLocks/>
          </p:cNvCxnSpPr>
          <p:nvPr userDrawn="1"/>
        </p:nvCxnSpPr>
        <p:spPr>
          <a:xfrm>
            <a:off x="9791313" y="2989967"/>
            <a:ext cx="177937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F04CCA62-5A2A-6719-2FF5-D957D7978128}"/>
              </a:ext>
            </a:extLst>
          </p:cNvPr>
          <p:cNvSpPr>
            <a:spLocks noGrp="1"/>
          </p:cNvSpPr>
          <p:nvPr>
            <p:ph type="body" idx="15"/>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93005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ext 01 Dark">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6405280" cy="636494"/>
          </a:xfrm>
        </p:spPr>
        <p:txBody>
          <a:bodyPr/>
          <a:lstStyle>
            <a:lvl1pPr>
              <a:defRPr>
                <a:solidFill>
                  <a:schemeClr val="accent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1"/>
                </a:solidFill>
              </a:defRPr>
            </a:lvl1pPr>
          </a:lstStyle>
          <a:p>
            <a:fld id="{DFC37C41-61FD-5349-A192-9970B0AFE414}" type="slidenum">
              <a:rPr lang="en-US" smtClean="0"/>
              <a:pPr/>
              <a:t>‹#›</a:t>
            </a:fld>
            <a:endParaRPr lang="en-US"/>
          </a:p>
        </p:txBody>
      </p:sp>
      <p:sp>
        <p:nvSpPr>
          <p:cNvPr id="4" name="Content Placeholder 2">
            <a:extLst>
              <a:ext uri="{FF2B5EF4-FFF2-40B4-BE49-F238E27FC236}">
                <a16:creationId xmlns:a16="http://schemas.microsoft.com/office/drawing/2014/main" id="{352A254D-1767-5ABC-4643-2F665C76EE2B}"/>
              </a:ext>
            </a:extLst>
          </p:cNvPr>
          <p:cNvSpPr>
            <a:spLocks noGrp="1"/>
          </p:cNvSpPr>
          <p:nvPr>
            <p:ph idx="1"/>
          </p:nvPr>
        </p:nvSpPr>
        <p:spPr>
          <a:xfrm>
            <a:off x="609601" y="4398264"/>
            <a:ext cx="1874519" cy="1707393"/>
          </a:xfrm>
        </p:spPr>
        <p:txBody>
          <a:bodyPr/>
          <a:lstStyle>
            <a:lvl1pPr marL="7938" indent="-7938">
              <a:tabLst/>
              <a:defRPr sz="1200" b="0">
                <a:solidFill>
                  <a:schemeClr val="accent1"/>
                </a:solidFill>
              </a:defRPr>
            </a:lvl1pPr>
            <a:lvl2pPr>
              <a:defRPr sz="1200" b="0">
                <a:solidFill>
                  <a:schemeClr val="accent1"/>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12" name="Content Placeholder 2">
            <a:extLst>
              <a:ext uri="{FF2B5EF4-FFF2-40B4-BE49-F238E27FC236}">
                <a16:creationId xmlns:a16="http://schemas.microsoft.com/office/drawing/2014/main" id="{D61373F8-D90C-9857-9851-06558C5511AF}"/>
              </a:ext>
            </a:extLst>
          </p:cNvPr>
          <p:cNvSpPr>
            <a:spLocks noGrp="1"/>
          </p:cNvSpPr>
          <p:nvPr>
            <p:ph idx="16"/>
          </p:nvPr>
        </p:nvSpPr>
        <p:spPr>
          <a:xfrm>
            <a:off x="2884171" y="4398264"/>
            <a:ext cx="1874519" cy="1707393"/>
          </a:xfrm>
        </p:spPr>
        <p:txBody>
          <a:bodyPr/>
          <a:lstStyle>
            <a:lvl1pPr marL="7938" indent="-7938">
              <a:tabLst/>
              <a:defRPr sz="1200" b="0">
                <a:solidFill>
                  <a:schemeClr val="accent1"/>
                </a:solidFill>
              </a:defRPr>
            </a:lvl1pPr>
            <a:lvl2pPr>
              <a:defRPr sz="1200" b="0">
                <a:solidFill>
                  <a:schemeClr val="accent1"/>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13" name="Content Placeholder 2">
            <a:extLst>
              <a:ext uri="{FF2B5EF4-FFF2-40B4-BE49-F238E27FC236}">
                <a16:creationId xmlns:a16="http://schemas.microsoft.com/office/drawing/2014/main" id="{3B9C2173-97CE-5168-796D-2CB1B223F306}"/>
              </a:ext>
            </a:extLst>
          </p:cNvPr>
          <p:cNvSpPr>
            <a:spLocks noGrp="1"/>
          </p:cNvSpPr>
          <p:nvPr>
            <p:ph idx="17"/>
          </p:nvPr>
        </p:nvSpPr>
        <p:spPr>
          <a:xfrm>
            <a:off x="5158741" y="4398264"/>
            <a:ext cx="1874519" cy="1707393"/>
          </a:xfrm>
        </p:spPr>
        <p:txBody>
          <a:bodyPr/>
          <a:lstStyle>
            <a:lvl1pPr marL="7938" indent="-7938">
              <a:tabLst/>
              <a:defRPr sz="1200" b="0">
                <a:solidFill>
                  <a:schemeClr val="accent1"/>
                </a:solidFill>
              </a:defRPr>
            </a:lvl1pPr>
            <a:lvl2pPr>
              <a:defRPr sz="1200" b="0">
                <a:solidFill>
                  <a:schemeClr val="accent1"/>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3" name="Content Placeholder 2">
            <a:extLst>
              <a:ext uri="{FF2B5EF4-FFF2-40B4-BE49-F238E27FC236}">
                <a16:creationId xmlns:a16="http://schemas.microsoft.com/office/drawing/2014/main" id="{5C179B86-FFB8-1DFC-5BBB-9FDCEE684272}"/>
              </a:ext>
            </a:extLst>
          </p:cNvPr>
          <p:cNvSpPr>
            <a:spLocks noGrp="1"/>
          </p:cNvSpPr>
          <p:nvPr>
            <p:ph idx="18"/>
          </p:nvPr>
        </p:nvSpPr>
        <p:spPr>
          <a:xfrm>
            <a:off x="7433311" y="4398264"/>
            <a:ext cx="1874519" cy="1707393"/>
          </a:xfrm>
        </p:spPr>
        <p:txBody>
          <a:bodyPr/>
          <a:lstStyle>
            <a:lvl1pPr marL="7938" indent="-7938">
              <a:tabLst/>
              <a:defRPr sz="1200" b="0">
                <a:solidFill>
                  <a:schemeClr val="accent1"/>
                </a:solidFill>
              </a:defRPr>
            </a:lvl1pPr>
            <a:lvl2pPr>
              <a:defRPr sz="1200" b="0">
                <a:solidFill>
                  <a:schemeClr val="accent1"/>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7" name="Content Placeholder 2">
            <a:extLst>
              <a:ext uri="{FF2B5EF4-FFF2-40B4-BE49-F238E27FC236}">
                <a16:creationId xmlns:a16="http://schemas.microsoft.com/office/drawing/2014/main" id="{9E94B261-6A5E-C0F6-88A5-A53999340F7A}"/>
              </a:ext>
            </a:extLst>
          </p:cNvPr>
          <p:cNvSpPr>
            <a:spLocks noGrp="1"/>
          </p:cNvSpPr>
          <p:nvPr>
            <p:ph idx="19"/>
          </p:nvPr>
        </p:nvSpPr>
        <p:spPr>
          <a:xfrm>
            <a:off x="9707881" y="4398264"/>
            <a:ext cx="1874519" cy="1707393"/>
          </a:xfrm>
        </p:spPr>
        <p:txBody>
          <a:bodyPr/>
          <a:lstStyle>
            <a:lvl1pPr marL="7938" indent="-7938">
              <a:tabLst/>
              <a:defRPr sz="1200" b="0">
                <a:solidFill>
                  <a:schemeClr val="accent1"/>
                </a:solidFill>
              </a:defRPr>
            </a:lvl1pPr>
            <a:lvl2pPr>
              <a:defRPr sz="1200" b="0">
                <a:solidFill>
                  <a:schemeClr val="accent1"/>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14" name="TextBox 13">
            <a:extLst>
              <a:ext uri="{FF2B5EF4-FFF2-40B4-BE49-F238E27FC236}">
                <a16:creationId xmlns:a16="http://schemas.microsoft.com/office/drawing/2014/main" id="{49668AE1-3651-4DA2-66EE-C51F911F74C0}"/>
              </a:ext>
            </a:extLst>
          </p:cNvPr>
          <p:cNvSpPr txBox="1"/>
          <p:nvPr userDrawn="1"/>
        </p:nvSpPr>
        <p:spPr>
          <a:xfrm>
            <a:off x="609600" y="3602736"/>
            <a:ext cx="732893" cy="430887"/>
          </a:xfrm>
          <a:prstGeom prst="rect">
            <a:avLst/>
          </a:prstGeom>
          <a:noFill/>
        </p:spPr>
        <p:txBody>
          <a:bodyPr wrap="none" lIns="0" tIns="0" rIns="0" bIns="0" rtlCol="0">
            <a:noAutofit/>
          </a:bodyPr>
          <a:lstStyle/>
          <a:p>
            <a:r>
              <a:rPr lang="en-US" sz="1800" b="0" i="0">
                <a:solidFill>
                  <a:schemeClr val="accent1"/>
                </a:solidFill>
                <a:latin typeface="Flecha S Medium" panose="02050703060505060204" pitchFamily="18" charset="77"/>
                <a:cs typeface="Arial" panose="020B0604020202020204" pitchFamily="34" charset="0"/>
              </a:rPr>
              <a:t>ESG</a:t>
            </a:r>
          </a:p>
        </p:txBody>
      </p:sp>
      <p:sp>
        <p:nvSpPr>
          <p:cNvPr id="15" name="TextBox 14">
            <a:extLst>
              <a:ext uri="{FF2B5EF4-FFF2-40B4-BE49-F238E27FC236}">
                <a16:creationId xmlns:a16="http://schemas.microsoft.com/office/drawing/2014/main" id="{7C46DC47-A240-C2CA-8385-580BE4F48031}"/>
              </a:ext>
            </a:extLst>
          </p:cNvPr>
          <p:cNvSpPr txBox="1"/>
          <p:nvPr userDrawn="1"/>
        </p:nvSpPr>
        <p:spPr>
          <a:xfrm>
            <a:off x="2884171" y="3602736"/>
            <a:ext cx="1122423" cy="769441"/>
          </a:xfrm>
          <a:prstGeom prst="rect">
            <a:avLst/>
          </a:prstGeom>
          <a:noFill/>
        </p:spPr>
        <p:txBody>
          <a:bodyPr wrap="none" lIns="0" tIns="0" rIns="0" bIns="0" rtlCol="0">
            <a:noAutofit/>
          </a:bodyPr>
          <a:lstStyle/>
          <a:p>
            <a:r>
              <a:rPr lang="en-US" sz="1800" b="0" i="0">
                <a:solidFill>
                  <a:schemeClr val="accent1"/>
                </a:solidFill>
                <a:latin typeface="Flecha S Medium" panose="02050703060505060204" pitchFamily="18" charset="77"/>
                <a:cs typeface="Arial" panose="020B0604020202020204" pitchFamily="34" charset="0"/>
              </a:rPr>
              <a:t>Data</a:t>
            </a:r>
          </a:p>
          <a:p>
            <a:r>
              <a:rPr lang="en-US" sz="1800" b="0" i="0">
                <a:solidFill>
                  <a:schemeClr val="accent1"/>
                </a:solidFill>
                <a:latin typeface="Flecha S Medium" panose="02050703060505060204" pitchFamily="18" charset="77"/>
                <a:cs typeface="Arial" panose="020B0604020202020204" pitchFamily="34" charset="0"/>
              </a:rPr>
              <a:t>science</a:t>
            </a:r>
          </a:p>
        </p:txBody>
      </p:sp>
      <p:sp>
        <p:nvSpPr>
          <p:cNvPr id="16" name="TextBox 15">
            <a:extLst>
              <a:ext uri="{FF2B5EF4-FFF2-40B4-BE49-F238E27FC236}">
                <a16:creationId xmlns:a16="http://schemas.microsoft.com/office/drawing/2014/main" id="{818B1383-3526-5203-3D8A-1F931ACCB4D1}"/>
              </a:ext>
            </a:extLst>
          </p:cNvPr>
          <p:cNvSpPr txBox="1"/>
          <p:nvPr userDrawn="1"/>
        </p:nvSpPr>
        <p:spPr>
          <a:xfrm>
            <a:off x="5158741" y="3602736"/>
            <a:ext cx="1827744" cy="769441"/>
          </a:xfrm>
          <a:prstGeom prst="rect">
            <a:avLst/>
          </a:prstGeom>
          <a:noFill/>
        </p:spPr>
        <p:txBody>
          <a:bodyPr wrap="none" lIns="0" tIns="0" rIns="0" bIns="0" rtlCol="0">
            <a:noAutofit/>
          </a:bodyPr>
          <a:lstStyle/>
          <a:p>
            <a:r>
              <a:rPr lang="en-US" sz="1800" b="0" i="0">
                <a:solidFill>
                  <a:schemeClr val="accent1"/>
                </a:solidFill>
                <a:latin typeface="Flecha S Medium" panose="02050703060505060204" pitchFamily="18" charset="77"/>
                <a:cs typeface="Arial" panose="020B0604020202020204" pitchFamily="34" charset="0"/>
              </a:rPr>
              <a:t>Risk</a:t>
            </a:r>
          </a:p>
          <a:p>
            <a:r>
              <a:rPr lang="en-US" sz="1800" b="0" i="0">
                <a:solidFill>
                  <a:schemeClr val="accent1"/>
                </a:solidFill>
                <a:latin typeface="Flecha S Medium" panose="02050703060505060204" pitchFamily="18" charset="77"/>
                <a:cs typeface="Arial" panose="020B0604020202020204" pitchFamily="34" charset="0"/>
              </a:rPr>
              <a:t>management</a:t>
            </a:r>
          </a:p>
        </p:txBody>
      </p:sp>
      <p:sp>
        <p:nvSpPr>
          <p:cNvPr id="17" name="TextBox 16">
            <a:extLst>
              <a:ext uri="{FF2B5EF4-FFF2-40B4-BE49-F238E27FC236}">
                <a16:creationId xmlns:a16="http://schemas.microsoft.com/office/drawing/2014/main" id="{10896AE5-095A-8745-1BAC-D9F71BCE188E}"/>
              </a:ext>
            </a:extLst>
          </p:cNvPr>
          <p:cNvSpPr txBox="1"/>
          <p:nvPr userDrawn="1"/>
        </p:nvSpPr>
        <p:spPr>
          <a:xfrm>
            <a:off x="7433311" y="3602736"/>
            <a:ext cx="1326004" cy="430887"/>
          </a:xfrm>
          <a:prstGeom prst="rect">
            <a:avLst/>
          </a:prstGeom>
          <a:noFill/>
        </p:spPr>
        <p:txBody>
          <a:bodyPr wrap="none" lIns="0" tIns="0" rIns="0" bIns="0" rtlCol="0">
            <a:noAutofit/>
          </a:bodyPr>
          <a:lstStyle/>
          <a:p>
            <a:r>
              <a:rPr lang="en-US" sz="1800" b="0" i="0">
                <a:solidFill>
                  <a:schemeClr val="accent1"/>
                </a:solidFill>
                <a:latin typeface="Flecha S Medium" panose="02050703060505060204" pitchFamily="18" charset="77"/>
                <a:cs typeface="Arial" panose="020B0604020202020204" pitchFamily="34" charset="0"/>
              </a:rPr>
              <a:t>Research</a:t>
            </a:r>
          </a:p>
        </p:txBody>
      </p:sp>
      <p:sp>
        <p:nvSpPr>
          <p:cNvPr id="18" name="TextBox 17">
            <a:extLst>
              <a:ext uri="{FF2B5EF4-FFF2-40B4-BE49-F238E27FC236}">
                <a16:creationId xmlns:a16="http://schemas.microsoft.com/office/drawing/2014/main" id="{B3439CDA-DC34-EA39-3B6A-F7CCDABF2378}"/>
              </a:ext>
            </a:extLst>
          </p:cNvPr>
          <p:cNvSpPr txBox="1"/>
          <p:nvPr userDrawn="1"/>
        </p:nvSpPr>
        <p:spPr>
          <a:xfrm>
            <a:off x="9707881" y="3602736"/>
            <a:ext cx="1827744" cy="769441"/>
          </a:xfrm>
          <a:prstGeom prst="rect">
            <a:avLst/>
          </a:prstGeom>
          <a:noFill/>
        </p:spPr>
        <p:txBody>
          <a:bodyPr wrap="none" lIns="0" tIns="0" rIns="0" bIns="0" rtlCol="0">
            <a:noAutofit/>
          </a:bodyPr>
          <a:lstStyle/>
          <a:p>
            <a:r>
              <a:rPr lang="en-US" sz="1800" b="0" i="0">
                <a:solidFill>
                  <a:schemeClr val="accent1"/>
                </a:solidFill>
                <a:latin typeface="Flecha S Medium" panose="02050703060505060204" pitchFamily="18" charset="77"/>
                <a:cs typeface="Arial" panose="020B0604020202020204" pitchFamily="34" charset="0"/>
              </a:rPr>
              <a:t>Performance</a:t>
            </a:r>
          </a:p>
          <a:p>
            <a:r>
              <a:rPr lang="en-US" sz="1800" b="0" i="0">
                <a:solidFill>
                  <a:schemeClr val="accent1"/>
                </a:solidFill>
                <a:latin typeface="Flecha S Medium" panose="02050703060505060204" pitchFamily="18" charset="77"/>
                <a:cs typeface="Arial" panose="020B0604020202020204" pitchFamily="34" charset="0"/>
              </a:rPr>
              <a:t>management</a:t>
            </a:r>
          </a:p>
        </p:txBody>
      </p:sp>
      <p:cxnSp>
        <p:nvCxnSpPr>
          <p:cNvPr id="19" name="Straight Connector 18">
            <a:extLst>
              <a:ext uri="{FF2B5EF4-FFF2-40B4-BE49-F238E27FC236}">
                <a16:creationId xmlns:a16="http://schemas.microsoft.com/office/drawing/2014/main" id="{7FF4D5CE-BBE2-5CA8-D232-F9E5EF28D8E7}"/>
              </a:ext>
            </a:extLst>
          </p:cNvPr>
          <p:cNvCxnSpPr>
            <a:cxnSpLocks/>
          </p:cNvCxnSpPr>
          <p:nvPr userDrawn="1"/>
        </p:nvCxnSpPr>
        <p:spPr>
          <a:xfrm>
            <a:off x="609600" y="3438144"/>
            <a:ext cx="187451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7FB574-7D8F-BDBD-8EBC-50ADF9908533}"/>
              </a:ext>
            </a:extLst>
          </p:cNvPr>
          <p:cNvCxnSpPr>
            <a:cxnSpLocks/>
          </p:cNvCxnSpPr>
          <p:nvPr userDrawn="1"/>
        </p:nvCxnSpPr>
        <p:spPr>
          <a:xfrm>
            <a:off x="2884170" y="3438144"/>
            <a:ext cx="187451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D60AC4-0EDA-37B8-61A8-9DFA179959E3}"/>
              </a:ext>
            </a:extLst>
          </p:cNvPr>
          <p:cNvCxnSpPr>
            <a:cxnSpLocks/>
          </p:cNvCxnSpPr>
          <p:nvPr userDrawn="1"/>
        </p:nvCxnSpPr>
        <p:spPr>
          <a:xfrm>
            <a:off x="5158740" y="3438144"/>
            <a:ext cx="187451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B2F06F-EC57-9192-83A9-FEA40616824A}"/>
              </a:ext>
            </a:extLst>
          </p:cNvPr>
          <p:cNvCxnSpPr>
            <a:cxnSpLocks/>
          </p:cNvCxnSpPr>
          <p:nvPr userDrawn="1"/>
        </p:nvCxnSpPr>
        <p:spPr>
          <a:xfrm>
            <a:off x="7433310" y="3438144"/>
            <a:ext cx="187451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6BBEC30-FCB4-DF6F-BEC0-45322FF2808C}"/>
              </a:ext>
            </a:extLst>
          </p:cNvPr>
          <p:cNvCxnSpPr>
            <a:cxnSpLocks/>
          </p:cNvCxnSpPr>
          <p:nvPr userDrawn="1"/>
        </p:nvCxnSpPr>
        <p:spPr>
          <a:xfrm>
            <a:off x="9707880" y="3438144"/>
            <a:ext cx="187451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A blue and black rectangles&#10;&#10;Description automatically generated">
            <a:extLst>
              <a:ext uri="{FF2B5EF4-FFF2-40B4-BE49-F238E27FC236}">
                <a16:creationId xmlns:a16="http://schemas.microsoft.com/office/drawing/2014/main" id="{A5C11F12-075B-CCED-5251-252E655EC6A0}"/>
              </a:ext>
            </a:extLst>
          </p:cNvPr>
          <p:cNvPicPr>
            <a:picLocks noChangeAspect="1"/>
          </p:cNvPicPr>
          <p:nvPr userDrawn="1"/>
        </p:nvPicPr>
        <p:blipFill>
          <a:blip r:embed="rId2"/>
          <a:stretch>
            <a:fillRect/>
          </a:stretch>
        </p:blipFill>
        <p:spPr>
          <a:xfrm>
            <a:off x="3297813" y="2066403"/>
            <a:ext cx="1047233" cy="1055351"/>
          </a:xfrm>
          <a:prstGeom prst="rect">
            <a:avLst/>
          </a:prstGeom>
        </p:spPr>
      </p:pic>
      <p:pic>
        <p:nvPicPr>
          <p:cNvPr id="10" name="Picture 9" descr="A blue circle with black background&#10;&#10;Description automatically generated">
            <a:extLst>
              <a:ext uri="{FF2B5EF4-FFF2-40B4-BE49-F238E27FC236}">
                <a16:creationId xmlns:a16="http://schemas.microsoft.com/office/drawing/2014/main" id="{C4F01B50-B84D-E3F7-F532-B7BDD34E7D92}"/>
              </a:ext>
            </a:extLst>
          </p:cNvPr>
          <p:cNvPicPr>
            <a:picLocks noChangeAspect="1"/>
          </p:cNvPicPr>
          <p:nvPr userDrawn="1"/>
        </p:nvPicPr>
        <p:blipFill>
          <a:blip r:embed="rId3"/>
          <a:stretch>
            <a:fillRect/>
          </a:stretch>
        </p:blipFill>
        <p:spPr>
          <a:xfrm>
            <a:off x="970475" y="2021962"/>
            <a:ext cx="1152768" cy="1152768"/>
          </a:xfrm>
          <a:prstGeom prst="rect">
            <a:avLst/>
          </a:prstGeom>
        </p:spPr>
      </p:pic>
      <p:pic>
        <p:nvPicPr>
          <p:cNvPr id="11" name="Picture 10" descr="A blue and white clock&#10;&#10;Description automatically generated">
            <a:extLst>
              <a:ext uri="{FF2B5EF4-FFF2-40B4-BE49-F238E27FC236}">
                <a16:creationId xmlns:a16="http://schemas.microsoft.com/office/drawing/2014/main" id="{B6223589-A946-B8F9-23DB-3CB298CB08A7}"/>
              </a:ext>
            </a:extLst>
          </p:cNvPr>
          <p:cNvPicPr>
            <a:picLocks noChangeAspect="1"/>
          </p:cNvPicPr>
          <p:nvPr userDrawn="1"/>
        </p:nvPicPr>
        <p:blipFill>
          <a:blip r:embed="rId4"/>
          <a:stretch>
            <a:fillRect/>
          </a:stretch>
        </p:blipFill>
        <p:spPr>
          <a:xfrm>
            <a:off x="10044401" y="2155701"/>
            <a:ext cx="1201477" cy="876753"/>
          </a:xfrm>
          <a:prstGeom prst="rect">
            <a:avLst/>
          </a:prstGeom>
        </p:spPr>
      </p:pic>
      <p:pic>
        <p:nvPicPr>
          <p:cNvPr id="29" name="Picture 28" descr="A blue magnifying glass and a blue circle&#10;&#10;Description automatically generated">
            <a:extLst>
              <a:ext uri="{FF2B5EF4-FFF2-40B4-BE49-F238E27FC236}">
                <a16:creationId xmlns:a16="http://schemas.microsoft.com/office/drawing/2014/main" id="{5BF9C195-907E-A813-87A2-783B0C9432A9}"/>
              </a:ext>
            </a:extLst>
          </p:cNvPr>
          <p:cNvPicPr>
            <a:picLocks noChangeAspect="1"/>
          </p:cNvPicPr>
          <p:nvPr userDrawn="1"/>
        </p:nvPicPr>
        <p:blipFill>
          <a:blip r:embed="rId5"/>
          <a:stretch>
            <a:fillRect/>
          </a:stretch>
        </p:blipFill>
        <p:spPr>
          <a:xfrm>
            <a:off x="7737359" y="1977104"/>
            <a:ext cx="1266421" cy="1266421"/>
          </a:xfrm>
          <a:prstGeom prst="rect">
            <a:avLst/>
          </a:prstGeom>
        </p:spPr>
      </p:pic>
      <p:pic>
        <p:nvPicPr>
          <p:cNvPr id="30" name="Picture 29" descr="A blue gear with a black background&#10;&#10;Description automatically generated">
            <a:extLst>
              <a:ext uri="{FF2B5EF4-FFF2-40B4-BE49-F238E27FC236}">
                <a16:creationId xmlns:a16="http://schemas.microsoft.com/office/drawing/2014/main" id="{D188576F-F6D8-E7B1-C1FA-C0F82357D896}"/>
              </a:ext>
            </a:extLst>
          </p:cNvPr>
          <p:cNvPicPr>
            <a:picLocks noChangeAspect="1"/>
          </p:cNvPicPr>
          <p:nvPr userDrawn="1"/>
        </p:nvPicPr>
        <p:blipFill>
          <a:blip r:embed="rId6"/>
          <a:stretch>
            <a:fillRect/>
          </a:stretch>
        </p:blipFill>
        <p:spPr>
          <a:xfrm>
            <a:off x="5633268" y="1977104"/>
            <a:ext cx="925462" cy="1144651"/>
          </a:xfrm>
          <a:prstGeom prst="rect">
            <a:avLst/>
          </a:prstGeom>
        </p:spPr>
      </p:pic>
      <p:sp>
        <p:nvSpPr>
          <p:cNvPr id="23" name="Text Placeholder 2">
            <a:extLst>
              <a:ext uri="{FF2B5EF4-FFF2-40B4-BE49-F238E27FC236}">
                <a16:creationId xmlns:a16="http://schemas.microsoft.com/office/drawing/2014/main" id="{488E93F6-68CD-29D8-FD48-BE252C6D1CB9}"/>
              </a:ext>
            </a:extLst>
          </p:cNvPr>
          <p:cNvSpPr>
            <a:spLocks noGrp="1"/>
          </p:cNvSpPr>
          <p:nvPr>
            <p:ph type="body" idx="20"/>
          </p:nvPr>
        </p:nvSpPr>
        <p:spPr>
          <a:xfrm>
            <a:off x="605121" y="5587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50843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2027521" y="1276539"/>
            <a:ext cx="4068025" cy="570368"/>
          </a:xfrm>
        </p:spPr>
        <p:txBody>
          <a:bodyPr/>
          <a:lstStyle>
            <a:lvl1pPr>
              <a:defRPr>
                <a:solidFill>
                  <a:schemeClr val="accent2"/>
                </a:solidFill>
              </a:defRPr>
            </a:lvl1pPr>
          </a:lstStyle>
          <a:p>
            <a:r>
              <a:rPr lang="en-US"/>
              <a:t>Click to edit</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605121" y="2459736"/>
            <a:ext cx="4953707" cy="3334871"/>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pic>
        <p:nvPicPr>
          <p:cNvPr id="9" name="Picture 8" descr="A blue circle with black background&#10;&#10;Description automatically generated">
            <a:extLst>
              <a:ext uri="{FF2B5EF4-FFF2-40B4-BE49-F238E27FC236}">
                <a16:creationId xmlns:a16="http://schemas.microsoft.com/office/drawing/2014/main" id="{266DC31C-6F0B-47FA-6872-96690E81BFC1}"/>
              </a:ext>
            </a:extLst>
          </p:cNvPr>
          <p:cNvPicPr>
            <a:picLocks noChangeAspect="1"/>
          </p:cNvPicPr>
          <p:nvPr userDrawn="1"/>
        </p:nvPicPr>
        <p:blipFill>
          <a:blip r:embed="rId2"/>
          <a:stretch>
            <a:fillRect/>
          </a:stretch>
        </p:blipFill>
        <p:spPr>
          <a:xfrm>
            <a:off x="621568" y="511033"/>
            <a:ext cx="1101849" cy="1101849"/>
          </a:xfrm>
          <a:prstGeom prst="rect">
            <a:avLst/>
          </a:prstGeom>
        </p:spPr>
      </p:pic>
      <p:sp>
        <p:nvSpPr>
          <p:cNvPr id="10" name="Content Placeholder 2">
            <a:extLst>
              <a:ext uri="{FF2B5EF4-FFF2-40B4-BE49-F238E27FC236}">
                <a16:creationId xmlns:a16="http://schemas.microsoft.com/office/drawing/2014/main" id="{C84D9861-A635-D728-8C5A-C5A03E8551B8}"/>
              </a:ext>
            </a:extLst>
          </p:cNvPr>
          <p:cNvSpPr>
            <a:spLocks noGrp="1"/>
          </p:cNvSpPr>
          <p:nvPr>
            <p:ph idx="13"/>
          </p:nvPr>
        </p:nvSpPr>
        <p:spPr>
          <a:xfrm>
            <a:off x="6053328" y="2459736"/>
            <a:ext cx="4953707" cy="3334871"/>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F3F5CF95-46EC-A5AA-8BA2-26E8B0B1B5C5}"/>
              </a:ext>
            </a:extLst>
          </p:cNvPr>
          <p:cNvSpPr>
            <a:spLocks noGrp="1"/>
          </p:cNvSpPr>
          <p:nvPr>
            <p:ph type="body" idx="15"/>
          </p:nvPr>
        </p:nvSpPr>
        <p:spPr>
          <a:xfrm>
            <a:off x="2027521" y="94483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325951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6404835" cy="636494"/>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605121" y="2286000"/>
            <a:ext cx="10977279" cy="3334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
        <p:nvSpPr>
          <p:cNvPr id="4" name="Text Placeholder 2">
            <a:extLst>
              <a:ext uri="{FF2B5EF4-FFF2-40B4-BE49-F238E27FC236}">
                <a16:creationId xmlns:a16="http://schemas.microsoft.com/office/drawing/2014/main" id="{9603371D-95A1-CE04-CB51-17193AB3C447}"/>
              </a:ext>
            </a:extLst>
          </p:cNvPr>
          <p:cNvSpPr>
            <a:spLocks noGrp="1"/>
          </p:cNvSpPr>
          <p:nvPr>
            <p:ph type="body" idx="18"/>
          </p:nvPr>
        </p:nvSpPr>
        <p:spPr>
          <a:xfrm>
            <a:off x="605121" y="5587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22154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7912729" y="860613"/>
            <a:ext cx="3669671" cy="636494"/>
          </a:xfrm>
        </p:spPr>
        <p:txBody>
          <a:bodyPr/>
          <a:lstStyle>
            <a:lvl1pPr>
              <a:defRPr>
                <a:solidFill>
                  <a:schemeClr val="accent2"/>
                </a:solidFill>
              </a:defRPr>
            </a:lvl1pPr>
          </a:lstStyle>
          <a:p>
            <a:r>
              <a:rPr lang="en-US"/>
              <a:t>Click to edit</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
        <p:nvSpPr>
          <p:cNvPr id="3" name="Text Placeholder 2">
            <a:extLst>
              <a:ext uri="{FF2B5EF4-FFF2-40B4-BE49-F238E27FC236}">
                <a16:creationId xmlns:a16="http://schemas.microsoft.com/office/drawing/2014/main" id="{D860382B-A8FB-9E60-A6B8-2CA3707784CE}"/>
              </a:ext>
            </a:extLst>
          </p:cNvPr>
          <p:cNvSpPr>
            <a:spLocks noGrp="1"/>
          </p:cNvSpPr>
          <p:nvPr>
            <p:ph type="body" idx="15"/>
          </p:nvPr>
        </p:nvSpPr>
        <p:spPr>
          <a:xfrm>
            <a:off x="7912729"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887839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ext 01 Dark">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8E2E2C-E1D8-3600-1F6D-487C3A0617EA}"/>
              </a:ext>
            </a:extLst>
          </p:cNvPr>
          <p:cNvSpPr/>
          <p:nvPr userDrawn="1"/>
        </p:nvSpPr>
        <p:spPr>
          <a:xfrm>
            <a:off x="5169529" y="0"/>
            <a:ext cx="7022471"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4111734" cy="636494"/>
          </a:xfrm>
        </p:spPr>
        <p:txBody>
          <a:bodyPr/>
          <a:lstStyle>
            <a:lvl1pPr>
              <a:defRPr>
                <a:solidFill>
                  <a:schemeClr val="accent2"/>
                </a:solidFill>
              </a:defRPr>
            </a:lvl1pPr>
          </a:lstStyle>
          <a:p>
            <a:r>
              <a:rPr lang="en-US"/>
              <a:t>Click to edit</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605122" y="2578608"/>
            <a:ext cx="4111734" cy="3197503"/>
          </a:xfrm>
        </p:spPr>
        <p:txBody>
          <a:bodyPr>
            <a:noAutofit/>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1"/>
                </a:solidFill>
              </a:defRPr>
            </a:lvl1pPr>
          </a:lstStyle>
          <a:p>
            <a:fld id="{DFC37C41-61FD-5349-A192-9970B0AFE414}" type="slidenum">
              <a:rPr lang="en-US" smtClean="0"/>
              <a:pPr/>
              <a:t>‹#›</a:t>
            </a:fld>
            <a:endParaRPr lang="en-US"/>
          </a:p>
        </p:txBody>
      </p:sp>
      <p:sp>
        <p:nvSpPr>
          <p:cNvPr id="4" name="Text Placeholder 2">
            <a:extLst>
              <a:ext uri="{FF2B5EF4-FFF2-40B4-BE49-F238E27FC236}">
                <a16:creationId xmlns:a16="http://schemas.microsoft.com/office/drawing/2014/main" id="{D699A093-C444-B416-3E2D-72058A615DD2}"/>
              </a:ext>
            </a:extLst>
          </p:cNvPr>
          <p:cNvSpPr>
            <a:spLocks noGrp="1"/>
          </p:cNvSpPr>
          <p:nvPr>
            <p:ph type="body" idx="13"/>
          </p:nvPr>
        </p:nvSpPr>
        <p:spPr>
          <a:xfrm>
            <a:off x="605121" y="1626845"/>
            <a:ext cx="4102681" cy="500719"/>
          </a:xfrm>
        </p:spPr>
        <p:txBody>
          <a:bodyPr anchor="t">
            <a:no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2">
            <a:extLst>
              <a:ext uri="{FF2B5EF4-FFF2-40B4-BE49-F238E27FC236}">
                <a16:creationId xmlns:a16="http://schemas.microsoft.com/office/drawing/2014/main" id="{3BD6302A-207F-4F17-1921-4825B0CF07F3}"/>
              </a:ext>
            </a:extLst>
          </p:cNvPr>
          <p:cNvSpPr>
            <a:spLocks noGrp="1"/>
          </p:cNvSpPr>
          <p:nvPr>
            <p:ph idx="14"/>
          </p:nvPr>
        </p:nvSpPr>
        <p:spPr>
          <a:xfrm>
            <a:off x="6096000" y="4434840"/>
            <a:ext cx="5486400" cy="1737360"/>
          </a:xfrm>
        </p:spPr>
        <p:txBody>
          <a:bodyPr numCol="2"/>
          <a:lstStyle>
            <a:lvl1pPr>
              <a:defRPr sz="1200" b="1">
                <a:solidFill>
                  <a:schemeClr val="accent1"/>
                </a:solidFill>
              </a:defRPr>
            </a:lvl1pPr>
            <a:lvl2pPr>
              <a:defRPr sz="1200" b="0">
                <a:solidFill>
                  <a:schemeClr val="accent1"/>
                </a:solidFill>
              </a:defRPr>
            </a:lvl2pPr>
            <a:lvl3pPr>
              <a:defRPr sz="18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p:txBody>
      </p:sp>
      <p:sp>
        <p:nvSpPr>
          <p:cNvPr id="10" name="Text Placeholder 2">
            <a:extLst>
              <a:ext uri="{FF2B5EF4-FFF2-40B4-BE49-F238E27FC236}">
                <a16:creationId xmlns:a16="http://schemas.microsoft.com/office/drawing/2014/main" id="{6A26EB27-5C47-E5B7-0D16-CBAAF9935A4A}"/>
              </a:ext>
            </a:extLst>
          </p:cNvPr>
          <p:cNvSpPr>
            <a:spLocks noGrp="1"/>
          </p:cNvSpPr>
          <p:nvPr>
            <p:ph type="body" idx="15"/>
          </p:nvPr>
        </p:nvSpPr>
        <p:spPr>
          <a:xfrm>
            <a:off x="6096000" y="687388"/>
            <a:ext cx="5486400" cy="276999"/>
          </a:xfrm>
        </p:spPr>
        <p:txBody>
          <a:bodyPr anchor="t">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hart Placeholder 11">
            <a:extLst>
              <a:ext uri="{FF2B5EF4-FFF2-40B4-BE49-F238E27FC236}">
                <a16:creationId xmlns:a16="http://schemas.microsoft.com/office/drawing/2014/main" id="{0D8C723B-6EE2-FE37-A79E-37DAD9824EE0}"/>
              </a:ext>
            </a:extLst>
          </p:cNvPr>
          <p:cNvSpPr>
            <a:spLocks noGrp="1"/>
          </p:cNvSpPr>
          <p:nvPr>
            <p:ph type="chart" sz="quarter" idx="16" hasCustomPrompt="1"/>
          </p:nvPr>
        </p:nvSpPr>
        <p:spPr>
          <a:xfrm>
            <a:off x="6096000" y="1168400"/>
            <a:ext cx="5486400" cy="2914650"/>
          </a:xfrm>
        </p:spPr>
        <p:txBody>
          <a:bodyPr anchor="ctr"/>
          <a:lstStyle>
            <a:lvl1pPr algn="ctr">
              <a:defRPr sz="1200" b="0"/>
            </a:lvl1pPr>
          </a:lstStyle>
          <a:p>
            <a:r>
              <a:rPr lang="en-US"/>
              <a:t>Insert Chart</a:t>
            </a:r>
          </a:p>
        </p:txBody>
      </p:sp>
      <p:sp>
        <p:nvSpPr>
          <p:cNvPr id="11" name="Text Placeholder 2">
            <a:extLst>
              <a:ext uri="{FF2B5EF4-FFF2-40B4-BE49-F238E27FC236}">
                <a16:creationId xmlns:a16="http://schemas.microsoft.com/office/drawing/2014/main" id="{32022A4A-39DB-30EE-2119-7D09252705AC}"/>
              </a:ext>
            </a:extLst>
          </p:cNvPr>
          <p:cNvSpPr>
            <a:spLocks noGrp="1"/>
          </p:cNvSpPr>
          <p:nvPr>
            <p:ph type="body" idx="17"/>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611240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ext 01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3429000" cy="636494"/>
          </a:xfrm>
        </p:spPr>
        <p:txBody>
          <a:bodyPr/>
          <a:lstStyle>
            <a:lvl1pPr>
              <a:defRPr>
                <a:solidFill>
                  <a:schemeClr val="accent2"/>
                </a:solidFill>
              </a:defRPr>
            </a:lvl1pPr>
          </a:lstStyle>
          <a:p>
            <a:r>
              <a:rPr lang="en-US"/>
              <a:t>Click to edit</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605122" y="2121408"/>
            <a:ext cx="3429000" cy="3660827"/>
          </a:xfrm>
        </p:spPr>
        <p:txBody>
          <a:bodyPr>
            <a:normAutofit/>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
        <p:nvSpPr>
          <p:cNvPr id="4" name="Text Placeholder 2">
            <a:extLst>
              <a:ext uri="{FF2B5EF4-FFF2-40B4-BE49-F238E27FC236}">
                <a16:creationId xmlns:a16="http://schemas.microsoft.com/office/drawing/2014/main" id="{CBFF57EF-97E3-11A4-1100-F38E0C6315BC}"/>
              </a:ext>
            </a:extLst>
          </p:cNvPr>
          <p:cNvSpPr>
            <a:spLocks noGrp="1"/>
          </p:cNvSpPr>
          <p:nvPr>
            <p:ph type="body" idx="15"/>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08028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6404835" cy="636494"/>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
        <p:nvSpPr>
          <p:cNvPr id="4" name="Content Placeholder 2">
            <a:extLst>
              <a:ext uri="{FF2B5EF4-FFF2-40B4-BE49-F238E27FC236}">
                <a16:creationId xmlns:a16="http://schemas.microsoft.com/office/drawing/2014/main" id="{40DC3361-9B01-BF52-793E-777D7F629389}"/>
              </a:ext>
            </a:extLst>
          </p:cNvPr>
          <p:cNvSpPr>
            <a:spLocks noGrp="1"/>
          </p:cNvSpPr>
          <p:nvPr>
            <p:ph idx="1"/>
          </p:nvPr>
        </p:nvSpPr>
        <p:spPr>
          <a:xfrm>
            <a:off x="2085315" y="1607920"/>
            <a:ext cx="1789568" cy="1170432"/>
          </a:xfrm>
        </p:spPr>
        <p:txBody>
          <a:bodyPr>
            <a:noAutofit/>
          </a:bodyPr>
          <a:lstStyle>
            <a:lvl1pPr marL="9525" indent="-9525">
              <a:spcBef>
                <a:spcPts val="0"/>
              </a:spcBef>
              <a:spcAft>
                <a:spcPts val="0"/>
              </a:spcAft>
              <a:tabLst/>
              <a:defRPr sz="1600" b="0" i="0">
                <a:solidFill>
                  <a:schemeClr val="accent1"/>
                </a:solidFill>
                <a:latin typeface="Flecha S Medium" panose="02050703060505060204" pitchFamily="18" charset="77"/>
              </a:defRPr>
            </a:lvl1pPr>
            <a:lvl2pPr>
              <a:spcBef>
                <a:spcPts val="0"/>
              </a:spcBef>
              <a:defRPr sz="1000" b="0">
                <a:solidFill>
                  <a:schemeClr val="accent1"/>
                </a:solidFill>
              </a:defRPr>
            </a:lvl2pPr>
            <a:lvl3pPr marL="7937" indent="0">
              <a:spcBef>
                <a:spcPts val="1000"/>
              </a:spcBef>
              <a:buNone/>
              <a:defRPr sz="11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a:p>
            <a:pPr lvl="2"/>
            <a:r>
              <a:rPr lang="en-US" sz="1100"/>
              <a:t>Third level text</a:t>
            </a:r>
            <a:endParaRPr lang="en-US"/>
          </a:p>
        </p:txBody>
      </p:sp>
      <p:sp>
        <p:nvSpPr>
          <p:cNvPr id="9" name="Picture Placeholder 8">
            <a:extLst>
              <a:ext uri="{FF2B5EF4-FFF2-40B4-BE49-F238E27FC236}">
                <a16:creationId xmlns:a16="http://schemas.microsoft.com/office/drawing/2014/main" id="{820FC08E-7489-D139-3331-DB3981897D3A}"/>
              </a:ext>
            </a:extLst>
          </p:cNvPr>
          <p:cNvSpPr>
            <a:spLocks noGrp="1" noChangeAspect="1"/>
          </p:cNvSpPr>
          <p:nvPr>
            <p:ph type="pic" sz="quarter" idx="13" hasCustomPrompt="1"/>
          </p:nvPr>
        </p:nvSpPr>
        <p:spPr>
          <a:xfrm>
            <a:off x="609600" y="1607920"/>
            <a:ext cx="1170432" cy="1170432"/>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13" name="Picture Placeholder 8">
            <a:extLst>
              <a:ext uri="{FF2B5EF4-FFF2-40B4-BE49-F238E27FC236}">
                <a16:creationId xmlns:a16="http://schemas.microsoft.com/office/drawing/2014/main" id="{9C45C1BA-960D-125F-2C6F-A1E06878F1D7}"/>
              </a:ext>
            </a:extLst>
          </p:cNvPr>
          <p:cNvSpPr>
            <a:spLocks noGrp="1" noChangeAspect="1"/>
          </p:cNvSpPr>
          <p:nvPr>
            <p:ph type="pic" sz="quarter" idx="15" hasCustomPrompt="1"/>
          </p:nvPr>
        </p:nvSpPr>
        <p:spPr>
          <a:xfrm>
            <a:off x="609600" y="3227120"/>
            <a:ext cx="1170432" cy="1170432"/>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15" name="Picture Placeholder 8">
            <a:extLst>
              <a:ext uri="{FF2B5EF4-FFF2-40B4-BE49-F238E27FC236}">
                <a16:creationId xmlns:a16="http://schemas.microsoft.com/office/drawing/2014/main" id="{0F8094E2-804D-3F0D-FE87-4E4FAEC33F72}"/>
              </a:ext>
            </a:extLst>
          </p:cNvPr>
          <p:cNvSpPr>
            <a:spLocks noGrp="1" noChangeAspect="1"/>
          </p:cNvSpPr>
          <p:nvPr>
            <p:ph type="pic" sz="quarter" idx="17" hasCustomPrompt="1"/>
          </p:nvPr>
        </p:nvSpPr>
        <p:spPr>
          <a:xfrm>
            <a:off x="609600" y="4846320"/>
            <a:ext cx="1170432" cy="1170432"/>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17" name="Picture Placeholder 8">
            <a:extLst>
              <a:ext uri="{FF2B5EF4-FFF2-40B4-BE49-F238E27FC236}">
                <a16:creationId xmlns:a16="http://schemas.microsoft.com/office/drawing/2014/main" id="{2912979A-3C2A-AAD9-2B4C-184A98317901}"/>
              </a:ext>
            </a:extLst>
          </p:cNvPr>
          <p:cNvSpPr>
            <a:spLocks noGrp="1" noChangeAspect="1"/>
          </p:cNvSpPr>
          <p:nvPr>
            <p:ph type="pic" sz="quarter" idx="19" hasCustomPrompt="1"/>
          </p:nvPr>
        </p:nvSpPr>
        <p:spPr>
          <a:xfrm>
            <a:off x="4457700" y="1607920"/>
            <a:ext cx="1170432" cy="1170432"/>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19" name="Picture Placeholder 8">
            <a:extLst>
              <a:ext uri="{FF2B5EF4-FFF2-40B4-BE49-F238E27FC236}">
                <a16:creationId xmlns:a16="http://schemas.microsoft.com/office/drawing/2014/main" id="{811D3531-3E96-0C28-F17B-05B39C43768C}"/>
              </a:ext>
            </a:extLst>
          </p:cNvPr>
          <p:cNvSpPr>
            <a:spLocks noGrp="1" noChangeAspect="1"/>
          </p:cNvSpPr>
          <p:nvPr>
            <p:ph type="pic" sz="quarter" idx="21" hasCustomPrompt="1"/>
          </p:nvPr>
        </p:nvSpPr>
        <p:spPr>
          <a:xfrm>
            <a:off x="4457700" y="3227120"/>
            <a:ext cx="1170432" cy="1170432"/>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21" name="Picture Placeholder 8">
            <a:extLst>
              <a:ext uri="{FF2B5EF4-FFF2-40B4-BE49-F238E27FC236}">
                <a16:creationId xmlns:a16="http://schemas.microsoft.com/office/drawing/2014/main" id="{50CB65E5-4F19-9839-AB0D-BEC289F2A14C}"/>
              </a:ext>
            </a:extLst>
          </p:cNvPr>
          <p:cNvSpPr>
            <a:spLocks noGrp="1" noChangeAspect="1"/>
          </p:cNvSpPr>
          <p:nvPr>
            <p:ph type="pic" sz="quarter" idx="23" hasCustomPrompt="1"/>
          </p:nvPr>
        </p:nvSpPr>
        <p:spPr>
          <a:xfrm>
            <a:off x="4457700" y="4846320"/>
            <a:ext cx="1170432" cy="1170432"/>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23" name="Picture Placeholder 8">
            <a:extLst>
              <a:ext uri="{FF2B5EF4-FFF2-40B4-BE49-F238E27FC236}">
                <a16:creationId xmlns:a16="http://schemas.microsoft.com/office/drawing/2014/main" id="{45D58218-D6D5-C2FC-BF9C-B24A0CCB028A}"/>
              </a:ext>
            </a:extLst>
          </p:cNvPr>
          <p:cNvSpPr>
            <a:spLocks noGrp="1" noChangeAspect="1"/>
          </p:cNvSpPr>
          <p:nvPr>
            <p:ph type="pic" sz="quarter" idx="25" hasCustomPrompt="1"/>
          </p:nvPr>
        </p:nvSpPr>
        <p:spPr>
          <a:xfrm>
            <a:off x="8305800" y="1607920"/>
            <a:ext cx="1170432" cy="1170432"/>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25" name="Picture Placeholder 8">
            <a:extLst>
              <a:ext uri="{FF2B5EF4-FFF2-40B4-BE49-F238E27FC236}">
                <a16:creationId xmlns:a16="http://schemas.microsoft.com/office/drawing/2014/main" id="{0106B269-D456-8C25-9ABE-23476151D9EB}"/>
              </a:ext>
            </a:extLst>
          </p:cNvPr>
          <p:cNvSpPr>
            <a:spLocks noGrp="1" noChangeAspect="1"/>
          </p:cNvSpPr>
          <p:nvPr>
            <p:ph type="pic" sz="quarter" idx="27" hasCustomPrompt="1"/>
          </p:nvPr>
        </p:nvSpPr>
        <p:spPr>
          <a:xfrm>
            <a:off x="8305800" y="3227120"/>
            <a:ext cx="1170432" cy="1170432"/>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27" name="Picture Placeholder 8">
            <a:extLst>
              <a:ext uri="{FF2B5EF4-FFF2-40B4-BE49-F238E27FC236}">
                <a16:creationId xmlns:a16="http://schemas.microsoft.com/office/drawing/2014/main" id="{A260AE45-3B28-335B-BD74-2819BC10A7CF}"/>
              </a:ext>
            </a:extLst>
          </p:cNvPr>
          <p:cNvSpPr>
            <a:spLocks noGrp="1" noChangeAspect="1"/>
          </p:cNvSpPr>
          <p:nvPr>
            <p:ph type="pic" sz="quarter" idx="29" hasCustomPrompt="1"/>
          </p:nvPr>
        </p:nvSpPr>
        <p:spPr>
          <a:xfrm>
            <a:off x="8305800" y="4846320"/>
            <a:ext cx="1170432" cy="1170432"/>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3" name="Content Placeholder 2">
            <a:extLst>
              <a:ext uri="{FF2B5EF4-FFF2-40B4-BE49-F238E27FC236}">
                <a16:creationId xmlns:a16="http://schemas.microsoft.com/office/drawing/2014/main" id="{0BFA8399-0448-E39F-9EC1-11FD493244E3}"/>
              </a:ext>
            </a:extLst>
          </p:cNvPr>
          <p:cNvSpPr>
            <a:spLocks noGrp="1"/>
          </p:cNvSpPr>
          <p:nvPr>
            <p:ph idx="30"/>
          </p:nvPr>
        </p:nvSpPr>
        <p:spPr>
          <a:xfrm>
            <a:off x="2085315" y="3227119"/>
            <a:ext cx="1789568" cy="1170432"/>
          </a:xfrm>
        </p:spPr>
        <p:txBody>
          <a:bodyPr>
            <a:noAutofit/>
          </a:bodyPr>
          <a:lstStyle>
            <a:lvl1pPr marL="9525" indent="-9525">
              <a:spcBef>
                <a:spcPts val="0"/>
              </a:spcBef>
              <a:spcAft>
                <a:spcPts val="0"/>
              </a:spcAft>
              <a:tabLst/>
              <a:defRPr sz="1600" b="0" i="0">
                <a:solidFill>
                  <a:schemeClr val="accent1"/>
                </a:solidFill>
                <a:latin typeface="Flecha S Medium" panose="02050703060505060204" pitchFamily="18" charset="77"/>
              </a:defRPr>
            </a:lvl1pPr>
            <a:lvl2pPr>
              <a:spcBef>
                <a:spcPts val="0"/>
              </a:spcBef>
              <a:defRPr sz="1000" b="0">
                <a:solidFill>
                  <a:schemeClr val="accent1"/>
                </a:solidFill>
              </a:defRPr>
            </a:lvl2pPr>
            <a:lvl3pPr marL="7937" indent="0">
              <a:spcBef>
                <a:spcPts val="1000"/>
              </a:spcBef>
              <a:buNone/>
              <a:defRPr sz="11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a:p>
            <a:pPr lvl="2"/>
            <a:r>
              <a:rPr lang="en-US" sz="1100"/>
              <a:t>Third level text</a:t>
            </a:r>
            <a:endParaRPr lang="en-US"/>
          </a:p>
        </p:txBody>
      </p:sp>
      <p:sp>
        <p:nvSpPr>
          <p:cNvPr id="7" name="Content Placeholder 2">
            <a:extLst>
              <a:ext uri="{FF2B5EF4-FFF2-40B4-BE49-F238E27FC236}">
                <a16:creationId xmlns:a16="http://schemas.microsoft.com/office/drawing/2014/main" id="{27C4CDCA-94F9-00DC-51EF-E7F4F84BC57D}"/>
              </a:ext>
            </a:extLst>
          </p:cNvPr>
          <p:cNvSpPr>
            <a:spLocks noGrp="1"/>
          </p:cNvSpPr>
          <p:nvPr>
            <p:ph idx="31"/>
          </p:nvPr>
        </p:nvSpPr>
        <p:spPr>
          <a:xfrm>
            <a:off x="2085315" y="4846320"/>
            <a:ext cx="1789568" cy="1170432"/>
          </a:xfrm>
        </p:spPr>
        <p:txBody>
          <a:bodyPr>
            <a:noAutofit/>
          </a:bodyPr>
          <a:lstStyle>
            <a:lvl1pPr marL="9525" indent="-9525">
              <a:spcBef>
                <a:spcPts val="0"/>
              </a:spcBef>
              <a:spcAft>
                <a:spcPts val="0"/>
              </a:spcAft>
              <a:tabLst/>
              <a:defRPr sz="1600" b="0" i="0">
                <a:solidFill>
                  <a:schemeClr val="accent1"/>
                </a:solidFill>
                <a:latin typeface="Flecha S Medium" panose="02050703060505060204" pitchFamily="18" charset="77"/>
              </a:defRPr>
            </a:lvl1pPr>
            <a:lvl2pPr>
              <a:spcBef>
                <a:spcPts val="0"/>
              </a:spcBef>
              <a:defRPr sz="1000" b="0">
                <a:solidFill>
                  <a:schemeClr val="accent1"/>
                </a:solidFill>
              </a:defRPr>
            </a:lvl2pPr>
            <a:lvl3pPr marL="7937" indent="0">
              <a:spcBef>
                <a:spcPts val="1000"/>
              </a:spcBef>
              <a:buNone/>
              <a:defRPr sz="11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a:p>
            <a:pPr lvl="2"/>
            <a:r>
              <a:rPr lang="en-US" sz="1100"/>
              <a:t>Third level text</a:t>
            </a:r>
            <a:endParaRPr lang="en-US"/>
          </a:p>
        </p:txBody>
      </p:sp>
      <p:sp>
        <p:nvSpPr>
          <p:cNvPr id="10" name="Content Placeholder 2">
            <a:extLst>
              <a:ext uri="{FF2B5EF4-FFF2-40B4-BE49-F238E27FC236}">
                <a16:creationId xmlns:a16="http://schemas.microsoft.com/office/drawing/2014/main" id="{B576AAE9-01C7-0C9D-92FA-D90724C371DD}"/>
              </a:ext>
            </a:extLst>
          </p:cNvPr>
          <p:cNvSpPr>
            <a:spLocks noGrp="1"/>
          </p:cNvSpPr>
          <p:nvPr>
            <p:ph idx="32"/>
          </p:nvPr>
        </p:nvSpPr>
        <p:spPr>
          <a:xfrm>
            <a:off x="5933415" y="1607920"/>
            <a:ext cx="1789568" cy="1170432"/>
          </a:xfrm>
        </p:spPr>
        <p:txBody>
          <a:bodyPr>
            <a:noAutofit/>
          </a:bodyPr>
          <a:lstStyle>
            <a:lvl1pPr marL="9525" indent="-9525">
              <a:spcBef>
                <a:spcPts val="0"/>
              </a:spcBef>
              <a:spcAft>
                <a:spcPts val="0"/>
              </a:spcAft>
              <a:tabLst/>
              <a:defRPr sz="1600" b="0" i="0">
                <a:solidFill>
                  <a:schemeClr val="accent1"/>
                </a:solidFill>
                <a:latin typeface="Flecha S Medium" panose="02050703060505060204" pitchFamily="18" charset="77"/>
              </a:defRPr>
            </a:lvl1pPr>
            <a:lvl2pPr>
              <a:spcBef>
                <a:spcPts val="0"/>
              </a:spcBef>
              <a:defRPr sz="1000" b="0">
                <a:solidFill>
                  <a:schemeClr val="accent1"/>
                </a:solidFill>
              </a:defRPr>
            </a:lvl2pPr>
            <a:lvl3pPr marL="7937" indent="0">
              <a:spcBef>
                <a:spcPts val="1000"/>
              </a:spcBef>
              <a:buNone/>
              <a:defRPr sz="11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a:p>
            <a:pPr lvl="2"/>
            <a:r>
              <a:rPr lang="en-US" sz="1100"/>
              <a:t>Third level text</a:t>
            </a:r>
            <a:endParaRPr lang="en-US"/>
          </a:p>
        </p:txBody>
      </p:sp>
      <p:sp>
        <p:nvSpPr>
          <p:cNvPr id="11" name="Content Placeholder 2">
            <a:extLst>
              <a:ext uri="{FF2B5EF4-FFF2-40B4-BE49-F238E27FC236}">
                <a16:creationId xmlns:a16="http://schemas.microsoft.com/office/drawing/2014/main" id="{BB955807-A98D-DABA-0A32-DFBA17F3DF67}"/>
              </a:ext>
            </a:extLst>
          </p:cNvPr>
          <p:cNvSpPr>
            <a:spLocks noGrp="1"/>
          </p:cNvSpPr>
          <p:nvPr>
            <p:ph idx="33"/>
          </p:nvPr>
        </p:nvSpPr>
        <p:spPr>
          <a:xfrm>
            <a:off x="5933415" y="3227119"/>
            <a:ext cx="1789568" cy="1170432"/>
          </a:xfrm>
        </p:spPr>
        <p:txBody>
          <a:bodyPr>
            <a:noAutofit/>
          </a:bodyPr>
          <a:lstStyle>
            <a:lvl1pPr marL="9525" indent="-9525">
              <a:spcBef>
                <a:spcPts val="0"/>
              </a:spcBef>
              <a:spcAft>
                <a:spcPts val="0"/>
              </a:spcAft>
              <a:tabLst/>
              <a:defRPr sz="1600" b="0" i="0">
                <a:solidFill>
                  <a:schemeClr val="accent1"/>
                </a:solidFill>
                <a:latin typeface="Flecha S Medium" panose="02050703060505060204" pitchFamily="18" charset="77"/>
              </a:defRPr>
            </a:lvl1pPr>
            <a:lvl2pPr>
              <a:spcBef>
                <a:spcPts val="0"/>
              </a:spcBef>
              <a:defRPr sz="1000" b="0">
                <a:solidFill>
                  <a:schemeClr val="accent1"/>
                </a:solidFill>
              </a:defRPr>
            </a:lvl2pPr>
            <a:lvl3pPr marL="7937" indent="0">
              <a:spcBef>
                <a:spcPts val="1000"/>
              </a:spcBef>
              <a:buNone/>
              <a:defRPr sz="11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a:p>
            <a:pPr lvl="2"/>
            <a:r>
              <a:rPr lang="en-US" sz="1100"/>
              <a:t>Third level text</a:t>
            </a:r>
            <a:endParaRPr lang="en-US"/>
          </a:p>
        </p:txBody>
      </p:sp>
      <p:sp>
        <p:nvSpPr>
          <p:cNvPr id="28" name="Content Placeholder 2">
            <a:extLst>
              <a:ext uri="{FF2B5EF4-FFF2-40B4-BE49-F238E27FC236}">
                <a16:creationId xmlns:a16="http://schemas.microsoft.com/office/drawing/2014/main" id="{82C269D3-7ACC-997D-C150-365315A2422B}"/>
              </a:ext>
            </a:extLst>
          </p:cNvPr>
          <p:cNvSpPr>
            <a:spLocks noGrp="1"/>
          </p:cNvSpPr>
          <p:nvPr>
            <p:ph idx="34"/>
          </p:nvPr>
        </p:nvSpPr>
        <p:spPr>
          <a:xfrm>
            <a:off x="5933415" y="4846320"/>
            <a:ext cx="1789568" cy="1170432"/>
          </a:xfrm>
        </p:spPr>
        <p:txBody>
          <a:bodyPr>
            <a:noAutofit/>
          </a:bodyPr>
          <a:lstStyle>
            <a:lvl1pPr marL="9525" indent="-9525">
              <a:spcBef>
                <a:spcPts val="0"/>
              </a:spcBef>
              <a:spcAft>
                <a:spcPts val="0"/>
              </a:spcAft>
              <a:tabLst/>
              <a:defRPr sz="1600" b="0" i="0">
                <a:solidFill>
                  <a:schemeClr val="accent1"/>
                </a:solidFill>
                <a:latin typeface="Flecha S Medium" panose="02050703060505060204" pitchFamily="18" charset="77"/>
              </a:defRPr>
            </a:lvl1pPr>
            <a:lvl2pPr>
              <a:spcBef>
                <a:spcPts val="0"/>
              </a:spcBef>
              <a:defRPr sz="1000" b="0">
                <a:solidFill>
                  <a:schemeClr val="accent1"/>
                </a:solidFill>
              </a:defRPr>
            </a:lvl2pPr>
            <a:lvl3pPr marL="7937" indent="0">
              <a:spcBef>
                <a:spcPts val="1000"/>
              </a:spcBef>
              <a:buNone/>
              <a:defRPr sz="11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a:p>
            <a:pPr lvl="2"/>
            <a:r>
              <a:rPr lang="en-US" sz="1100"/>
              <a:t>Third level text</a:t>
            </a:r>
            <a:endParaRPr lang="en-US"/>
          </a:p>
        </p:txBody>
      </p:sp>
      <p:sp>
        <p:nvSpPr>
          <p:cNvPr id="29" name="Content Placeholder 2">
            <a:extLst>
              <a:ext uri="{FF2B5EF4-FFF2-40B4-BE49-F238E27FC236}">
                <a16:creationId xmlns:a16="http://schemas.microsoft.com/office/drawing/2014/main" id="{6FAB9A17-A3DF-E1E8-217B-6F4A8FF54198}"/>
              </a:ext>
            </a:extLst>
          </p:cNvPr>
          <p:cNvSpPr>
            <a:spLocks noGrp="1"/>
          </p:cNvSpPr>
          <p:nvPr>
            <p:ph idx="35"/>
          </p:nvPr>
        </p:nvSpPr>
        <p:spPr>
          <a:xfrm>
            <a:off x="9781515" y="1607920"/>
            <a:ext cx="1789568" cy="1170432"/>
          </a:xfrm>
        </p:spPr>
        <p:txBody>
          <a:bodyPr>
            <a:noAutofit/>
          </a:bodyPr>
          <a:lstStyle>
            <a:lvl1pPr marL="9525" indent="-9525">
              <a:spcBef>
                <a:spcPts val="0"/>
              </a:spcBef>
              <a:spcAft>
                <a:spcPts val="0"/>
              </a:spcAft>
              <a:tabLst/>
              <a:defRPr sz="1600" b="0" i="0">
                <a:solidFill>
                  <a:schemeClr val="accent1"/>
                </a:solidFill>
                <a:latin typeface="Flecha S Medium" panose="02050703060505060204" pitchFamily="18" charset="77"/>
              </a:defRPr>
            </a:lvl1pPr>
            <a:lvl2pPr>
              <a:spcBef>
                <a:spcPts val="0"/>
              </a:spcBef>
              <a:defRPr sz="1000" b="0">
                <a:solidFill>
                  <a:schemeClr val="accent1"/>
                </a:solidFill>
              </a:defRPr>
            </a:lvl2pPr>
            <a:lvl3pPr marL="7937" indent="0">
              <a:spcBef>
                <a:spcPts val="1000"/>
              </a:spcBef>
              <a:buNone/>
              <a:defRPr sz="11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a:p>
            <a:pPr lvl="2"/>
            <a:r>
              <a:rPr lang="en-US" sz="1100"/>
              <a:t>Third level text</a:t>
            </a:r>
            <a:endParaRPr lang="en-US"/>
          </a:p>
        </p:txBody>
      </p:sp>
      <p:sp>
        <p:nvSpPr>
          <p:cNvPr id="30" name="Content Placeholder 2">
            <a:extLst>
              <a:ext uri="{FF2B5EF4-FFF2-40B4-BE49-F238E27FC236}">
                <a16:creationId xmlns:a16="http://schemas.microsoft.com/office/drawing/2014/main" id="{BB46A8A3-D9DE-81A1-D910-4450032D5812}"/>
              </a:ext>
            </a:extLst>
          </p:cNvPr>
          <p:cNvSpPr>
            <a:spLocks noGrp="1"/>
          </p:cNvSpPr>
          <p:nvPr>
            <p:ph idx="36"/>
          </p:nvPr>
        </p:nvSpPr>
        <p:spPr>
          <a:xfrm>
            <a:off x="9781515" y="3227119"/>
            <a:ext cx="1789568" cy="1170432"/>
          </a:xfrm>
        </p:spPr>
        <p:txBody>
          <a:bodyPr>
            <a:noAutofit/>
          </a:bodyPr>
          <a:lstStyle>
            <a:lvl1pPr marL="9525" indent="-9525">
              <a:spcBef>
                <a:spcPts val="0"/>
              </a:spcBef>
              <a:spcAft>
                <a:spcPts val="0"/>
              </a:spcAft>
              <a:tabLst/>
              <a:defRPr sz="1600" b="0" i="0">
                <a:solidFill>
                  <a:schemeClr val="accent1"/>
                </a:solidFill>
                <a:latin typeface="Flecha S Medium" panose="02050703060505060204" pitchFamily="18" charset="77"/>
              </a:defRPr>
            </a:lvl1pPr>
            <a:lvl2pPr>
              <a:spcBef>
                <a:spcPts val="0"/>
              </a:spcBef>
              <a:defRPr sz="1000" b="0">
                <a:solidFill>
                  <a:schemeClr val="accent1"/>
                </a:solidFill>
              </a:defRPr>
            </a:lvl2pPr>
            <a:lvl3pPr marL="7937" indent="0">
              <a:spcBef>
                <a:spcPts val="1000"/>
              </a:spcBef>
              <a:buNone/>
              <a:defRPr sz="11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a:p>
            <a:pPr lvl="2"/>
            <a:r>
              <a:rPr lang="en-US" sz="1100"/>
              <a:t>Third level text</a:t>
            </a:r>
            <a:endParaRPr lang="en-US"/>
          </a:p>
        </p:txBody>
      </p:sp>
      <p:sp>
        <p:nvSpPr>
          <p:cNvPr id="31" name="Content Placeholder 2">
            <a:extLst>
              <a:ext uri="{FF2B5EF4-FFF2-40B4-BE49-F238E27FC236}">
                <a16:creationId xmlns:a16="http://schemas.microsoft.com/office/drawing/2014/main" id="{71A69FD0-1F85-3AFC-222B-2A689BA17EE7}"/>
              </a:ext>
            </a:extLst>
          </p:cNvPr>
          <p:cNvSpPr>
            <a:spLocks noGrp="1"/>
          </p:cNvSpPr>
          <p:nvPr>
            <p:ph idx="37"/>
          </p:nvPr>
        </p:nvSpPr>
        <p:spPr>
          <a:xfrm>
            <a:off x="9781515" y="4846320"/>
            <a:ext cx="1789568" cy="1170432"/>
          </a:xfrm>
        </p:spPr>
        <p:txBody>
          <a:bodyPr>
            <a:noAutofit/>
          </a:bodyPr>
          <a:lstStyle>
            <a:lvl1pPr marL="9525" indent="-9525">
              <a:spcBef>
                <a:spcPts val="0"/>
              </a:spcBef>
              <a:spcAft>
                <a:spcPts val="0"/>
              </a:spcAft>
              <a:tabLst/>
              <a:defRPr sz="1600" b="0" i="0">
                <a:solidFill>
                  <a:schemeClr val="accent1"/>
                </a:solidFill>
                <a:latin typeface="Flecha S Medium" panose="02050703060505060204" pitchFamily="18" charset="77"/>
              </a:defRPr>
            </a:lvl1pPr>
            <a:lvl2pPr>
              <a:spcBef>
                <a:spcPts val="0"/>
              </a:spcBef>
              <a:defRPr sz="1000" b="0">
                <a:solidFill>
                  <a:schemeClr val="accent1"/>
                </a:solidFill>
              </a:defRPr>
            </a:lvl2pPr>
            <a:lvl3pPr marL="7937" indent="0">
              <a:spcBef>
                <a:spcPts val="1000"/>
              </a:spcBef>
              <a:buNone/>
              <a:defRPr sz="1100" b="0">
                <a:solidFill>
                  <a:schemeClr val="accent1"/>
                </a:solidFill>
              </a:defRPr>
            </a:lvl3pPr>
            <a:lvl4pPr>
              <a:defRPr sz="1800" b="0">
                <a:solidFill>
                  <a:schemeClr val="accent1"/>
                </a:solidFill>
              </a:defRPr>
            </a:lvl4pPr>
            <a:lvl5pPr>
              <a:defRPr sz="1800" b="0">
                <a:solidFill>
                  <a:schemeClr val="accent1"/>
                </a:solidFill>
              </a:defRPr>
            </a:lvl5pPr>
          </a:lstStyle>
          <a:p>
            <a:pPr lvl="0"/>
            <a:r>
              <a:rPr lang="en-US"/>
              <a:t>Click to edit</a:t>
            </a:r>
          </a:p>
          <a:p>
            <a:pPr lvl="1"/>
            <a:r>
              <a:rPr lang="en-US"/>
              <a:t>Second level</a:t>
            </a:r>
          </a:p>
          <a:p>
            <a:pPr lvl="2"/>
            <a:r>
              <a:rPr lang="en-US" sz="1100"/>
              <a:t>Third level text</a:t>
            </a:r>
            <a:endParaRPr lang="en-US"/>
          </a:p>
        </p:txBody>
      </p:sp>
      <p:sp>
        <p:nvSpPr>
          <p:cNvPr id="12" name="Text Placeholder 2">
            <a:extLst>
              <a:ext uri="{FF2B5EF4-FFF2-40B4-BE49-F238E27FC236}">
                <a16:creationId xmlns:a16="http://schemas.microsoft.com/office/drawing/2014/main" id="{88D29BAD-2050-638E-B0CB-6FAC30A2E75C}"/>
              </a:ext>
            </a:extLst>
          </p:cNvPr>
          <p:cNvSpPr>
            <a:spLocks noGrp="1"/>
          </p:cNvSpPr>
          <p:nvPr>
            <p:ph type="body" idx="18"/>
          </p:nvPr>
        </p:nvSpPr>
        <p:spPr>
          <a:xfrm>
            <a:off x="605121" y="5587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66739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ext 01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6405280" cy="636494"/>
          </a:xfrm>
        </p:spPr>
        <p:txBody>
          <a:bodyPr/>
          <a:lstStyle>
            <a:lvl1pPr>
              <a:defRPr>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
        <p:nvSpPr>
          <p:cNvPr id="4" name="Content Placeholder 2">
            <a:extLst>
              <a:ext uri="{FF2B5EF4-FFF2-40B4-BE49-F238E27FC236}">
                <a16:creationId xmlns:a16="http://schemas.microsoft.com/office/drawing/2014/main" id="{352A254D-1767-5ABC-4643-2F665C76EE2B}"/>
              </a:ext>
            </a:extLst>
          </p:cNvPr>
          <p:cNvSpPr>
            <a:spLocks noGrp="1"/>
          </p:cNvSpPr>
          <p:nvPr>
            <p:ph idx="1"/>
          </p:nvPr>
        </p:nvSpPr>
        <p:spPr>
          <a:xfrm>
            <a:off x="609600" y="4032504"/>
            <a:ext cx="2743200" cy="1707393"/>
          </a:xfrm>
        </p:spPr>
        <p:txBody>
          <a:bodyPr vert="horz" lIns="0" tIns="0" rIns="0" bIns="0" rtlCol="0">
            <a:noAutofit/>
          </a:bodyPr>
          <a:lstStyle>
            <a:lvl1pPr>
              <a:defRPr lang="en-US" sz="1800" b="0" i="0" dirty="0">
                <a:solidFill>
                  <a:schemeClr val="accent2"/>
                </a:solidFill>
                <a:latin typeface="Flecha S Medium" panose="02050703060505060204" pitchFamily="18" charset="77"/>
              </a:defRPr>
            </a:lvl1pPr>
            <a:lvl2pPr>
              <a:spcBef>
                <a:spcPts val="0"/>
              </a:spcBef>
              <a:spcAft>
                <a:spcPts val="1400"/>
              </a:spcAft>
              <a:defRPr lang="en-US" sz="1800" dirty="0">
                <a:solidFill>
                  <a:schemeClr val="accent2"/>
                </a:solidFill>
              </a:defRPr>
            </a:lvl2pPr>
            <a:lvl3pPr marL="7937" indent="0">
              <a:buNone/>
              <a:defRPr sz="1800">
                <a:solidFill>
                  <a:schemeClr val="accent2"/>
                </a:solidFill>
              </a:defRPr>
            </a:lvl3pPr>
          </a:lstStyle>
          <a:p>
            <a:pPr marL="115888" lvl="0" indent="-115888">
              <a:spcAft>
                <a:spcPts val="0"/>
              </a:spcAft>
              <a:tabLst/>
            </a:pPr>
            <a:r>
              <a:rPr lang="en-US"/>
              <a:t>Click to edit</a:t>
            </a:r>
          </a:p>
          <a:p>
            <a:pPr lvl="1"/>
            <a:r>
              <a:rPr lang="en-US"/>
              <a:t>Second level</a:t>
            </a:r>
          </a:p>
          <a:p>
            <a:pPr lvl="2"/>
            <a:r>
              <a:rPr lang="en-US" err="1"/>
              <a:t>Nevf;efbnd</a:t>
            </a:r>
            <a:endParaRPr lang="en-US"/>
          </a:p>
        </p:txBody>
      </p:sp>
      <p:sp>
        <p:nvSpPr>
          <p:cNvPr id="9" name="Picture Placeholder 8">
            <a:extLst>
              <a:ext uri="{FF2B5EF4-FFF2-40B4-BE49-F238E27FC236}">
                <a16:creationId xmlns:a16="http://schemas.microsoft.com/office/drawing/2014/main" id="{E7199BCA-2F76-CCC9-F782-282B914EE0D1}"/>
              </a:ext>
            </a:extLst>
          </p:cNvPr>
          <p:cNvSpPr>
            <a:spLocks noGrp="1"/>
          </p:cNvSpPr>
          <p:nvPr>
            <p:ph type="pic" sz="quarter" idx="13" hasCustomPrompt="1"/>
          </p:nvPr>
        </p:nvSpPr>
        <p:spPr>
          <a:xfrm>
            <a:off x="609600" y="1828800"/>
            <a:ext cx="1828800" cy="1828800"/>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10" name="Picture Placeholder 8">
            <a:extLst>
              <a:ext uri="{FF2B5EF4-FFF2-40B4-BE49-F238E27FC236}">
                <a16:creationId xmlns:a16="http://schemas.microsoft.com/office/drawing/2014/main" id="{66183C46-1769-9A50-E51B-3A8FD115FD57}"/>
              </a:ext>
            </a:extLst>
          </p:cNvPr>
          <p:cNvSpPr>
            <a:spLocks noGrp="1"/>
          </p:cNvSpPr>
          <p:nvPr>
            <p:ph type="pic" sz="quarter" idx="14" hasCustomPrompt="1"/>
          </p:nvPr>
        </p:nvSpPr>
        <p:spPr>
          <a:xfrm>
            <a:off x="4277868" y="1828800"/>
            <a:ext cx="1828800" cy="1828800"/>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11" name="Picture Placeholder 8">
            <a:extLst>
              <a:ext uri="{FF2B5EF4-FFF2-40B4-BE49-F238E27FC236}">
                <a16:creationId xmlns:a16="http://schemas.microsoft.com/office/drawing/2014/main" id="{813E447B-791E-6268-100D-AF8B7E6854E0}"/>
              </a:ext>
            </a:extLst>
          </p:cNvPr>
          <p:cNvSpPr>
            <a:spLocks noGrp="1"/>
          </p:cNvSpPr>
          <p:nvPr>
            <p:ph type="pic" sz="quarter" idx="15" hasCustomPrompt="1"/>
          </p:nvPr>
        </p:nvSpPr>
        <p:spPr>
          <a:xfrm>
            <a:off x="7946136" y="1828800"/>
            <a:ext cx="1828800" cy="1828800"/>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3" name="Content Placeholder 2">
            <a:extLst>
              <a:ext uri="{FF2B5EF4-FFF2-40B4-BE49-F238E27FC236}">
                <a16:creationId xmlns:a16="http://schemas.microsoft.com/office/drawing/2014/main" id="{E8A88A16-66AC-9CAC-3917-DA287ECE0B75}"/>
              </a:ext>
            </a:extLst>
          </p:cNvPr>
          <p:cNvSpPr>
            <a:spLocks noGrp="1"/>
          </p:cNvSpPr>
          <p:nvPr>
            <p:ph idx="18"/>
          </p:nvPr>
        </p:nvSpPr>
        <p:spPr>
          <a:xfrm>
            <a:off x="4277868" y="4032504"/>
            <a:ext cx="2743200" cy="1707393"/>
          </a:xfrm>
        </p:spPr>
        <p:txBody>
          <a:bodyPr vert="horz" lIns="0" tIns="0" rIns="0" bIns="0" rtlCol="0">
            <a:noAutofit/>
          </a:bodyPr>
          <a:lstStyle>
            <a:lvl1pPr>
              <a:defRPr lang="en-US" sz="1800" b="0" i="0" dirty="0">
                <a:solidFill>
                  <a:schemeClr val="accent2"/>
                </a:solidFill>
                <a:latin typeface="Flecha S Medium" panose="02050703060505060204" pitchFamily="18" charset="77"/>
              </a:defRPr>
            </a:lvl1pPr>
            <a:lvl2pPr>
              <a:spcBef>
                <a:spcPts val="0"/>
              </a:spcBef>
              <a:spcAft>
                <a:spcPts val="1400"/>
              </a:spcAft>
              <a:defRPr lang="en-US" sz="1800" dirty="0">
                <a:solidFill>
                  <a:schemeClr val="accent2"/>
                </a:solidFill>
              </a:defRPr>
            </a:lvl2pPr>
            <a:lvl3pPr marL="7937" indent="0">
              <a:buNone/>
              <a:defRPr sz="1800">
                <a:solidFill>
                  <a:schemeClr val="accent2"/>
                </a:solidFill>
              </a:defRPr>
            </a:lvl3pPr>
          </a:lstStyle>
          <a:p>
            <a:pPr marL="115888" lvl="0" indent="-115888">
              <a:spcAft>
                <a:spcPts val="0"/>
              </a:spcAft>
              <a:tabLst/>
            </a:pPr>
            <a:r>
              <a:rPr lang="en-US"/>
              <a:t>Click to edit</a:t>
            </a:r>
          </a:p>
          <a:p>
            <a:pPr lvl="1"/>
            <a:r>
              <a:rPr lang="en-US"/>
              <a:t>Second level</a:t>
            </a:r>
          </a:p>
          <a:p>
            <a:pPr lvl="2"/>
            <a:r>
              <a:rPr lang="en-US" err="1"/>
              <a:t>Nevf;efbnd</a:t>
            </a:r>
            <a:endParaRPr lang="en-US"/>
          </a:p>
        </p:txBody>
      </p:sp>
      <p:sp>
        <p:nvSpPr>
          <p:cNvPr id="7" name="Content Placeholder 2">
            <a:extLst>
              <a:ext uri="{FF2B5EF4-FFF2-40B4-BE49-F238E27FC236}">
                <a16:creationId xmlns:a16="http://schemas.microsoft.com/office/drawing/2014/main" id="{288227DF-7FC1-0AFC-418A-D46220D35C89}"/>
              </a:ext>
            </a:extLst>
          </p:cNvPr>
          <p:cNvSpPr>
            <a:spLocks noGrp="1"/>
          </p:cNvSpPr>
          <p:nvPr>
            <p:ph idx="19"/>
          </p:nvPr>
        </p:nvSpPr>
        <p:spPr>
          <a:xfrm>
            <a:off x="7946136" y="4032504"/>
            <a:ext cx="2743200" cy="1707393"/>
          </a:xfrm>
        </p:spPr>
        <p:txBody>
          <a:bodyPr vert="horz" lIns="0" tIns="0" rIns="0" bIns="0" rtlCol="0">
            <a:noAutofit/>
          </a:bodyPr>
          <a:lstStyle>
            <a:lvl1pPr>
              <a:defRPr lang="en-US" sz="1800" b="0" i="0" dirty="0">
                <a:solidFill>
                  <a:schemeClr val="accent2"/>
                </a:solidFill>
                <a:latin typeface="Flecha S Medium" panose="02050703060505060204" pitchFamily="18" charset="77"/>
              </a:defRPr>
            </a:lvl1pPr>
            <a:lvl2pPr>
              <a:spcBef>
                <a:spcPts val="0"/>
              </a:spcBef>
              <a:spcAft>
                <a:spcPts val="1400"/>
              </a:spcAft>
              <a:defRPr lang="en-US" sz="1800" dirty="0">
                <a:solidFill>
                  <a:schemeClr val="accent2"/>
                </a:solidFill>
              </a:defRPr>
            </a:lvl2pPr>
            <a:lvl3pPr marL="7937" indent="0">
              <a:buNone/>
              <a:defRPr sz="1800">
                <a:solidFill>
                  <a:schemeClr val="accent2"/>
                </a:solidFill>
              </a:defRPr>
            </a:lvl3pPr>
          </a:lstStyle>
          <a:p>
            <a:pPr marL="115888" lvl="0" indent="-115888">
              <a:spcAft>
                <a:spcPts val="0"/>
              </a:spcAft>
              <a:tabLst/>
            </a:pPr>
            <a:r>
              <a:rPr lang="en-US"/>
              <a:t>Click to edit</a:t>
            </a:r>
          </a:p>
          <a:p>
            <a:pPr lvl="1"/>
            <a:r>
              <a:rPr lang="en-US"/>
              <a:t>Second level</a:t>
            </a:r>
          </a:p>
          <a:p>
            <a:pPr lvl="2"/>
            <a:r>
              <a:rPr lang="en-US" err="1"/>
              <a:t>Nevf;efbnd</a:t>
            </a:r>
            <a:endParaRPr lang="en-US"/>
          </a:p>
        </p:txBody>
      </p:sp>
      <p:sp>
        <p:nvSpPr>
          <p:cNvPr id="12" name="Text Placeholder 2">
            <a:extLst>
              <a:ext uri="{FF2B5EF4-FFF2-40B4-BE49-F238E27FC236}">
                <a16:creationId xmlns:a16="http://schemas.microsoft.com/office/drawing/2014/main" id="{26EEB533-E99D-D8DB-B98C-3784DC7621F5}"/>
              </a:ext>
            </a:extLst>
          </p:cNvPr>
          <p:cNvSpPr>
            <a:spLocks noGrp="1"/>
          </p:cNvSpPr>
          <p:nvPr>
            <p:ph type="body" idx="20"/>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994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02 Light">
    <p:bg>
      <p:bgPr>
        <a:solidFill>
          <a:schemeClr val="bg2">
            <a:alpha val="50000"/>
          </a:schemeClr>
        </a:solidFill>
        <a:effectLst/>
      </p:bgPr>
    </p:bg>
    <p:spTree>
      <p:nvGrpSpPr>
        <p:cNvPr id="1" name=""/>
        <p:cNvGrpSpPr/>
        <p:nvPr/>
      </p:nvGrpSpPr>
      <p:grpSpPr>
        <a:xfrm>
          <a:off x="0" y="0"/>
          <a:ext cx="0" cy="0"/>
          <a:chOff x="0" y="0"/>
          <a:chExt cx="0" cy="0"/>
        </a:xfrm>
      </p:grpSpPr>
      <p:pic>
        <p:nvPicPr>
          <p:cNvPr id="3" name="Picture 2" descr="A pattern of blue circles&#10;&#10;Description automatically generated">
            <a:extLst>
              <a:ext uri="{FF2B5EF4-FFF2-40B4-BE49-F238E27FC236}">
                <a16:creationId xmlns:a16="http://schemas.microsoft.com/office/drawing/2014/main" id="{A0EA0990-A2F4-1BF9-7E2E-0F928BF438FD}"/>
              </a:ext>
            </a:extLst>
          </p:cNvPr>
          <p:cNvPicPr>
            <a:picLocks noChangeAspect="1"/>
          </p:cNvPicPr>
          <p:nvPr userDrawn="1"/>
        </p:nvPicPr>
        <p:blipFill>
          <a:blip r:embed="rId2"/>
          <a:stretch>
            <a:fillRect/>
          </a:stretch>
        </p:blipFill>
        <p:spPr>
          <a:xfrm>
            <a:off x="5994400" y="0"/>
            <a:ext cx="6197600" cy="6858000"/>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2852564"/>
            <a:ext cx="4572000" cy="1661993"/>
          </a:xfrm>
        </p:spPr>
        <p:txBody>
          <a:bodyPr anchor="t">
            <a:noAutofit/>
          </a:bodyPr>
          <a:lstStyle>
            <a:lvl1pPr algn="l">
              <a:defRPr sz="54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5" name="Text Placeholder 2">
            <a:extLst>
              <a:ext uri="{FF2B5EF4-FFF2-40B4-BE49-F238E27FC236}">
                <a16:creationId xmlns:a16="http://schemas.microsoft.com/office/drawing/2014/main" id="{9E3DA334-BD67-3270-BB6B-1974F72537E2}"/>
              </a:ext>
            </a:extLst>
          </p:cNvPr>
          <p:cNvSpPr>
            <a:spLocks noGrp="1"/>
          </p:cNvSpPr>
          <p:nvPr>
            <p:ph type="body" idx="14"/>
          </p:nvPr>
        </p:nvSpPr>
        <p:spPr>
          <a:xfrm>
            <a:off x="605121" y="2376424"/>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653334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ext 01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6405280" cy="636494"/>
          </a:xfrm>
        </p:spPr>
        <p:txBody>
          <a:bodyPr/>
          <a:lstStyle>
            <a:lvl1pPr>
              <a:defRPr>
                <a:solidFill>
                  <a:schemeClr val="accent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
        <p:nvSpPr>
          <p:cNvPr id="4" name="Content Placeholder 2">
            <a:extLst>
              <a:ext uri="{FF2B5EF4-FFF2-40B4-BE49-F238E27FC236}">
                <a16:creationId xmlns:a16="http://schemas.microsoft.com/office/drawing/2014/main" id="{352A254D-1767-5ABC-4643-2F665C76EE2B}"/>
              </a:ext>
            </a:extLst>
          </p:cNvPr>
          <p:cNvSpPr>
            <a:spLocks noGrp="1"/>
          </p:cNvSpPr>
          <p:nvPr>
            <p:ph idx="1"/>
          </p:nvPr>
        </p:nvSpPr>
        <p:spPr>
          <a:xfrm>
            <a:off x="609600" y="4361688"/>
            <a:ext cx="2743200" cy="1486851"/>
          </a:xfrm>
        </p:spPr>
        <p:txBody>
          <a:bodyPr vert="horz" lIns="0" tIns="0" rIns="0" bIns="0" rtlCol="0">
            <a:noAutofit/>
          </a:bodyPr>
          <a:lstStyle>
            <a:lvl1pPr>
              <a:defRPr lang="en-US" sz="1800" b="0" i="0" dirty="0">
                <a:solidFill>
                  <a:schemeClr val="accent2"/>
                </a:solidFill>
                <a:latin typeface="Flecha S Medium" panose="02050703060505060204" pitchFamily="18" charset="77"/>
              </a:defRPr>
            </a:lvl1pPr>
            <a:lvl2pPr>
              <a:spcBef>
                <a:spcPts val="0"/>
              </a:spcBef>
              <a:spcAft>
                <a:spcPts val="1400"/>
              </a:spcAft>
              <a:defRPr lang="en-US" sz="1800" dirty="0">
                <a:solidFill>
                  <a:schemeClr val="accent2"/>
                </a:solidFill>
              </a:defRPr>
            </a:lvl2pPr>
            <a:lvl3pPr marL="7937" indent="0">
              <a:buNone/>
              <a:defRPr sz="1400">
                <a:solidFill>
                  <a:schemeClr val="accent2"/>
                </a:solidFill>
              </a:defRPr>
            </a:lvl3pPr>
          </a:lstStyle>
          <a:p>
            <a:pPr marL="115888" lvl="0" indent="-115888">
              <a:spcAft>
                <a:spcPts val="0"/>
              </a:spcAft>
              <a:tabLst/>
            </a:pPr>
            <a:r>
              <a:rPr lang="en-US"/>
              <a:t>Click to edit</a:t>
            </a:r>
          </a:p>
          <a:p>
            <a:pPr lvl="1"/>
            <a:r>
              <a:rPr lang="en-US"/>
              <a:t>Second level</a:t>
            </a:r>
          </a:p>
          <a:p>
            <a:pPr lvl="2"/>
            <a:r>
              <a:rPr lang="en-US" err="1"/>
              <a:t>Nevf;efbnd</a:t>
            </a:r>
            <a:endParaRPr lang="en-US"/>
          </a:p>
        </p:txBody>
      </p:sp>
      <p:sp>
        <p:nvSpPr>
          <p:cNvPr id="9" name="Picture Placeholder 8">
            <a:extLst>
              <a:ext uri="{FF2B5EF4-FFF2-40B4-BE49-F238E27FC236}">
                <a16:creationId xmlns:a16="http://schemas.microsoft.com/office/drawing/2014/main" id="{E7199BCA-2F76-CCC9-F782-282B914EE0D1}"/>
              </a:ext>
            </a:extLst>
          </p:cNvPr>
          <p:cNvSpPr>
            <a:spLocks noGrp="1"/>
          </p:cNvSpPr>
          <p:nvPr>
            <p:ph type="pic" sz="quarter" idx="13" hasCustomPrompt="1"/>
          </p:nvPr>
        </p:nvSpPr>
        <p:spPr>
          <a:xfrm>
            <a:off x="609600" y="1664208"/>
            <a:ext cx="2286000" cy="2286000"/>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3" name="Content Placeholder 2">
            <a:extLst>
              <a:ext uri="{FF2B5EF4-FFF2-40B4-BE49-F238E27FC236}">
                <a16:creationId xmlns:a16="http://schemas.microsoft.com/office/drawing/2014/main" id="{E8A88A16-66AC-9CAC-3917-DA287ECE0B75}"/>
              </a:ext>
            </a:extLst>
          </p:cNvPr>
          <p:cNvSpPr>
            <a:spLocks noGrp="1"/>
          </p:cNvSpPr>
          <p:nvPr>
            <p:ph idx="18"/>
          </p:nvPr>
        </p:nvSpPr>
        <p:spPr>
          <a:xfrm>
            <a:off x="4279392" y="1664208"/>
            <a:ext cx="3474720" cy="4019739"/>
          </a:xfrm>
        </p:spPr>
        <p:txBody>
          <a:bodyPr vert="horz" lIns="0" tIns="0" rIns="0" bIns="0" rtlCol="0">
            <a:noAutofit/>
          </a:bodyPr>
          <a:lstStyle>
            <a:lvl1pPr>
              <a:spcBef>
                <a:spcPts val="1500"/>
              </a:spcBef>
              <a:defRPr lang="en-US" sz="1800" b="0" dirty="0">
                <a:solidFill>
                  <a:schemeClr val="accent2"/>
                </a:solidFill>
                <a:latin typeface="+mn-lt"/>
              </a:defRPr>
            </a:lvl1pPr>
            <a:lvl2pPr marL="233363" indent="-225425">
              <a:spcAft>
                <a:spcPts val="500"/>
              </a:spcAft>
              <a:buFont typeface="Arial" panose="020B0604020202020204" pitchFamily="34" charset="0"/>
              <a:buChar char="•"/>
              <a:tabLst/>
              <a:defRPr lang="en-US" sz="1800" dirty="0">
                <a:solidFill>
                  <a:schemeClr val="accent2"/>
                </a:solidFill>
                <a:latin typeface="+mn-lt"/>
              </a:defRPr>
            </a:lvl2pPr>
            <a:lvl3pPr marL="233363" indent="0">
              <a:spcBef>
                <a:spcPts val="0"/>
              </a:spcBef>
              <a:buNone/>
              <a:tabLst/>
              <a:defRPr sz="1800">
                <a:solidFill>
                  <a:schemeClr val="accent2"/>
                </a:solidFill>
                <a:latin typeface="+mn-lt"/>
              </a:defRPr>
            </a:lvl3pPr>
          </a:lstStyle>
          <a:p>
            <a:pPr marL="115888" lvl="0" indent="-115888">
              <a:spcAft>
                <a:spcPts val="0"/>
              </a:spcAft>
              <a:tabLst/>
            </a:pPr>
            <a:r>
              <a:rPr lang="en-US"/>
              <a:t>Click to edit</a:t>
            </a:r>
          </a:p>
          <a:p>
            <a:pPr lvl="1"/>
            <a:r>
              <a:rPr lang="en-US"/>
              <a:t>Second level</a:t>
            </a:r>
          </a:p>
          <a:p>
            <a:pPr lvl="2"/>
            <a:r>
              <a:rPr lang="en-US" err="1"/>
              <a:t>Nevf;efbnd</a:t>
            </a:r>
            <a:endParaRPr lang="en-US"/>
          </a:p>
        </p:txBody>
      </p:sp>
      <p:sp>
        <p:nvSpPr>
          <p:cNvPr id="7" name="Content Placeholder 2">
            <a:extLst>
              <a:ext uri="{FF2B5EF4-FFF2-40B4-BE49-F238E27FC236}">
                <a16:creationId xmlns:a16="http://schemas.microsoft.com/office/drawing/2014/main" id="{288227DF-7FC1-0AFC-418A-D46220D35C89}"/>
              </a:ext>
            </a:extLst>
          </p:cNvPr>
          <p:cNvSpPr>
            <a:spLocks noGrp="1"/>
          </p:cNvSpPr>
          <p:nvPr>
            <p:ph idx="19"/>
          </p:nvPr>
        </p:nvSpPr>
        <p:spPr>
          <a:xfrm>
            <a:off x="7936992" y="1664208"/>
            <a:ext cx="3474720" cy="4019739"/>
          </a:xfrm>
        </p:spPr>
        <p:txBody>
          <a:bodyPr vert="horz" lIns="0" tIns="0" rIns="0" bIns="0" rtlCol="0">
            <a:noAutofit/>
          </a:bodyPr>
          <a:lstStyle>
            <a:lvl1pPr>
              <a:spcBef>
                <a:spcPts val="1500"/>
              </a:spcBef>
              <a:defRPr lang="en-US" sz="1800" b="0" dirty="0">
                <a:solidFill>
                  <a:schemeClr val="accent2"/>
                </a:solidFill>
                <a:latin typeface="+mn-lt"/>
              </a:defRPr>
            </a:lvl1pPr>
            <a:lvl2pPr marL="233363" indent="-225425">
              <a:spcAft>
                <a:spcPts val="500"/>
              </a:spcAft>
              <a:buFont typeface="Arial" panose="020B0604020202020204" pitchFamily="34" charset="0"/>
              <a:buChar char="•"/>
              <a:tabLst/>
              <a:defRPr lang="en-US" sz="1800" dirty="0">
                <a:solidFill>
                  <a:schemeClr val="accent2"/>
                </a:solidFill>
                <a:latin typeface="+mn-lt"/>
              </a:defRPr>
            </a:lvl2pPr>
            <a:lvl3pPr marL="233363" indent="0">
              <a:spcBef>
                <a:spcPts val="0"/>
              </a:spcBef>
              <a:buNone/>
              <a:tabLst/>
              <a:defRPr sz="1800">
                <a:solidFill>
                  <a:schemeClr val="accent2"/>
                </a:solidFill>
                <a:latin typeface="+mn-lt"/>
              </a:defRPr>
            </a:lvl3pPr>
          </a:lstStyle>
          <a:p>
            <a:pPr marL="115888" lvl="0" indent="-115888">
              <a:spcAft>
                <a:spcPts val="0"/>
              </a:spcAft>
              <a:tabLst/>
            </a:pPr>
            <a:r>
              <a:rPr lang="en-US"/>
              <a:t>Click to edit</a:t>
            </a:r>
          </a:p>
          <a:p>
            <a:pPr lvl="1"/>
            <a:r>
              <a:rPr lang="en-US"/>
              <a:t>Second level</a:t>
            </a:r>
          </a:p>
          <a:p>
            <a:pPr lvl="2"/>
            <a:r>
              <a:rPr lang="en-US" err="1"/>
              <a:t>Nevf;efbnd</a:t>
            </a:r>
            <a:endParaRPr lang="en-US"/>
          </a:p>
        </p:txBody>
      </p:sp>
      <p:sp>
        <p:nvSpPr>
          <p:cNvPr id="10" name="Text Placeholder 2">
            <a:extLst>
              <a:ext uri="{FF2B5EF4-FFF2-40B4-BE49-F238E27FC236}">
                <a16:creationId xmlns:a16="http://schemas.microsoft.com/office/drawing/2014/main" id="{0A93A3B2-0AB2-C90D-501D-D2452C06A7C1}"/>
              </a:ext>
            </a:extLst>
          </p:cNvPr>
          <p:cNvSpPr>
            <a:spLocks noGrp="1"/>
          </p:cNvSpPr>
          <p:nvPr>
            <p:ph type="body" idx="15"/>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17719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01 Dark">
    <p:bg>
      <p:bgPr>
        <a:solidFill>
          <a:schemeClr val="tx1"/>
        </a:solidFill>
        <a:effectLst/>
      </p:bgPr>
    </p:bg>
    <p:spTree>
      <p:nvGrpSpPr>
        <p:cNvPr id="1" name=""/>
        <p:cNvGrpSpPr/>
        <p:nvPr/>
      </p:nvGrpSpPr>
      <p:grpSpPr>
        <a:xfrm>
          <a:off x="0" y="0"/>
          <a:ext cx="0" cy="0"/>
          <a:chOff x="0" y="0"/>
          <a:chExt cx="0" cy="0"/>
        </a:xfrm>
      </p:grpSpPr>
      <p:pic>
        <p:nvPicPr>
          <p:cNvPr id="11" name="Picture 10" descr="A blue squares on a black background&#10;&#10;Description automatically generated">
            <a:extLst>
              <a:ext uri="{FF2B5EF4-FFF2-40B4-BE49-F238E27FC236}">
                <a16:creationId xmlns:a16="http://schemas.microsoft.com/office/drawing/2014/main" id="{60825B88-96B2-9387-961C-9017F09ECFCD}"/>
              </a:ext>
            </a:extLst>
          </p:cNvPr>
          <p:cNvPicPr>
            <a:picLocks noChangeAspect="1"/>
          </p:cNvPicPr>
          <p:nvPr userDrawn="1"/>
        </p:nvPicPr>
        <p:blipFill>
          <a:blip r:embed="rId2"/>
          <a:stretch>
            <a:fillRect/>
          </a:stretch>
        </p:blipFill>
        <p:spPr>
          <a:xfrm>
            <a:off x="6074229" y="740229"/>
            <a:ext cx="6117771" cy="6117771"/>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38488"/>
            <a:ext cx="4572000" cy="1661993"/>
          </a:xfrm>
        </p:spPr>
        <p:txBody>
          <a:bodyPr anchor="b">
            <a:noAutofit/>
          </a:bodyPr>
          <a:lstStyle>
            <a:lvl1pPr algn="l">
              <a:defRPr sz="6000">
                <a:solidFill>
                  <a:schemeClr val="accent2"/>
                </a:solidFill>
              </a:defRPr>
            </a:lvl1pPr>
          </a:lstStyle>
          <a:p>
            <a:r>
              <a:rPr lang="en-US">
                <a:solidFill>
                  <a:schemeClr val="accent2"/>
                </a:solidFill>
              </a:rPr>
              <a:t>Section title goes here</a:t>
            </a:r>
          </a:p>
        </p:txBody>
      </p:sp>
      <p:sp>
        <p:nvSpPr>
          <p:cNvPr id="4" name="Footer Placeholder 4">
            <a:extLst>
              <a:ext uri="{FF2B5EF4-FFF2-40B4-BE49-F238E27FC236}">
                <a16:creationId xmlns:a16="http://schemas.microsoft.com/office/drawing/2014/main" id="{A9877448-ED28-7E48-23E9-7E77F3D4C840}"/>
              </a:ext>
            </a:extLst>
          </p:cNvPr>
          <p:cNvSpPr>
            <a:spLocks noGrp="1"/>
          </p:cNvSpPr>
          <p:nvPr>
            <p:ph type="ftr" sz="quarter" idx="11"/>
          </p:nvPr>
        </p:nvSpPr>
        <p:spPr>
          <a:xfrm>
            <a:off x="605121" y="6236208"/>
            <a:ext cx="4114800" cy="123111"/>
          </a:xfrm>
        </p:spPr>
        <p:txBody>
          <a:bodyPr/>
          <a:lstStyle>
            <a:lvl1pPr>
              <a:defRPr>
                <a:solidFill>
                  <a:schemeClr val="accent2"/>
                </a:solidFill>
              </a:defRPr>
            </a:lvl1pPr>
          </a:lstStyle>
          <a:p>
            <a:r>
              <a:rPr lang="en-US"/>
              <a:t>© 2023 CFA Institute. All Rights Reserved</a:t>
            </a:r>
          </a:p>
        </p:txBody>
      </p:sp>
      <p:sp>
        <p:nvSpPr>
          <p:cNvPr id="8" name="Slide Number Placeholder 5">
            <a:extLst>
              <a:ext uri="{FF2B5EF4-FFF2-40B4-BE49-F238E27FC236}">
                <a16:creationId xmlns:a16="http://schemas.microsoft.com/office/drawing/2014/main" id="{6C458318-B554-9EFD-B994-7340E4C3724D}"/>
              </a:ext>
            </a:extLst>
          </p:cNvPr>
          <p:cNvSpPr>
            <a:spLocks noGrp="1"/>
          </p:cNvSpPr>
          <p:nvPr>
            <p:ph type="sldNum" sz="quarter" idx="12"/>
          </p:nvPr>
        </p:nvSpPr>
        <p:spPr>
          <a:xfrm>
            <a:off x="11353800" y="6236208"/>
            <a:ext cx="457200" cy="153888"/>
          </a:xfrm>
        </p:spPr>
        <p:txBody>
          <a:bodyPr/>
          <a:lstStyle>
            <a:lvl1pPr>
              <a:defRPr>
                <a:solidFill>
                  <a:schemeClr val="accent2"/>
                </a:solidFill>
              </a:defRPr>
            </a:lvl1pPr>
          </a:lstStyle>
          <a:p>
            <a:fld id="{DFC37C41-61FD-5349-A192-9970B0AFE414}" type="slidenum">
              <a:rPr lang="en-US" smtClean="0"/>
              <a:pPr/>
              <a:t>‹#›</a:t>
            </a:fld>
            <a:endParaRPr lang="en-US"/>
          </a:p>
        </p:txBody>
      </p:sp>
      <p:sp>
        <p:nvSpPr>
          <p:cNvPr id="3" name="Text Placeholder 2">
            <a:extLst>
              <a:ext uri="{FF2B5EF4-FFF2-40B4-BE49-F238E27FC236}">
                <a16:creationId xmlns:a16="http://schemas.microsoft.com/office/drawing/2014/main" id="{7CF67FB2-BC35-3F89-183A-082341696DFA}"/>
              </a:ext>
            </a:extLst>
          </p:cNvPr>
          <p:cNvSpPr>
            <a:spLocks noGrp="1"/>
          </p:cNvSpPr>
          <p:nvPr>
            <p:ph type="body" idx="15"/>
          </p:nvPr>
        </p:nvSpPr>
        <p:spPr>
          <a:xfrm>
            <a:off x="605121" y="374899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88335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01 Dark">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5D0B882-7E2D-3A5C-E1AE-9A2AB120430D}"/>
              </a:ext>
            </a:extLst>
          </p:cNvPr>
          <p:cNvGrpSpPr/>
          <p:nvPr userDrawn="1"/>
        </p:nvGrpSpPr>
        <p:grpSpPr>
          <a:xfrm>
            <a:off x="5154334" y="684914"/>
            <a:ext cx="7053164" cy="5173810"/>
            <a:chOff x="6378853" y="2598509"/>
            <a:chExt cx="5813147" cy="4264203"/>
          </a:xfrm>
        </p:grpSpPr>
        <p:pic>
          <p:nvPicPr>
            <p:cNvPr id="5" name="Picture 4" descr="A blue rectangle with black border&#10;&#10;Description automatically generated">
              <a:extLst>
                <a:ext uri="{FF2B5EF4-FFF2-40B4-BE49-F238E27FC236}">
                  <a16:creationId xmlns:a16="http://schemas.microsoft.com/office/drawing/2014/main" id="{5E6FE1D3-52BD-8A3E-4ECB-BBB0BD4D82F1}"/>
                </a:ext>
              </a:extLst>
            </p:cNvPr>
            <p:cNvPicPr>
              <a:picLocks noChangeAspect="1"/>
            </p:cNvPicPr>
            <p:nvPr/>
          </p:nvPicPr>
          <p:blipFill>
            <a:blip r:embed="rId2"/>
            <a:stretch>
              <a:fillRect/>
            </a:stretch>
          </p:blipFill>
          <p:spPr>
            <a:xfrm>
              <a:off x="6978363" y="3148888"/>
              <a:ext cx="5213637" cy="3713824"/>
            </a:xfrm>
            <a:prstGeom prst="rect">
              <a:avLst/>
            </a:prstGeom>
          </p:spPr>
        </p:pic>
        <p:pic>
          <p:nvPicPr>
            <p:cNvPr id="6" name="Picture 5" descr="A screen shot of numbers and symbols&#10;&#10;Description automatically generated">
              <a:extLst>
                <a:ext uri="{FF2B5EF4-FFF2-40B4-BE49-F238E27FC236}">
                  <a16:creationId xmlns:a16="http://schemas.microsoft.com/office/drawing/2014/main" id="{9317EB54-6219-B6DD-7939-CDB6007B9EF2}"/>
                </a:ext>
              </a:extLst>
            </p:cNvPr>
            <p:cNvPicPr>
              <a:picLocks noChangeAspect="1"/>
            </p:cNvPicPr>
            <p:nvPr/>
          </p:nvPicPr>
          <p:blipFill rotWithShape="1">
            <a:blip r:embed="rId3"/>
            <a:srcRect l="-929" t="8347" r="2" b="8"/>
            <a:stretch/>
          </p:blipFill>
          <p:spPr>
            <a:xfrm>
              <a:off x="6378853" y="2598509"/>
              <a:ext cx="4967788" cy="3381468"/>
            </a:xfrm>
            <a:prstGeom prst="rect">
              <a:avLst/>
            </a:prstGeom>
          </p:spPr>
        </p:pic>
      </p:grpSp>
      <p:sp>
        <p:nvSpPr>
          <p:cNvPr id="9" name="Picture Placeholder 8">
            <a:extLst>
              <a:ext uri="{FF2B5EF4-FFF2-40B4-BE49-F238E27FC236}">
                <a16:creationId xmlns:a16="http://schemas.microsoft.com/office/drawing/2014/main" id="{0BD1111D-006B-AC28-884B-A419711E0635}"/>
              </a:ext>
            </a:extLst>
          </p:cNvPr>
          <p:cNvSpPr>
            <a:spLocks noGrp="1"/>
          </p:cNvSpPr>
          <p:nvPr>
            <p:ph type="pic" sz="quarter" idx="13" hasCustomPrompt="1"/>
          </p:nvPr>
        </p:nvSpPr>
        <p:spPr>
          <a:xfrm>
            <a:off x="5155917" y="684913"/>
            <a:ext cx="6025896" cy="4105656"/>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38488"/>
            <a:ext cx="4572000" cy="1661993"/>
          </a:xfrm>
        </p:spPr>
        <p:txBody>
          <a:bodyPr anchor="b">
            <a:noAutofit/>
          </a:bodyPr>
          <a:lstStyle>
            <a:lvl1pPr algn="l">
              <a:defRPr sz="6000">
                <a:solidFill>
                  <a:schemeClr val="accent2"/>
                </a:solidFill>
              </a:defRPr>
            </a:lvl1pPr>
          </a:lstStyle>
          <a:p>
            <a:r>
              <a:rPr lang="en-US">
                <a:solidFill>
                  <a:schemeClr val="accent2"/>
                </a:solidFill>
              </a:rPr>
              <a:t>Section title</a:t>
            </a:r>
            <a:br>
              <a:rPr lang="en-US">
                <a:solidFill>
                  <a:schemeClr val="accent2"/>
                </a:solidFill>
              </a:rPr>
            </a:br>
            <a:r>
              <a:rPr lang="en-US">
                <a:solidFill>
                  <a:schemeClr val="accent2"/>
                </a:solidFill>
              </a:rPr>
              <a:t>goes here</a:t>
            </a:r>
          </a:p>
        </p:txBody>
      </p:sp>
      <p:sp>
        <p:nvSpPr>
          <p:cNvPr id="4" name="Footer Placeholder 4">
            <a:extLst>
              <a:ext uri="{FF2B5EF4-FFF2-40B4-BE49-F238E27FC236}">
                <a16:creationId xmlns:a16="http://schemas.microsoft.com/office/drawing/2014/main" id="{A9877448-ED28-7E48-23E9-7E77F3D4C840}"/>
              </a:ext>
            </a:extLst>
          </p:cNvPr>
          <p:cNvSpPr>
            <a:spLocks noGrp="1"/>
          </p:cNvSpPr>
          <p:nvPr>
            <p:ph type="ftr" sz="quarter" idx="11"/>
          </p:nvPr>
        </p:nvSpPr>
        <p:spPr>
          <a:xfrm>
            <a:off x="605121" y="6236208"/>
            <a:ext cx="4114800" cy="123111"/>
          </a:xfrm>
        </p:spPr>
        <p:txBody>
          <a:bodyPr/>
          <a:lstStyle>
            <a:lvl1pPr>
              <a:defRPr>
                <a:solidFill>
                  <a:schemeClr val="accent2"/>
                </a:solidFill>
              </a:defRPr>
            </a:lvl1pPr>
          </a:lstStyle>
          <a:p>
            <a:r>
              <a:rPr lang="en-US"/>
              <a:t>© 2023 CFA Institute. All Rights Reserved</a:t>
            </a:r>
          </a:p>
        </p:txBody>
      </p:sp>
      <p:sp>
        <p:nvSpPr>
          <p:cNvPr id="8" name="Slide Number Placeholder 5">
            <a:extLst>
              <a:ext uri="{FF2B5EF4-FFF2-40B4-BE49-F238E27FC236}">
                <a16:creationId xmlns:a16="http://schemas.microsoft.com/office/drawing/2014/main" id="{6C458318-B554-9EFD-B994-7340E4C3724D}"/>
              </a:ext>
            </a:extLst>
          </p:cNvPr>
          <p:cNvSpPr>
            <a:spLocks noGrp="1"/>
          </p:cNvSpPr>
          <p:nvPr>
            <p:ph type="sldNum" sz="quarter" idx="12"/>
          </p:nvPr>
        </p:nvSpPr>
        <p:spPr>
          <a:xfrm>
            <a:off x="11353800" y="6236208"/>
            <a:ext cx="457200" cy="153888"/>
          </a:xfrm>
        </p:spPr>
        <p:txBody>
          <a:bodyPr/>
          <a:lstStyle>
            <a:lvl1pPr>
              <a:defRPr>
                <a:solidFill>
                  <a:schemeClr val="accent2"/>
                </a:solidFill>
              </a:defRPr>
            </a:lvl1pPr>
          </a:lstStyle>
          <a:p>
            <a:fld id="{DFC37C41-61FD-5349-A192-9970B0AFE414}" type="slidenum">
              <a:rPr lang="en-US" smtClean="0"/>
              <a:pPr/>
              <a:t>‹#›</a:t>
            </a:fld>
            <a:endParaRPr lang="en-US"/>
          </a:p>
        </p:txBody>
      </p:sp>
      <p:sp>
        <p:nvSpPr>
          <p:cNvPr id="7" name="Text Placeholder 2">
            <a:extLst>
              <a:ext uri="{FF2B5EF4-FFF2-40B4-BE49-F238E27FC236}">
                <a16:creationId xmlns:a16="http://schemas.microsoft.com/office/drawing/2014/main" id="{09D0DD24-4288-5627-4EFC-6A48B7B75943}"/>
              </a:ext>
            </a:extLst>
          </p:cNvPr>
          <p:cNvSpPr>
            <a:spLocks noGrp="1"/>
          </p:cNvSpPr>
          <p:nvPr>
            <p:ph type="body" idx="15"/>
          </p:nvPr>
        </p:nvSpPr>
        <p:spPr>
          <a:xfrm>
            <a:off x="605121" y="374899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958140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able of Content 02 Dark">
    <p:bg>
      <p:bgPr>
        <a:solidFill>
          <a:schemeClr val="tx1"/>
        </a:solidFill>
        <a:effectLst/>
      </p:bgPr>
    </p:bg>
    <p:spTree>
      <p:nvGrpSpPr>
        <p:cNvPr id="1" name=""/>
        <p:cNvGrpSpPr/>
        <p:nvPr/>
      </p:nvGrpSpPr>
      <p:grpSpPr>
        <a:xfrm>
          <a:off x="0" y="0"/>
          <a:ext cx="0" cy="0"/>
          <a:chOff x="0" y="0"/>
          <a:chExt cx="0" cy="0"/>
        </a:xfrm>
      </p:grpSpPr>
      <p:pic>
        <p:nvPicPr>
          <p:cNvPr id="8" name="Picture 7" descr="A blue square with black border&#10;&#10;Description automatically generated">
            <a:extLst>
              <a:ext uri="{FF2B5EF4-FFF2-40B4-BE49-F238E27FC236}">
                <a16:creationId xmlns:a16="http://schemas.microsoft.com/office/drawing/2014/main" id="{47BE3F58-CAAB-5707-08D5-68AEE1A17AE4}"/>
              </a:ext>
            </a:extLst>
          </p:cNvPr>
          <p:cNvPicPr>
            <a:picLocks noChangeAspect="1"/>
          </p:cNvPicPr>
          <p:nvPr userDrawn="1"/>
        </p:nvPicPr>
        <p:blipFill>
          <a:blip r:embed="rId2"/>
          <a:stretch>
            <a:fillRect/>
          </a:stretch>
        </p:blipFill>
        <p:spPr>
          <a:xfrm>
            <a:off x="7179628" y="1862868"/>
            <a:ext cx="5012372" cy="4995132"/>
          </a:xfrm>
          <a:prstGeom prst="rect">
            <a:avLst/>
          </a:prstGeom>
        </p:spPr>
      </p:pic>
      <p:sp>
        <p:nvSpPr>
          <p:cNvPr id="3" name="Picture Placeholder 5">
            <a:extLst>
              <a:ext uri="{FF2B5EF4-FFF2-40B4-BE49-F238E27FC236}">
                <a16:creationId xmlns:a16="http://schemas.microsoft.com/office/drawing/2014/main" id="{C4E639E5-9D72-94C9-7493-C3537F7C4196}"/>
              </a:ext>
            </a:extLst>
          </p:cNvPr>
          <p:cNvSpPr>
            <a:spLocks noGrp="1"/>
          </p:cNvSpPr>
          <p:nvPr>
            <p:ph type="pic" sz="quarter" idx="13" hasCustomPrompt="1"/>
          </p:nvPr>
        </p:nvSpPr>
        <p:spPr>
          <a:xfrm>
            <a:off x="6096000" y="687388"/>
            <a:ext cx="4572000" cy="4572000"/>
          </a:xfrm>
          <a:solidFill>
            <a:schemeClr val="accent2">
              <a:lumMod val="75000"/>
            </a:schemeClr>
          </a:solidFill>
        </p:spPr>
        <p:txBody>
          <a:bodyPr anchor="ctr">
            <a:normAutofit/>
          </a:bodyPr>
          <a:lstStyle>
            <a:lvl1pPr algn="ctr">
              <a:defRPr sz="1200" b="0"/>
            </a:lvl1pPr>
          </a:lstStyle>
          <a:p>
            <a:r>
              <a:rPr lang="en-US"/>
              <a:t>Insert Photo</a:t>
            </a:r>
          </a:p>
        </p:txBody>
      </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12446"/>
            <a:ext cx="4485358" cy="1554480"/>
          </a:xfrm>
        </p:spPr>
        <p:txBody>
          <a:bodyPr/>
          <a:lstStyle>
            <a:lvl1pPr>
              <a:defRPr sz="5400">
                <a:solidFill>
                  <a:schemeClr val="accent2"/>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7EC88895-8C8E-BCF3-07B9-E9B2994361AD}"/>
              </a:ext>
            </a:extLst>
          </p:cNvPr>
          <p:cNvSpPr>
            <a:spLocks noGrp="1"/>
          </p:cNvSpPr>
          <p:nvPr>
            <p:ph type="body" idx="14"/>
          </p:nvPr>
        </p:nvSpPr>
        <p:spPr>
          <a:xfrm>
            <a:off x="613496" y="3905150"/>
            <a:ext cx="4490519" cy="1947010"/>
          </a:xfrm>
        </p:spPr>
        <p:txBody>
          <a:bodyPr anchor="t">
            <a:noAutofit/>
          </a:bodyPr>
          <a:lstStyle>
            <a:lvl1pPr marL="0" indent="0">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8813B6BE-BD04-6717-A2F4-93B90D2F8227}"/>
              </a:ext>
            </a:extLst>
          </p:cNvPr>
          <p:cNvSpPr>
            <a:spLocks noGrp="1"/>
          </p:cNvSpPr>
          <p:nvPr>
            <p:ph type="sldNum" sz="quarter" idx="12"/>
          </p:nvPr>
        </p:nvSpPr>
        <p:spPr>
          <a:xfrm>
            <a:off x="11353800" y="6236208"/>
            <a:ext cx="457200" cy="153888"/>
          </a:xfrm>
        </p:spPr>
        <p:txBody>
          <a:bodyPr/>
          <a:lstStyle>
            <a:lvl1pPr>
              <a:defRPr>
                <a:solidFill>
                  <a:schemeClr val="accent2"/>
                </a:solidFill>
              </a:defRPr>
            </a:lvl1pPr>
          </a:lstStyle>
          <a:p>
            <a:fld id="{DFC37C41-61FD-5349-A192-9970B0AFE414}" type="slidenum">
              <a:rPr lang="en-US" smtClean="0"/>
              <a:pPr/>
              <a:t>‹#›</a:t>
            </a:fld>
            <a:endParaRPr lang="en-US"/>
          </a:p>
        </p:txBody>
      </p:sp>
      <p:sp>
        <p:nvSpPr>
          <p:cNvPr id="7" name="Text Placeholder 2">
            <a:extLst>
              <a:ext uri="{FF2B5EF4-FFF2-40B4-BE49-F238E27FC236}">
                <a16:creationId xmlns:a16="http://schemas.microsoft.com/office/drawing/2014/main" id="{420EBA34-B0FF-DBC0-045B-B5B66EFA3EB8}"/>
              </a:ext>
            </a:extLst>
          </p:cNvPr>
          <p:cNvSpPr>
            <a:spLocks noGrp="1"/>
          </p:cNvSpPr>
          <p:nvPr>
            <p:ph type="body" idx="15"/>
          </p:nvPr>
        </p:nvSpPr>
        <p:spPr>
          <a:xfrm>
            <a:off x="605121" y="163571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458524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01 Light">
    <p:bg>
      <p:bgPr>
        <a:solidFill>
          <a:schemeClr val="bg2">
            <a:alpha val="50000"/>
          </a:schemeClr>
        </a:solidFill>
        <a:effectLst/>
      </p:bgPr>
    </p:bg>
    <p:spTree>
      <p:nvGrpSpPr>
        <p:cNvPr id="1" name=""/>
        <p:cNvGrpSpPr/>
        <p:nvPr/>
      </p:nvGrpSpPr>
      <p:grpSpPr>
        <a:xfrm>
          <a:off x="0" y="0"/>
          <a:ext cx="0" cy="0"/>
          <a:chOff x="0" y="0"/>
          <a:chExt cx="0" cy="0"/>
        </a:xfrm>
      </p:grpSpPr>
      <p:pic>
        <p:nvPicPr>
          <p:cNvPr id="12" name="Picture 11" descr="A blue squares on a black background&#10;&#10;Description automatically generated">
            <a:extLst>
              <a:ext uri="{FF2B5EF4-FFF2-40B4-BE49-F238E27FC236}">
                <a16:creationId xmlns:a16="http://schemas.microsoft.com/office/drawing/2014/main" id="{82EC82EF-3E6E-E271-E522-D403457BDBBC}"/>
              </a:ext>
            </a:extLst>
          </p:cNvPr>
          <p:cNvPicPr>
            <a:picLocks noChangeAspect="1"/>
          </p:cNvPicPr>
          <p:nvPr userDrawn="1"/>
        </p:nvPicPr>
        <p:blipFill>
          <a:blip r:embed="rId2"/>
          <a:stretch>
            <a:fillRect/>
          </a:stretch>
        </p:blipFill>
        <p:spPr>
          <a:xfrm>
            <a:off x="6074229" y="740229"/>
            <a:ext cx="6117771" cy="6117771"/>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42232"/>
            <a:ext cx="4572000" cy="1661993"/>
          </a:xfrm>
        </p:spPr>
        <p:txBody>
          <a:bodyPr anchor="t">
            <a:noAutofit/>
          </a:bodyPr>
          <a:lstStyle>
            <a:lvl1pPr algn="l">
              <a:defRPr sz="60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5" name="Slide Number Placeholder 5">
            <a:extLst>
              <a:ext uri="{FF2B5EF4-FFF2-40B4-BE49-F238E27FC236}">
                <a16:creationId xmlns:a16="http://schemas.microsoft.com/office/drawing/2014/main" id="{2F188CD0-E652-51D2-3CA5-2DC1387D6816}"/>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3" name="Text Placeholder 2">
            <a:extLst>
              <a:ext uri="{FF2B5EF4-FFF2-40B4-BE49-F238E27FC236}">
                <a16:creationId xmlns:a16="http://schemas.microsoft.com/office/drawing/2014/main" id="{C01C54A4-7120-3603-B48A-3C23C424AA88}"/>
              </a:ext>
            </a:extLst>
          </p:cNvPr>
          <p:cNvSpPr>
            <a:spLocks noGrp="1"/>
          </p:cNvSpPr>
          <p:nvPr>
            <p:ph type="body" idx="15"/>
          </p:nvPr>
        </p:nvSpPr>
        <p:spPr>
          <a:xfrm>
            <a:off x="605121" y="374899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47747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ection 01 Light">
    <p:bg>
      <p:bgPr>
        <a:solidFill>
          <a:schemeClr val="bg2">
            <a:alpha val="50000"/>
          </a:schemeClr>
        </a:solidFill>
        <a:effectLst/>
      </p:bgPr>
    </p:bg>
    <p:spTree>
      <p:nvGrpSpPr>
        <p:cNvPr id="1" name=""/>
        <p:cNvGrpSpPr/>
        <p:nvPr/>
      </p:nvGrpSpPr>
      <p:grpSpPr>
        <a:xfrm>
          <a:off x="0" y="0"/>
          <a:ext cx="0" cy="0"/>
          <a:chOff x="0" y="0"/>
          <a:chExt cx="0" cy="0"/>
        </a:xfrm>
      </p:grpSpPr>
      <p:pic>
        <p:nvPicPr>
          <p:cNvPr id="7" name="Picture 6" descr="A blue rectangle with black border&#10;&#10;Description automatically generated">
            <a:extLst>
              <a:ext uri="{FF2B5EF4-FFF2-40B4-BE49-F238E27FC236}">
                <a16:creationId xmlns:a16="http://schemas.microsoft.com/office/drawing/2014/main" id="{8EF0AD21-194F-3CFE-20A0-FC3F89D15F2A}"/>
              </a:ext>
            </a:extLst>
          </p:cNvPr>
          <p:cNvPicPr>
            <a:picLocks noChangeAspect="1"/>
          </p:cNvPicPr>
          <p:nvPr userDrawn="1"/>
        </p:nvPicPr>
        <p:blipFill rotWithShape="1">
          <a:blip r:embed="rId2"/>
          <a:srcRect r="15822"/>
          <a:stretch/>
        </p:blipFill>
        <p:spPr>
          <a:xfrm>
            <a:off x="6089229" y="1261546"/>
            <a:ext cx="6102770" cy="5164297"/>
          </a:xfrm>
          <a:prstGeom prst="rect">
            <a:avLst/>
          </a:prstGeom>
        </p:spPr>
      </p:pic>
      <p:sp>
        <p:nvSpPr>
          <p:cNvPr id="11" name="Picture Placeholder 8">
            <a:extLst>
              <a:ext uri="{FF2B5EF4-FFF2-40B4-BE49-F238E27FC236}">
                <a16:creationId xmlns:a16="http://schemas.microsoft.com/office/drawing/2014/main" id="{480CAE2C-65D2-72C5-0D74-825ABBD21CDC}"/>
              </a:ext>
            </a:extLst>
          </p:cNvPr>
          <p:cNvSpPr>
            <a:spLocks noGrp="1"/>
          </p:cNvSpPr>
          <p:nvPr>
            <p:ph type="pic" sz="quarter" idx="13" hasCustomPrompt="1"/>
          </p:nvPr>
        </p:nvSpPr>
        <p:spPr>
          <a:xfrm>
            <a:off x="5719106" y="861569"/>
            <a:ext cx="6473952" cy="4306824"/>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42232"/>
            <a:ext cx="4572000" cy="1661993"/>
          </a:xfrm>
        </p:spPr>
        <p:txBody>
          <a:bodyPr anchor="t">
            <a:noAutofit/>
          </a:bodyPr>
          <a:lstStyle>
            <a:lvl1pPr algn="l">
              <a:defRPr sz="60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5" name="Slide Number Placeholder 5">
            <a:extLst>
              <a:ext uri="{FF2B5EF4-FFF2-40B4-BE49-F238E27FC236}">
                <a16:creationId xmlns:a16="http://schemas.microsoft.com/office/drawing/2014/main" id="{2F188CD0-E652-51D2-3CA5-2DC1387D6816}"/>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3" name="Text Placeholder 2">
            <a:extLst>
              <a:ext uri="{FF2B5EF4-FFF2-40B4-BE49-F238E27FC236}">
                <a16:creationId xmlns:a16="http://schemas.microsoft.com/office/drawing/2014/main" id="{1645B326-1C84-D77B-065E-AA7C7E34FDAA}"/>
              </a:ext>
            </a:extLst>
          </p:cNvPr>
          <p:cNvSpPr>
            <a:spLocks noGrp="1"/>
          </p:cNvSpPr>
          <p:nvPr>
            <p:ph type="body" idx="15"/>
          </p:nvPr>
        </p:nvSpPr>
        <p:spPr>
          <a:xfrm>
            <a:off x="605121" y="374899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68946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Table of Content 02 Dark">
    <p:bg>
      <p:bgPr>
        <a:solidFill>
          <a:schemeClr val="bg2">
            <a:alpha val="50000"/>
          </a:schemeClr>
        </a:solidFill>
        <a:effectLst/>
      </p:bgPr>
    </p:bg>
    <p:spTree>
      <p:nvGrpSpPr>
        <p:cNvPr id="1" name=""/>
        <p:cNvGrpSpPr/>
        <p:nvPr/>
      </p:nvGrpSpPr>
      <p:grpSpPr>
        <a:xfrm>
          <a:off x="0" y="0"/>
          <a:ext cx="0" cy="0"/>
          <a:chOff x="0" y="0"/>
          <a:chExt cx="0" cy="0"/>
        </a:xfrm>
      </p:grpSpPr>
      <p:pic>
        <p:nvPicPr>
          <p:cNvPr id="8" name="Picture 7" descr="A blue square with black border&#10;&#10;Description automatically generated">
            <a:extLst>
              <a:ext uri="{FF2B5EF4-FFF2-40B4-BE49-F238E27FC236}">
                <a16:creationId xmlns:a16="http://schemas.microsoft.com/office/drawing/2014/main" id="{47BE3F58-CAAB-5707-08D5-68AEE1A17AE4}"/>
              </a:ext>
            </a:extLst>
          </p:cNvPr>
          <p:cNvPicPr>
            <a:picLocks noChangeAspect="1"/>
          </p:cNvPicPr>
          <p:nvPr userDrawn="1"/>
        </p:nvPicPr>
        <p:blipFill>
          <a:blip r:embed="rId2"/>
          <a:stretch>
            <a:fillRect/>
          </a:stretch>
        </p:blipFill>
        <p:spPr>
          <a:xfrm>
            <a:off x="7179628" y="1862868"/>
            <a:ext cx="5012372" cy="4995132"/>
          </a:xfrm>
          <a:prstGeom prst="rect">
            <a:avLst/>
          </a:prstGeom>
        </p:spPr>
      </p:pic>
      <p:sp>
        <p:nvSpPr>
          <p:cNvPr id="3" name="Picture Placeholder 5">
            <a:extLst>
              <a:ext uri="{FF2B5EF4-FFF2-40B4-BE49-F238E27FC236}">
                <a16:creationId xmlns:a16="http://schemas.microsoft.com/office/drawing/2014/main" id="{C4E639E5-9D72-94C9-7493-C3537F7C4196}"/>
              </a:ext>
            </a:extLst>
          </p:cNvPr>
          <p:cNvSpPr>
            <a:spLocks noGrp="1"/>
          </p:cNvSpPr>
          <p:nvPr>
            <p:ph type="pic" sz="quarter" idx="13" hasCustomPrompt="1"/>
          </p:nvPr>
        </p:nvSpPr>
        <p:spPr>
          <a:xfrm>
            <a:off x="6446520" y="1124712"/>
            <a:ext cx="4087368" cy="4087368"/>
          </a:xfrm>
          <a:solidFill>
            <a:schemeClr val="accent2">
              <a:lumMod val="75000"/>
            </a:schemeClr>
          </a:solidFill>
        </p:spPr>
        <p:txBody>
          <a:bodyPr anchor="ctr">
            <a:normAutofit/>
          </a:bodyPr>
          <a:lstStyle>
            <a:lvl1pPr algn="ctr">
              <a:defRPr sz="1200" b="0"/>
            </a:lvl1pPr>
          </a:lstStyle>
          <a:p>
            <a:r>
              <a:rPr lang="en-US"/>
              <a:t>Insert Photo</a:t>
            </a:r>
          </a:p>
        </p:txBody>
      </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12446"/>
            <a:ext cx="4485358" cy="1554480"/>
          </a:xfrm>
        </p:spPr>
        <p:txBody>
          <a:bodyPr/>
          <a:lstStyle>
            <a:lvl1pPr>
              <a:defRPr sz="5400">
                <a:solidFill>
                  <a:schemeClr val="accent1"/>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7EC88895-8C8E-BCF3-07B9-E9B2994361AD}"/>
              </a:ext>
            </a:extLst>
          </p:cNvPr>
          <p:cNvSpPr>
            <a:spLocks noGrp="1"/>
          </p:cNvSpPr>
          <p:nvPr>
            <p:ph type="body" idx="14"/>
          </p:nvPr>
        </p:nvSpPr>
        <p:spPr>
          <a:xfrm>
            <a:off x="613496" y="3905150"/>
            <a:ext cx="4490519" cy="1947010"/>
          </a:xfrm>
        </p:spPr>
        <p:txBody>
          <a:bodyPr anchor="t">
            <a:noAutofit/>
          </a:bodyPr>
          <a:lstStyle>
            <a:lvl1pPr marL="0" indent="0">
              <a:buNone/>
              <a:defRPr sz="1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8813B6BE-BD04-6717-A2F4-93B90D2F8227}"/>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7" name="Text Placeholder 2">
            <a:extLst>
              <a:ext uri="{FF2B5EF4-FFF2-40B4-BE49-F238E27FC236}">
                <a16:creationId xmlns:a16="http://schemas.microsoft.com/office/drawing/2014/main" id="{AD7C9A64-1433-09DB-3598-B26FBD63920B}"/>
              </a:ext>
            </a:extLst>
          </p:cNvPr>
          <p:cNvSpPr>
            <a:spLocks noGrp="1"/>
          </p:cNvSpPr>
          <p:nvPr>
            <p:ph type="body" idx="15"/>
          </p:nvPr>
        </p:nvSpPr>
        <p:spPr>
          <a:xfrm>
            <a:off x="605121" y="163571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531838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Section 01 Light">
    <p:bg>
      <p:bgPr>
        <a:solidFill>
          <a:schemeClr val="bg2">
            <a:alpha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7FAD20-C231-D0C9-1404-B5C84F7032A5}"/>
              </a:ext>
            </a:extLst>
          </p:cNvPr>
          <p:cNvPicPr>
            <a:picLocks noChangeAspect="1"/>
          </p:cNvPicPr>
          <p:nvPr userDrawn="1"/>
        </p:nvPicPr>
        <p:blipFill rotWithShape="1">
          <a:blip r:embed="rId2"/>
          <a:srcRect l="-5602" r="28360"/>
          <a:stretch/>
        </p:blipFill>
        <p:spPr>
          <a:xfrm>
            <a:off x="4649551" y="247439"/>
            <a:ext cx="7542449" cy="6363121"/>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42232"/>
            <a:ext cx="4572000" cy="1661993"/>
          </a:xfrm>
        </p:spPr>
        <p:txBody>
          <a:bodyPr anchor="t">
            <a:noAutofit/>
          </a:bodyPr>
          <a:lstStyle>
            <a:lvl1pPr algn="l">
              <a:defRPr sz="60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5" name="Slide Number Placeholder 5">
            <a:extLst>
              <a:ext uri="{FF2B5EF4-FFF2-40B4-BE49-F238E27FC236}">
                <a16:creationId xmlns:a16="http://schemas.microsoft.com/office/drawing/2014/main" id="{2F188CD0-E652-51D2-3CA5-2DC1387D6816}"/>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4" name="Text Placeholder 2">
            <a:extLst>
              <a:ext uri="{FF2B5EF4-FFF2-40B4-BE49-F238E27FC236}">
                <a16:creationId xmlns:a16="http://schemas.microsoft.com/office/drawing/2014/main" id="{9A1C71EE-6D02-2C69-FCD6-00D6A254C5C9}"/>
              </a:ext>
            </a:extLst>
          </p:cNvPr>
          <p:cNvSpPr>
            <a:spLocks noGrp="1"/>
          </p:cNvSpPr>
          <p:nvPr>
            <p:ph type="body" idx="15"/>
          </p:nvPr>
        </p:nvSpPr>
        <p:spPr>
          <a:xfrm>
            <a:off x="605121" y="374899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72530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Section 01 Light">
    <p:bg>
      <p:bgPr>
        <a:solidFill>
          <a:schemeClr val="bg2">
            <a:alpha val="5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9AC916-8EE2-F611-6DC5-5ABC767786FD}"/>
              </a:ext>
            </a:extLst>
          </p:cNvPr>
          <p:cNvPicPr>
            <a:picLocks noChangeAspect="1"/>
          </p:cNvPicPr>
          <p:nvPr userDrawn="1"/>
        </p:nvPicPr>
        <p:blipFill rotWithShape="1">
          <a:blip r:embed="rId2"/>
          <a:srcRect l="182" r="21347"/>
          <a:stretch/>
        </p:blipFill>
        <p:spPr>
          <a:xfrm>
            <a:off x="5953961" y="441313"/>
            <a:ext cx="6238039" cy="5975374"/>
          </a:xfrm>
          <a:prstGeom prst="rect">
            <a:avLst/>
          </a:prstGeom>
        </p:spPr>
      </p:pic>
      <p:sp>
        <p:nvSpPr>
          <p:cNvPr id="18" name="Picture Placeholder 17">
            <a:extLst>
              <a:ext uri="{FF2B5EF4-FFF2-40B4-BE49-F238E27FC236}">
                <a16:creationId xmlns:a16="http://schemas.microsoft.com/office/drawing/2014/main" id="{D65487F1-C21A-94A8-1632-58F818A2E1FB}"/>
              </a:ext>
            </a:extLst>
          </p:cNvPr>
          <p:cNvSpPr>
            <a:spLocks noGrp="1"/>
          </p:cNvSpPr>
          <p:nvPr>
            <p:ph type="pic" sz="quarter" idx="13" hasCustomPrompt="1"/>
          </p:nvPr>
        </p:nvSpPr>
        <p:spPr>
          <a:xfrm>
            <a:off x="4934712" y="441313"/>
            <a:ext cx="5970270" cy="5970270"/>
          </a:xfrm>
          <a:prstGeom prst="diamond">
            <a:avLst/>
          </a:prstGeom>
          <a:solidFill>
            <a:schemeClr val="accent2">
              <a:lumMod val="75000"/>
            </a:schemeClr>
          </a:solidFill>
        </p:spPr>
        <p:txBody>
          <a:bodyPr anchor="ctr"/>
          <a:lstStyle>
            <a:lvl1pPr algn="ctr">
              <a:defRPr sz="1200" b="0"/>
            </a:lvl1pPr>
          </a:lstStyle>
          <a:p>
            <a:r>
              <a:rPr lang="en-US"/>
              <a:t>Insert Picture</a:t>
            </a:r>
          </a:p>
        </p:txBody>
      </p:sp>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42232"/>
            <a:ext cx="4572000" cy="1661993"/>
          </a:xfrm>
        </p:spPr>
        <p:txBody>
          <a:bodyPr anchor="t">
            <a:noAutofit/>
          </a:bodyPr>
          <a:lstStyle>
            <a:lvl1pPr algn="l">
              <a:defRPr sz="60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5" name="Slide Number Placeholder 5">
            <a:extLst>
              <a:ext uri="{FF2B5EF4-FFF2-40B4-BE49-F238E27FC236}">
                <a16:creationId xmlns:a16="http://schemas.microsoft.com/office/drawing/2014/main" id="{2F188CD0-E652-51D2-3CA5-2DC1387D6816}"/>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3" name="Text Placeholder 2">
            <a:extLst>
              <a:ext uri="{FF2B5EF4-FFF2-40B4-BE49-F238E27FC236}">
                <a16:creationId xmlns:a16="http://schemas.microsoft.com/office/drawing/2014/main" id="{17071D2F-74BD-7611-B1AB-F968A8BE23D3}"/>
              </a:ext>
            </a:extLst>
          </p:cNvPr>
          <p:cNvSpPr>
            <a:spLocks noGrp="1"/>
          </p:cNvSpPr>
          <p:nvPr>
            <p:ph type="body" idx="15"/>
          </p:nvPr>
        </p:nvSpPr>
        <p:spPr>
          <a:xfrm>
            <a:off x="605121" y="374899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37810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Table of Content 02 Dark">
    <p:bg>
      <p:bgPr>
        <a:solidFill>
          <a:schemeClr val="bg2">
            <a:alpha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5FAC0F-D95A-58F0-6CC0-6EB4B98A9FB6}"/>
              </a:ext>
            </a:extLst>
          </p:cNvPr>
          <p:cNvPicPr>
            <a:picLocks noChangeAspect="1"/>
          </p:cNvPicPr>
          <p:nvPr userDrawn="1"/>
        </p:nvPicPr>
        <p:blipFill rotWithShape="1">
          <a:blip r:embed="rId2"/>
          <a:srcRect l="182" r="21347"/>
          <a:stretch/>
        </p:blipFill>
        <p:spPr>
          <a:xfrm>
            <a:off x="5953961" y="441313"/>
            <a:ext cx="6238039" cy="5975374"/>
          </a:xfrm>
          <a:prstGeom prst="rect">
            <a:avLst/>
          </a:prstGeom>
        </p:spPr>
      </p:pic>
      <p:sp>
        <p:nvSpPr>
          <p:cNvPr id="10" name="Picture Placeholder 17">
            <a:extLst>
              <a:ext uri="{FF2B5EF4-FFF2-40B4-BE49-F238E27FC236}">
                <a16:creationId xmlns:a16="http://schemas.microsoft.com/office/drawing/2014/main" id="{F32BC729-F69F-41DF-21E9-706F0EA9AEAE}"/>
              </a:ext>
            </a:extLst>
          </p:cNvPr>
          <p:cNvSpPr>
            <a:spLocks noGrp="1"/>
          </p:cNvSpPr>
          <p:nvPr>
            <p:ph type="pic" sz="quarter" idx="13" hasCustomPrompt="1"/>
          </p:nvPr>
        </p:nvSpPr>
        <p:spPr>
          <a:xfrm>
            <a:off x="4934712" y="441313"/>
            <a:ext cx="5970270" cy="5970270"/>
          </a:xfrm>
          <a:prstGeom prst="diamond">
            <a:avLst/>
          </a:prstGeom>
          <a:solidFill>
            <a:schemeClr val="accent2">
              <a:lumMod val="75000"/>
            </a:schemeClr>
          </a:solidFill>
        </p:spPr>
        <p:txBody>
          <a:bodyPr anchor="ctr"/>
          <a:lstStyle>
            <a:lvl1pPr algn="ctr">
              <a:defRPr sz="1200" b="0"/>
            </a:lvl1pPr>
          </a:lstStyle>
          <a:p>
            <a:r>
              <a:rPr lang="en-US"/>
              <a:t>Insert Picture</a:t>
            </a:r>
          </a:p>
        </p:txBody>
      </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12446"/>
            <a:ext cx="4485358" cy="1554480"/>
          </a:xfrm>
        </p:spPr>
        <p:txBody>
          <a:bodyPr/>
          <a:lstStyle>
            <a:lvl1pPr>
              <a:defRPr sz="5400">
                <a:solidFill>
                  <a:schemeClr val="accent1"/>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7EC88895-8C8E-BCF3-07B9-E9B2994361AD}"/>
              </a:ext>
            </a:extLst>
          </p:cNvPr>
          <p:cNvSpPr>
            <a:spLocks noGrp="1"/>
          </p:cNvSpPr>
          <p:nvPr>
            <p:ph type="body" idx="14"/>
          </p:nvPr>
        </p:nvSpPr>
        <p:spPr>
          <a:xfrm>
            <a:off x="613496" y="3905150"/>
            <a:ext cx="4490519" cy="1947010"/>
          </a:xfrm>
        </p:spPr>
        <p:txBody>
          <a:bodyPr anchor="t">
            <a:noAutofit/>
          </a:bodyPr>
          <a:lstStyle>
            <a:lvl1pPr marL="0" indent="0">
              <a:buNone/>
              <a:defRPr sz="1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8813B6BE-BD04-6717-A2F4-93B90D2F8227}"/>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3" name="Text Placeholder 2">
            <a:extLst>
              <a:ext uri="{FF2B5EF4-FFF2-40B4-BE49-F238E27FC236}">
                <a16:creationId xmlns:a16="http://schemas.microsoft.com/office/drawing/2014/main" id="{F7DB9BB4-07BC-0859-6039-0BBA35F9A119}"/>
              </a:ext>
            </a:extLst>
          </p:cNvPr>
          <p:cNvSpPr>
            <a:spLocks noGrp="1"/>
          </p:cNvSpPr>
          <p:nvPr>
            <p:ph type="body" idx="15"/>
          </p:nvPr>
        </p:nvSpPr>
        <p:spPr>
          <a:xfrm>
            <a:off x="605121" y="163571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44941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02 Dark">
    <p:bg>
      <p:bgPr>
        <a:solidFill>
          <a:schemeClr val="tx1"/>
        </a:solidFill>
        <a:effectLst/>
      </p:bgPr>
    </p:bg>
    <p:spTree>
      <p:nvGrpSpPr>
        <p:cNvPr id="1" name=""/>
        <p:cNvGrpSpPr/>
        <p:nvPr/>
      </p:nvGrpSpPr>
      <p:grpSpPr>
        <a:xfrm>
          <a:off x="0" y="0"/>
          <a:ext cx="0" cy="0"/>
          <a:chOff x="0" y="0"/>
          <a:chExt cx="0" cy="0"/>
        </a:xfrm>
      </p:grpSpPr>
      <p:pic>
        <p:nvPicPr>
          <p:cNvPr id="3" name="Picture 2" descr="A pattern of blue circles&#10;&#10;Description automatically generated">
            <a:extLst>
              <a:ext uri="{FF2B5EF4-FFF2-40B4-BE49-F238E27FC236}">
                <a16:creationId xmlns:a16="http://schemas.microsoft.com/office/drawing/2014/main" id="{48FC7204-5736-4986-257C-8B009A7B6172}"/>
              </a:ext>
            </a:extLst>
          </p:cNvPr>
          <p:cNvPicPr>
            <a:picLocks noChangeAspect="1"/>
          </p:cNvPicPr>
          <p:nvPr userDrawn="1"/>
        </p:nvPicPr>
        <p:blipFill>
          <a:blip r:embed="rId2"/>
          <a:stretch>
            <a:fillRect/>
          </a:stretch>
        </p:blipFill>
        <p:spPr>
          <a:xfrm>
            <a:off x="5994400" y="0"/>
            <a:ext cx="6197600" cy="6858000"/>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2852564"/>
            <a:ext cx="4572000" cy="1661993"/>
          </a:xfrm>
        </p:spPr>
        <p:txBody>
          <a:bodyPr anchor="t">
            <a:noAutofit/>
          </a:bodyPr>
          <a:lstStyle>
            <a:lvl1pPr algn="l">
              <a:defRPr sz="5400">
                <a:solidFill>
                  <a:schemeClr val="accent2"/>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2"/>
                </a:solidFill>
              </a:defRPr>
            </a:lvl1pPr>
          </a:lstStyle>
          <a:p>
            <a:r>
              <a:rPr lang="en-US"/>
              <a:t>© 2023 CFA Institute. All Rights Reserved</a:t>
            </a:r>
          </a:p>
        </p:txBody>
      </p:sp>
      <p:sp>
        <p:nvSpPr>
          <p:cNvPr id="5" name="Text Placeholder 2">
            <a:extLst>
              <a:ext uri="{FF2B5EF4-FFF2-40B4-BE49-F238E27FC236}">
                <a16:creationId xmlns:a16="http://schemas.microsoft.com/office/drawing/2014/main" id="{81DFE6FA-E4B1-90C8-AD9A-BAC2391E3C48}"/>
              </a:ext>
            </a:extLst>
          </p:cNvPr>
          <p:cNvSpPr>
            <a:spLocks noGrp="1"/>
          </p:cNvSpPr>
          <p:nvPr>
            <p:ph type="body" idx="14"/>
          </p:nvPr>
        </p:nvSpPr>
        <p:spPr>
          <a:xfrm>
            <a:off x="605121" y="2376424"/>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8285274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Section 01 Light">
    <p:bg>
      <p:bgPr>
        <a:solidFill>
          <a:schemeClr val="bg2">
            <a:alpha val="50000"/>
          </a:schemeClr>
        </a:solidFill>
        <a:effectLst/>
      </p:bgPr>
    </p:bg>
    <p:spTree>
      <p:nvGrpSpPr>
        <p:cNvPr id="1" name=""/>
        <p:cNvGrpSpPr/>
        <p:nvPr/>
      </p:nvGrpSpPr>
      <p:grpSpPr>
        <a:xfrm>
          <a:off x="0" y="0"/>
          <a:ext cx="0" cy="0"/>
          <a:chOff x="0" y="0"/>
          <a:chExt cx="0" cy="0"/>
        </a:xfrm>
      </p:grpSpPr>
      <p:pic>
        <p:nvPicPr>
          <p:cNvPr id="4" name="Picture 3" descr="A yellow and black background&#10;&#10;Description automatically generated">
            <a:extLst>
              <a:ext uri="{FF2B5EF4-FFF2-40B4-BE49-F238E27FC236}">
                <a16:creationId xmlns:a16="http://schemas.microsoft.com/office/drawing/2014/main" id="{F0FD70F6-C90D-F610-3F1E-0731264A12DC}"/>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42232"/>
            <a:ext cx="4572000" cy="1661993"/>
          </a:xfrm>
        </p:spPr>
        <p:txBody>
          <a:bodyPr anchor="t">
            <a:noAutofit/>
          </a:bodyPr>
          <a:lstStyle>
            <a:lvl1pPr algn="l">
              <a:defRPr sz="60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5" name="Slide Number Placeholder 5">
            <a:extLst>
              <a:ext uri="{FF2B5EF4-FFF2-40B4-BE49-F238E27FC236}">
                <a16:creationId xmlns:a16="http://schemas.microsoft.com/office/drawing/2014/main" id="{2F188CD0-E652-51D2-3CA5-2DC1387D6816}"/>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3" name="Text Placeholder 2">
            <a:extLst>
              <a:ext uri="{FF2B5EF4-FFF2-40B4-BE49-F238E27FC236}">
                <a16:creationId xmlns:a16="http://schemas.microsoft.com/office/drawing/2014/main" id="{BD8B8578-8536-95E2-05DB-327FD1D512A9}"/>
              </a:ext>
            </a:extLst>
          </p:cNvPr>
          <p:cNvSpPr>
            <a:spLocks noGrp="1"/>
          </p:cNvSpPr>
          <p:nvPr>
            <p:ph type="body" idx="15"/>
          </p:nvPr>
        </p:nvSpPr>
        <p:spPr>
          <a:xfrm>
            <a:off x="605121" y="374899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12181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Section 01 Light">
    <p:bg>
      <p:bgPr>
        <a:solidFill>
          <a:schemeClr val="bg2">
            <a:alpha val="50000"/>
          </a:schemeClr>
        </a:solidFill>
        <a:effectLst/>
      </p:bgPr>
    </p:bg>
    <p:spTree>
      <p:nvGrpSpPr>
        <p:cNvPr id="1" name=""/>
        <p:cNvGrpSpPr/>
        <p:nvPr/>
      </p:nvGrpSpPr>
      <p:grpSpPr>
        <a:xfrm>
          <a:off x="0" y="0"/>
          <a:ext cx="0" cy="0"/>
          <a:chOff x="0" y="0"/>
          <a:chExt cx="0" cy="0"/>
        </a:xfrm>
      </p:grpSpPr>
      <p:pic>
        <p:nvPicPr>
          <p:cNvPr id="3" name="Picture 2" descr="A yellow and black background&#10;&#10;Description automatically generated">
            <a:extLst>
              <a:ext uri="{FF2B5EF4-FFF2-40B4-BE49-F238E27FC236}">
                <a16:creationId xmlns:a16="http://schemas.microsoft.com/office/drawing/2014/main" id="{3A7C5441-32E0-4544-E941-82FA49B25069}"/>
              </a:ext>
            </a:extLst>
          </p:cNvPr>
          <p:cNvPicPr>
            <a:picLocks noChangeAspect="1"/>
          </p:cNvPicPr>
          <p:nvPr userDrawn="1"/>
        </p:nvPicPr>
        <p:blipFill>
          <a:blip r:embed="rId2"/>
          <a:stretch>
            <a:fillRect/>
          </a:stretch>
        </p:blipFill>
        <p:spPr>
          <a:xfrm>
            <a:off x="6096000" y="2340864"/>
            <a:ext cx="6096000" cy="4517136"/>
          </a:xfrm>
          <a:prstGeom prst="rect">
            <a:avLst/>
          </a:prstGeom>
        </p:spPr>
      </p:pic>
      <p:sp>
        <p:nvSpPr>
          <p:cNvPr id="7" name="Picture Placeholder 8">
            <a:extLst>
              <a:ext uri="{FF2B5EF4-FFF2-40B4-BE49-F238E27FC236}">
                <a16:creationId xmlns:a16="http://schemas.microsoft.com/office/drawing/2014/main" id="{117F08B4-6B39-CF48-5659-86BE4E75B2AB}"/>
              </a:ext>
            </a:extLst>
          </p:cNvPr>
          <p:cNvSpPr>
            <a:spLocks noGrp="1"/>
          </p:cNvSpPr>
          <p:nvPr>
            <p:ph type="pic" sz="quarter" idx="13" hasCustomPrompt="1"/>
          </p:nvPr>
        </p:nvSpPr>
        <p:spPr>
          <a:xfrm>
            <a:off x="6092953" y="-904"/>
            <a:ext cx="6099048" cy="4169663"/>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42232"/>
            <a:ext cx="4572000" cy="1661993"/>
          </a:xfrm>
        </p:spPr>
        <p:txBody>
          <a:bodyPr anchor="t">
            <a:noAutofit/>
          </a:bodyPr>
          <a:lstStyle>
            <a:lvl1pPr algn="l">
              <a:defRPr sz="60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5" name="Slide Number Placeholder 5">
            <a:extLst>
              <a:ext uri="{FF2B5EF4-FFF2-40B4-BE49-F238E27FC236}">
                <a16:creationId xmlns:a16="http://schemas.microsoft.com/office/drawing/2014/main" id="{2F188CD0-E652-51D2-3CA5-2DC1387D6816}"/>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4" name="Text Placeholder 2">
            <a:extLst>
              <a:ext uri="{FF2B5EF4-FFF2-40B4-BE49-F238E27FC236}">
                <a16:creationId xmlns:a16="http://schemas.microsoft.com/office/drawing/2014/main" id="{99581DAB-032B-E5BD-8987-56002ABB5F46}"/>
              </a:ext>
            </a:extLst>
          </p:cNvPr>
          <p:cNvSpPr>
            <a:spLocks noGrp="1"/>
          </p:cNvSpPr>
          <p:nvPr>
            <p:ph type="body" idx="15"/>
          </p:nvPr>
        </p:nvSpPr>
        <p:spPr>
          <a:xfrm>
            <a:off x="605121" y="374899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13754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Table of Content 02 Dark">
    <p:bg>
      <p:bgPr>
        <a:solidFill>
          <a:schemeClr val="bg2">
            <a:alpha val="50000"/>
          </a:schemeClr>
        </a:solidFill>
        <a:effectLst/>
      </p:bgPr>
    </p:bg>
    <p:spTree>
      <p:nvGrpSpPr>
        <p:cNvPr id="1" name=""/>
        <p:cNvGrpSpPr/>
        <p:nvPr/>
      </p:nvGrpSpPr>
      <p:grpSpPr>
        <a:xfrm>
          <a:off x="0" y="0"/>
          <a:ext cx="0" cy="0"/>
          <a:chOff x="0" y="0"/>
          <a:chExt cx="0" cy="0"/>
        </a:xfrm>
      </p:grpSpPr>
      <p:pic>
        <p:nvPicPr>
          <p:cNvPr id="3" name="Picture 2" descr="A yellow square with black border&#10;&#10;Description automatically generated">
            <a:extLst>
              <a:ext uri="{FF2B5EF4-FFF2-40B4-BE49-F238E27FC236}">
                <a16:creationId xmlns:a16="http://schemas.microsoft.com/office/drawing/2014/main" id="{A746F025-622C-F9C4-F01F-8E059EE432F9}"/>
              </a:ext>
            </a:extLst>
          </p:cNvPr>
          <p:cNvPicPr>
            <a:picLocks noChangeAspect="1"/>
          </p:cNvPicPr>
          <p:nvPr userDrawn="1"/>
        </p:nvPicPr>
        <p:blipFill>
          <a:blip r:embed="rId2"/>
          <a:stretch>
            <a:fillRect/>
          </a:stretch>
        </p:blipFill>
        <p:spPr>
          <a:xfrm>
            <a:off x="6483927" y="1601258"/>
            <a:ext cx="5708073" cy="5256742"/>
          </a:xfrm>
          <a:prstGeom prst="rect">
            <a:avLst/>
          </a:prstGeom>
        </p:spPr>
      </p:pic>
      <p:sp>
        <p:nvSpPr>
          <p:cNvPr id="11" name="Picture Placeholder 8">
            <a:extLst>
              <a:ext uri="{FF2B5EF4-FFF2-40B4-BE49-F238E27FC236}">
                <a16:creationId xmlns:a16="http://schemas.microsoft.com/office/drawing/2014/main" id="{92AE0D8B-6181-B3E9-637E-BC0FD1A03929}"/>
              </a:ext>
            </a:extLst>
          </p:cNvPr>
          <p:cNvSpPr>
            <a:spLocks noGrp="1"/>
          </p:cNvSpPr>
          <p:nvPr>
            <p:ph type="pic" sz="quarter" idx="13" hasCustomPrompt="1"/>
          </p:nvPr>
        </p:nvSpPr>
        <p:spPr>
          <a:xfrm>
            <a:off x="6486144" y="0"/>
            <a:ext cx="5705856" cy="4498848"/>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12446"/>
            <a:ext cx="4485358" cy="1554480"/>
          </a:xfrm>
        </p:spPr>
        <p:txBody>
          <a:bodyPr/>
          <a:lstStyle>
            <a:lvl1pPr>
              <a:defRPr sz="5400">
                <a:solidFill>
                  <a:schemeClr val="accent1"/>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7EC88895-8C8E-BCF3-07B9-E9B2994361AD}"/>
              </a:ext>
            </a:extLst>
          </p:cNvPr>
          <p:cNvSpPr>
            <a:spLocks noGrp="1"/>
          </p:cNvSpPr>
          <p:nvPr>
            <p:ph type="body" idx="14"/>
          </p:nvPr>
        </p:nvSpPr>
        <p:spPr>
          <a:xfrm>
            <a:off x="613496" y="3905150"/>
            <a:ext cx="4490519" cy="1947010"/>
          </a:xfrm>
        </p:spPr>
        <p:txBody>
          <a:bodyPr anchor="t">
            <a:noAutofit/>
          </a:bodyPr>
          <a:lstStyle>
            <a:lvl1pPr marL="0" indent="0">
              <a:buNone/>
              <a:defRPr sz="1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8813B6BE-BD04-6717-A2F4-93B90D2F8227}"/>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7" name="Text Placeholder 2">
            <a:extLst>
              <a:ext uri="{FF2B5EF4-FFF2-40B4-BE49-F238E27FC236}">
                <a16:creationId xmlns:a16="http://schemas.microsoft.com/office/drawing/2014/main" id="{FE42C435-236B-6B1A-CB9A-786200853C60}"/>
              </a:ext>
            </a:extLst>
          </p:cNvPr>
          <p:cNvSpPr>
            <a:spLocks noGrp="1"/>
          </p:cNvSpPr>
          <p:nvPr>
            <p:ph type="body" idx="15"/>
          </p:nvPr>
        </p:nvSpPr>
        <p:spPr>
          <a:xfrm>
            <a:off x="605121" y="163571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87664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Section 01 Light">
    <p:bg>
      <p:bgPr>
        <a:solidFill>
          <a:schemeClr val="bg2">
            <a:alpha val="50000"/>
          </a:schemeClr>
        </a:solidFill>
        <a:effectLst/>
      </p:bgPr>
    </p:bg>
    <p:spTree>
      <p:nvGrpSpPr>
        <p:cNvPr id="1" name=""/>
        <p:cNvGrpSpPr/>
        <p:nvPr/>
      </p:nvGrpSpPr>
      <p:grpSpPr>
        <a:xfrm>
          <a:off x="0" y="0"/>
          <a:ext cx="0" cy="0"/>
          <a:chOff x="0" y="0"/>
          <a:chExt cx="0" cy="0"/>
        </a:xfrm>
      </p:grpSpPr>
      <p:pic>
        <p:nvPicPr>
          <p:cNvPr id="3" name="Picture 2" descr="A purple square with a black background&#10;&#10;Description automatically generated">
            <a:extLst>
              <a:ext uri="{FF2B5EF4-FFF2-40B4-BE49-F238E27FC236}">
                <a16:creationId xmlns:a16="http://schemas.microsoft.com/office/drawing/2014/main" id="{AFA87D52-7641-5C67-D0A0-357D54896C89}"/>
              </a:ext>
            </a:extLst>
          </p:cNvPr>
          <p:cNvPicPr>
            <a:picLocks noChangeAspect="1"/>
          </p:cNvPicPr>
          <p:nvPr userDrawn="1"/>
        </p:nvPicPr>
        <p:blipFill>
          <a:blip r:embed="rId2"/>
          <a:stretch>
            <a:fillRect/>
          </a:stretch>
        </p:blipFill>
        <p:spPr>
          <a:xfrm>
            <a:off x="5326626" y="0"/>
            <a:ext cx="6865374" cy="6858000"/>
          </a:xfrm>
          <a:prstGeom prst="rect">
            <a:avLst/>
          </a:prstGeom>
        </p:spPr>
      </p:pic>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42232"/>
            <a:ext cx="4572000" cy="1661993"/>
          </a:xfrm>
        </p:spPr>
        <p:txBody>
          <a:bodyPr anchor="t">
            <a:noAutofit/>
          </a:bodyPr>
          <a:lstStyle>
            <a:lvl1pPr algn="l">
              <a:defRPr sz="60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5" name="Slide Number Placeholder 5">
            <a:extLst>
              <a:ext uri="{FF2B5EF4-FFF2-40B4-BE49-F238E27FC236}">
                <a16:creationId xmlns:a16="http://schemas.microsoft.com/office/drawing/2014/main" id="{2F188CD0-E652-51D2-3CA5-2DC1387D6816}"/>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4" name="Text Placeholder 2">
            <a:extLst>
              <a:ext uri="{FF2B5EF4-FFF2-40B4-BE49-F238E27FC236}">
                <a16:creationId xmlns:a16="http://schemas.microsoft.com/office/drawing/2014/main" id="{241A7A37-C1DB-45A9-BBB2-A84ACE394FA4}"/>
              </a:ext>
            </a:extLst>
          </p:cNvPr>
          <p:cNvSpPr>
            <a:spLocks noGrp="1"/>
          </p:cNvSpPr>
          <p:nvPr>
            <p:ph type="body" idx="15"/>
          </p:nvPr>
        </p:nvSpPr>
        <p:spPr>
          <a:xfrm>
            <a:off x="605121" y="374899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471289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Section 01 Light">
    <p:bg>
      <p:bgPr>
        <a:solidFill>
          <a:schemeClr val="bg2">
            <a:alpha val="50000"/>
          </a:schemeClr>
        </a:solidFill>
        <a:effectLst/>
      </p:bgPr>
    </p:bg>
    <p:spTree>
      <p:nvGrpSpPr>
        <p:cNvPr id="1" name=""/>
        <p:cNvGrpSpPr/>
        <p:nvPr/>
      </p:nvGrpSpPr>
      <p:grpSpPr>
        <a:xfrm>
          <a:off x="0" y="0"/>
          <a:ext cx="0" cy="0"/>
          <a:chOff x="0" y="0"/>
          <a:chExt cx="0" cy="0"/>
        </a:xfrm>
      </p:grpSpPr>
      <p:pic>
        <p:nvPicPr>
          <p:cNvPr id="4" name="Picture 3" descr="A blue square with black border&#10;&#10;Description automatically generated">
            <a:extLst>
              <a:ext uri="{FF2B5EF4-FFF2-40B4-BE49-F238E27FC236}">
                <a16:creationId xmlns:a16="http://schemas.microsoft.com/office/drawing/2014/main" id="{00345FF7-0213-C5E9-C74B-74C47815E531}"/>
              </a:ext>
            </a:extLst>
          </p:cNvPr>
          <p:cNvPicPr>
            <a:picLocks noChangeAspect="1"/>
          </p:cNvPicPr>
          <p:nvPr userDrawn="1"/>
        </p:nvPicPr>
        <p:blipFill>
          <a:blip r:embed="rId2"/>
          <a:stretch>
            <a:fillRect/>
          </a:stretch>
        </p:blipFill>
        <p:spPr>
          <a:xfrm>
            <a:off x="5326626" y="0"/>
            <a:ext cx="6865374" cy="6858000"/>
          </a:xfrm>
          <a:prstGeom prst="rect">
            <a:avLst/>
          </a:prstGeom>
        </p:spPr>
      </p:pic>
      <p:sp>
        <p:nvSpPr>
          <p:cNvPr id="10" name="Picture Placeholder 5">
            <a:extLst>
              <a:ext uri="{FF2B5EF4-FFF2-40B4-BE49-F238E27FC236}">
                <a16:creationId xmlns:a16="http://schemas.microsoft.com/office/drawing/2014/main" id="{D9D04C40-7BA3-33A2-73DB-7EEC68C372EC}"/>
              </a:ext>
            </a:extLst>
          </p:cNvPr>
          <p:cNvSpPr>
            <a:spLocks noGrp="1"/>
          </p:cNvSpPr>
          <p:nvPr>
            <p:ph type="pic" sz="quarter" idx="13" hasCustomPrompt="1"/>
          </p:nvPr>
        </p:nvSpPr>
        <p:spPr>
          <a:xfrm>
            <a:off x="6297889" y="946880"/>
            <a:ext cx="4965192" cy="4937760"/>
          </a:xfrm>
          <a:solidFill>
            <a:schemeClr val="accent2">
              <a:lumMod val="75000"/>
            </a:schemeClr>
          </a:solidFill>
        </p:spPr>
        <p:txBody>
          <a:bodyPr anchor="ctr">
            <a:normAutofit/>
          </a:bodyPr>
          <a:lstStyle>
            <a:lvl1pPr algn="ctr">
              <a:defRPr sz="1200" b="0"/>
            </a:lvl1pPr>
          </a:lstStyle>
          <a:p>
            <a:r>
              <a:rPr lang="en-US"/>
              <a:t>Insert Photo</a:t>
            </a:r>
          </a:p>
        </p:txBody>
      </p:sp>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42232"/>
            <a:ext cx="4572000" cy="1661993"/>
          </a:xfrm>
        </p:spPr>
        <p:txBody>
          <a:bodyPr anchor="t">
            <a:noAutofit/>
          </a:bodyPr>
          <a:lstStyle>
            <a:lvl1pPr algn="l">
              <a:defRPr sz="60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5" name="Slide Number Placeholder 5">
            <a:extLst>
              <a:ext uri="{FF2B5EF4-FFF2-40B4-BE49-F238E27FC236}">
                <a16:creationId xmlns:a16="http://schemas.microsoft.com/office/drawing/2014/main" id="{2F188CD0-E652-51D2-3CA5-2DC1387D6816}"/>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3" name="Text Placeholder 2">
            <a:extLst>
              <a:ext uri="{FF2B5EF4-FFF2-40B4-BE49-F238E27FC236}">
                <a16:creationId xmlns:a16="http://schemas.microsoft.com/office/drawing/2014/main" id="{890B8DA0-78D9-FF55-A7E3-8EBF5D6B70F6}"/>
              </a:ext>
            </a:extLst>
          </p:cNvPr>
          <p:cNvSpPr>
            <a:spLocks noGrp="1"/>
          </p:cNvSpPr>
          <p:nvPr>
            <p:ph type="body" idx="15"/>
          </p:nvPr>
        </p:nvSpPr>
        <p:spPr>
          <a:xfrm>
            <a:off x="605121" y="374899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740969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Table of Content 02 Dark">
    <p:bg>
      <p:bgPr>
        <a:solidFill>
          <a:schemeClr val="bg2">
            <a:alpha val="50000"/>
          </a:schemeClr>
        </a:solidFill>
        <a:effectLst/>
      </p:bgPr>
    </p:bg>
    <p:spTree>
      <p:nvGrpSpPr>
        <p:cNvPr id="1" name=""/>
        <p:cNvGrpSpPr/>
        <p:nvPr/>
      </p:nvGrpSpPr>
      <p:grpSpPr>
        <a:xfrm>
          <a:off x="0" y="0"/>
          <a:ext cx="0" cy="0"/>
          <a:chOff x="0" y="0"/>
          <a:chExt cx="0" cy="0"/>
        </a:xfrm>
      </p:grpSpPr>
      <p:pic>
        <p:nvPicPr>
          <p:cNvPr id="7" name="Picture 6" descr="A blue square with a black border&#10;&#10;Description automatically generated">
            <a:extLst>
              <a:ext uri="{FF2B5EF4-FFF2-40B4-BE49-F238E27FC236}">
                <a16:creationId xmlns:a16="http://schemas.microsoft.com/office/drawing/2014/main" id="{0DE8F8A1-FFC0-5D5D-34C4-0DE35D7B6863}"/>
              </a:ext>
            </a:extLst>
          </p:cNvPr>
          <p:cNvPicPr>
            <a:picLocks noChangeAspect="1"/>
          </p:cNvPicPr>
          <p:nvPr userDrawn="1"/>
        </p:nvPicPr>
        <p:blipFill>
          <a:blip r:embed="rId2"/>
          <a:stretch>
            <a:fillRect/>
          </a:stretch>
        </p:blipFill>
        <p:spPr>
          <a:xfrm flipV="1">
            <a:off x="6020520" y="682170"/>
            <a:ext cx="6171479" cy="6175829"/>
          </a:xfrm>
          <a:prstGeom prst="rect">
            <a:avLst/>
          </a:prstGeom>
        </p:spPr>
      </p:pic>
      <p:sp>
        <p:nvSpPr>
          <p:cNvPr id="11" name="Picture Placeholder 8">
            <a:extLst>
              <a:ext uri="{FF2B5EF4-FFF2-40B4-BE49-F238E27FC236}">
                <a16:creationId xmlns:a16="http://schemas.microsoft.com/office/drawing/2014/main" id="{92AE0D8B-6181-B3E9-637E-BC0FD1A03929}"/>
              </a:ext>
            </a:extLst>
          </p:cNvPr>
          <p:cNvSpPr>
            <a:spLocks noGrp="1"/>
          </p:cNvSpPr>
          <p:nvPr>
            <p:ph type="pic" sz="quarter" idx="13" hasCustomPrompt="1"/>
          </p:nvPr>
        </p:nvSpPr>
        <p:spPr>
          <a:xfrm>
            <a:off x="6537960" y="1234440"/>
            <a:ext cx="3566160" cy="3566160"/>
          </a:xfrm>
          <a:solidFill>
            <a:schemeClr val="accent2">
              <a:lumMod val="65000"/>
            </a:schemeClr>
          </a:solidFill>
        </p:spPr>
        <p:txBody>
          <a:bodyPr anchor="ctr"/>
          <a:lstStyle>
            <a:lvl1pPr algn="ctr">
              <a:defRPr sz="1200" b="0">
                <a:solidFill>
                  <a:schemeClr val="accent1"/>
                </a:solidFill>
              </a:defRPr>
            </a:lvl1pPr>
          </a:lstStyle>
          <a:p>
            <a:r>
              <a:rPr lang="en-US"/>
              <a:t>Insert Photo</a:t>
            </a:r>
          </a:p>
        </p:txBody>
      </p:sp>
      <p:sp>
        <p:nvSpPr>
          <p:cNvPr id="2" name="Title 1">
            <a:extLst>
              <a:ext uri="{FF2B5EF4-FFF2-40B4-BE49-F238E27FC236}">
                <a16:creationId xmlns:a16="http://schemas.microsoft.com/office/drawing/2014/main" id="{886283E1-72AC-E4ED-97F4-1735827281CC}"/>
              </a:ext>
            </a:extLst>
          </p:cNvPr>
          <p:cNvSpPr>
            <a:spLocks noGrp="1"/>
          </p:cNvSpPr>
          <p:nvPr>
            <p:ph type="title" hasCustomPrompt="1"/>
          </p:nvPr>
        </p:nvSpPr>
        <p:spPr>
          <a:xfrm>
            <a:off x="609600" y="2112446"/>
            <a:ext cx="4485358" cy="1554480"/>
          </a:xfrm>
        </p:spPr>
        <p:txBody>
          <a:bodyPr/>
          <a:lstStyle>
            <a:lvl1pPr>
              <a:defRPr sz="5400">
                <a:solidFill>
                  <a:schemeClr val="accent1"/>
                </a:solidFill>
              </a:defRPr>
            </a:lvl1pPr>
          </a:lstStyle>
          <a:p>
            <a:r>
              <a:rPr lang="en-US"/>
              <a:t>Headline title goes here</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1"/>
                </a:solidFill>
              </a:defRPr>
            </a:lvl1pPr>
          </a:lstStyle>
          <a:p>
            <a:r>
              <a:rPr lang="en-US"/>
              <a:t>© 2023 CFA Institute. All Rights Reserved</a:t>
            </a:r>
          </a:p>
        </p:txBody>
      </p:sp>
      <p:sp>
        <p:nvSpPr>
          <p:cNvPr id="9" name="Text Placeholder 2">
            <a:extLst>
              <a:ext uri="{FF2B5EF4-FFF2-40B4-BE49-F238E27FC236}">
                <a16:creationId xmlns:a16="http://schemas.microsoft.com/office/drawing/2014/main" id="{7EC88895-8C8E-BCF3-07B9-E9B2994361AD}"/>
              </a:ext>
            </a:extLst>
          </p:cNvPr>
          <p:cNvSpPr>
            <a:spLocks noGrp="1"/>
          </p:cNvSpPr>
          <p:nvPr>
            <p:ph type="body" idx="14"/>
          </p:nvPr>
        </p:nvSpPr>
        <p:spPr>
          <a:xfrm>
            <a:off x="613496" y="3905150"/>
            <a:ext cx="4490519" cy="1947010"/>
          </a:xfrm>
        </p:spPr>
        <p:txBody>
          <a:bodyPr anchor="t">
            <a:noAutofit/>
          </a:bodyPr>
          <a:lstStyle>
            <a:lvl1pPr marL="0" indent="0">
              <a:buNone/>
              <a:defRPr sz="1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8813B6BE-BD04-6717-A2F4-93B90D2F8227}"/>
              </a:ext>
            </a:extLst>
          </p:cNvPr>
          <p:cNvSpPr>
            <a:spLocks noGrp="1"/>
          </p:cNvSpPr>
          <p:nvPr>
            <p:ph type="sldNum" sz="quarter" idx="12"/>
          </p:nvPr>
        </p:nvSpPr>
        <p:spPr>
          <a:xfrm>
            <a:off x="11353800" y="6236208"/>
            <a:ext cx="457200" cy="153888"/>
          </a:xfrm>
        </p:spPr>
        <p:txBody>
          <a:bodyPr/>
          <a:lstStyle>
            <a:lvl1pPr>
              <a:defRPr>
                <a:solidFill>
                  <a:schemeClr val="accent1"/>
                </a:solidFill>
              </a:defRPr>
            </a:lvl1pPr>
          </a:lstStyle>
          <a:p>
            <a:fld id="{DFC37C41-61FD-5349-A192-9970B0AFE414}" type="slidenum">
              <a:rPr lang="en-US" smtClean="0"/>
              <a:pPr/>
              <a:t>‹#›</a:t>
            </a:fld>
            <a:endParaRPr lang="en-US"/>
          </a:p>
        </p:txBody>
      </p:sp>
      <p:sp>
        <p:nvSpPr>
          <p:cNvPr id="3" name="Text Placeholder 2">
            <a:extLst>
              <a:ext uri="{FF2B5EF4-FFF2-40B4-BE49-F238E27FC236}">
                <a16:creationId xmlns:a16="http://schemas.microsoft.com/office/drawing/2014/main" id="{1719B1D3-3CB1-4569-86DA-F998D2D47E5D}"/>
              </a:ext>
            </a:extLst>
          </p:cNvPr>
          <p:cNvSpPr>
            <a:spLocks noGrp="1"/>
          </p:cNvSpPr>
          <p:nvPr>
            <p:ph type="body" idx="15"/>
          </p:nvPr>
        </p:nvSpPr>
        <p:spPr>
          <a:xfrm>
            <a:off x="605121" y="163571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229811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6540-98CB-5408-4AF4-6AAE56CA64C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8F8BAFA-0B4A-0B1A-194A-7F5D5DD1B26F}"/>
              </a:ext>
            </a:extLst>
          </p:cNvPr>
          <p:cNvSpPr>
            <a:spLocks noGrp="1"/>
          </p:cNvSpPr>
          <p:nvPr>
            <p:ph type="ftr" sz="quarter" idx="11"/>
          </p:nvPr>
        </p:nvSpPr>
        <p:spPr/>
        <p:txBody>
          <a:bodyPr/>
          <a:lstStyle/>
          <a:p>
            <a:r>
              <a:rPr lang="en-US"/>
              <a:t>© 2023 CFA Institute. All Rights Reserved</a:t>
            </a:r>
          </a:p>
        </p:txBody>
      </p:sp>
      <p:sp>
        <p:nvSpPr>
          <p:cNvPr id="5" name="Slide Number Placeholder 4">
            <a:extLst>
              <a:ext uri="{FF2B5EF4-FFF2-40B4-BE49-F238E27FC236}">
                <a16:creationId xmlns:a16="http://schemas.microsoft.com/office/drawing/2014/main" id="{10D3C1B1-9C22-69B6-EDDC-2FEAE47139E2}"/>
              </a:ext>
            </a:extLst>
          </p:cNvPr>
          <p:cNvSpPr>
            <a:spLocks noGrp="1"/>
          </p:cNvSpPr>
          <p:nvPr>
            <p:ph type="sldNum" sz="quarter" idx="12"/>
          </p:nvPr>
        </p:nvSpPr>
        <p:spPr/>
        <p:txBody>
          <a:bodyPr/>
          <a:lstStyle/>
          <a:p>
            <a:fld id="{DFC37C41-61FD-5349-A192-9970B0AFE414}" type="slidenum">
              <a:rPr lang="en-US" smtClean="0"/>
              <a:t>‹#›</a:t>
            </a:fld>
            <a:endParaRPr lang="en-US"/>
          </a:p>
        </p:txBody>
      </p:sp>
    </p:spTree>
    <p:extLst>
      <p:ext uri="{BB962C8B-B14F-4D97-AF65-F5344CB8AC3E}">
        <p14:creationId xmlns:p14="http://schemas.microsoft.com/office/powerpoint/2010/main" val="24207868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4AC5CC-1AFC-7515-DE7F-E3415E6E5A83}"/>
              </a:ext>
            </a:extLst>
          </p:cNvPr>
          <p:cNvSpPr>
            <a:spLocks noGrp="1"/>
          </p:cNvSpPr>
          <p:nvPr>
            <p:ph type="ftr" sz="quarter" idx="11"/>
          </p:nvPr>
        </p:nvSpPr>
        <p:spPr/>
        <p:txBody>
          <a:bodyPr/>
          <a:lstStyle/>
          <a:p>
            <a:r>
              <a:rPr lang="en-US"/>
              <a:t>© 2023 CFA Institute. All Rights Reserved</a:t>
            </a:r>
          </a:p>
        </p:txBody>
      </p:sp>
      <p:sp>
        <p:nvSpPr>
          <p:cNvPr id="4" name="Slide Number Placeholder 3">
            <a:extLst>
              <a:ext uri="{FF2B5EF4-FFF2-40B4-BE49-F238E27FC236}">
                <a16:creationId xmlns:a16="http://schemas.microsoft.com/office/drawing/2014/main" id="{6185A85F-F296-CFA1-2111-33C968E5BFAB}"/>
              </a:ext>
            </a:extLst>
          </p:cNvPr>
          <p:cNvSpPr>
            <a:spLocks noGrp="1"/>
          </p:cNvSpPr>
          <p:nvPr>
            <p:ph type="sldNum" sz="quarter" idx="12"/>
          </p:nvPr>
        </p:nvSpPr>
        <p:spPr/>
        <p:txBody>
          <a:bodyPr/>
          <a:lstStyle/>
          <a:p>
            <a:fld id="{DFC37C41-61FD-5349-A192-9970B0AFE414}" type="slidenum">
              <a:rPr lang="en-US" smtClean="0"/>
              <a:t>‹#›</a:t>
            </a:fld>
            <a:endParaRPr lang="en-US"/>
          </a:p>
        </p:txBody>
      </p:sp>
    </p:spTree>
    <p:extLst>
      <p:ext uri="{BB962C8B-B14F-4D97-AF65-F5344CB8AC3E}">
        <p14:creationId xmlns:p14="http://schemas.microsoft.com/office/powerpoint/2010/main" val="28658403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3FF5C02B-D6A8-F290-2E29-F96B58D53A35}"/>
              </a:ext>
            </a:extLst>
          </p:cNvPr>
          <p:cNvSpPr>
            <a:spLocks noGrp="1"/>
          </p:cNvSpPr>
          <p:nvPr>
            <p:ph type="pic" sz="quarter" idx="13" hasCustomPrompt="1"/>
          </p:nvPr>
        </p:nvSpPr>
        <p:spPr>
          <a:xfrm>
            <a:off x="6096000" y="0"/>
            <a:ext cx="6096000" cy="6858000"/>
          </a:xfrm>
          <a:solidFill>
            <a:schemeClr val="accent2">
              <a:lumMod val="75000"/>
            </a:schemeClr>
          </a:solidFill>
        </p:spPr>
        <p:txBody>
          <a:bodyPr anchor="ctr"/>
          <a:lstStyle>
            <a:lvl1pPr algn="ctr">
              <a:defRPr sz="1000" b="0"/>
            </a:lvl1pPr>
          </a:lstStyle>
          <a:p>
            <a:r>
              <a:rPr lang="en-US"/>
              <a:t>Insert Photo</a:t>
            </a:r>
          </a:p>
        </p:txBody>
      </p:sp>
      <p:sp>
        <p:nvSpPr>
          <p:cNvPr id="3" name="Footer Placeholder 2">
            <a:extLst>
              <a:ext uri="{FF2B5EF4-FFF2-40B4-BE49-F238E27FC236}">
                <a16:creationId xmlns:a16="http://schemas.microsoft.com/office/drawing/2014/main" id="{FE4AC5CC-1AFC-7515-DE7F-E3415E6E5A83}"/>
              </a:ext>
            </a:extLst>
          </p:cNvPr>
          <p:cNvSpPr>
            <a:spLocks noGrp="1"/>
          </p:cNvSpPr>
          <p:nvPr>
            <p:ph type="ftr" sz="quarter" idx="11"/>
          </p:nvPr>
        </p:nvSpPr>
        <p:spPr/>
        <p:txBody>
          <a:bodyPr/>
          <a:lstStyle/>
          <a:p>
            <a:r>
              <a:rPr lang="en-US"/>
              <a:t>© 2023 CFA Institute. All Rights Reserved</a:t>
            </a:r>
          </a:p>
        </p:txBody>
      </p:sp>
      <p:sp>
        <p:nvSpPr>
          <p:cNvPr id="4" name="Slide Number Placeholder 3">
            <a:extLst>
              <a:ext uri="{FF2B5EF4-FFF2-40B4-BE49-F238E27FC236}">
                <a16:creationId xmlns:a16="http://schemas.microsoft.com/office/drawing/2014/main" id="{6185A85F-F296-CFA1-2111-33C968E5BFAB}"/>
              </a:ext>
            </a:extLst>
          </p:cNvPr>
          <p:cNvSpPr>
            <a:spLocks noGrp="1"/>
          </p:cNvSpPr>
          <p:nvPr>
            <p:ph type="sldNum" sz="quarter" idx="12"/>
          </p:nvPr>
        </p:nvSpPr>
        <p:spPr/>
        <p:txBody>
          <a:bodyPr/>
          <a:lstStyle/>
          <a:p>
            <a:fld id="{DFC37C41-61FD-5349-A192-9970B0AFE414}" type="slidenum">
              <a:rPr lang="en-US" smtClean="0"/>
              <a:t>‹#›</a:t>
            </a:fld>
            <a:endParaRPr lang="en-US"/>
          </a:p>
        </p:txBody>
      </p:sp>
    </p:spTree>
    <p:extLst>
      <p:ext uri="{BB962C8B-B14F-4D97-AF65-F5344CB8AC3E}">
        <p14:creationId xmlns:p14="http://schemas.microsoft.com/office/powerpoint/2010/main" val="636448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6540-98CB-5408-4AF4-6AAE56CA64CD}"/>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58F8BAFA-0B4A-0B1A-194A-7F5D5DD1B26F}"/>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5" name="Slide Number Placeholder 4">
            <a:extLst>
              <a:ext uri="{FF2B5EF4-FFF2-40B4-BE49-F238E27FC236}">
                <a16:creationId xmlns:a16="http://schemas.microsoft.com/office/drawing/2014/main" id="{10D3C1B1-9C22-69B6-EDDC-2FEAE47139E2}"/>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427301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03 Photo Light">
    <p:bg>
      <p:bgPr>
        <a:solidFill>
          <a:schemeClr val="bg2">
            <a:alpha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8ABD6A7-97DC-0F94-73C1-05E5826CC6EE}"/>
              </a:ext>
            </a:extLst>
          </p:cNvPr>
          <p:cNvSpPr>
            <a:spLocks noGrp="1"/>
          </p:cNvSpPr>
          <p:nvPr>
            <p:ph type="pic" sz="quarter" idx="12" hasCustomPrompt="1"/>
          </p:nvPr>
        </p:nvSpPr>
        <p:spPr>
          <a:xfrm>
            <a:off x="5630863" y="0"/>
            <a:ext cx="6561137" cy="6858000"/>
          </a:xfrm>
          <a:solidFill>
            <a:schemeClr val="accent2">
              <a:lumMod val="75000"/>
            </a:schemeClr>
          </a:solidFill>
        </p:spPr>
        <p:txBody>
          <a:bodyPr anchor="ctr">
            <a:normAutofit/>
          </a:bodyPr>
          <a:lstStyle>
            <a:lvl1pPr algn="ctr">
              <a:defRPr sz="1200" b="0"/>
            </a:lvl1pPr>
          </a:lstStyle>
          <a:p>
            <a:r>
              <a:rPr lang="en-US"/>
              <a:t>Insert Photo</a:t>
            </a:r>
          </a:p>
        </p:txBody>
      </p:sp>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2852564"/>
            <a:ext cx="4572000" cy="1661993"/>
          </a:xfrm>
        </p:spPr>
        <p:txBody>
          <a:bodyPr anchor="t">
            <a:noAutofit/>
          </a:bodyPr>
          <a:lstStyle>
            <a:lvl1pPr algn="l">
              <a:defRPr sz="54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3" name="Text Placeholder 2">
            <a:extLst>
              <a:ext uri="{FF2B5EF4-FFF2-40B4-BE49-F238E27FC236}">
                <a16:creationId xmlns:a16="http://schemas.microsoft.com/office/drawing/2014/main" id="{5A732EED-DAB1-2FA3-9475-434B19BD843B}"/>
              </a:ext>
            </a:extLst>
          </p:cNvPr>
          <p:cNvSpPr>
            <a:spLocks noGrp="1"/>
          </p:cNvSpPr>
          <p:nvPr>
            <p:ph type="body" idx="14"/>
          </p:nvPr>
        </p:nvSpPr>
        <p:spPr>
          <a:xfrm>
            <a:off x="605121" y="2376424"/>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15138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6F1FEC-FC9B-5A24-ADFD-E96F5845B44B}"/>
              </a:ext>
            </a:extLst>
          </p:cNvPr>
          <p:cNvSpPr>
            <a:spLocks noGrp="1"/>
          </p:cNvSpPr>
          <p:nvPr>
            <p:ph type="pic" sz="quarter" idx="13" hasCustomPrompt="1"/>
          </p:nvPr>
        </p:nvSpPr>
        <p:spPr>
          <a:xfrm>
            <a:off x="8382000" y="0"/>
            <a:ext cx="3810000" cy="6858000"/>
          </a:xfrm>
          <a:solidFill>
            <a:schemeClr val="accent2">
              <a:lumMod val="75000"/>
            </a:schemeClr>
          </a:solidFill>
        </p:spPr>
        <p:txBody>
          <a:bodyPr anchor="ctr"/>
          <a:lstStyle>
            <a:lvl1pPr algn="ctr">
              <a:defRPr sz="1000" b="0"/>
            </a:lvl1pPr>
          </a:lstStyle>
          <a:p>
            <a:r>
              <a:rPr lang="en-US"/>
              <a:t>Insert Photo</a:t>
            </a:r>
          </a:p>
        </p:txBody>
      </p:sp>
      <p:sp>
        <p:nvSpPr>
          <p:cNvPr id="2" name="Title 1">
            <a:extLst>
              <a:ext uri="{FF2B5EF4-FFF2-40B4-BE49-F238E27FC236}">
                <a16:creationId xmlns:a16="http://schemas.microsoft.com/office/drawing/2014/main" id="{1D646540-98CB-5408-4AF4-6AAE56CA64CD}"/>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58F8BAFA-0B4A-0B1A-194A-7F5D5DD1B26F}"/>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5" name="Slide Number Placeholder 4">
            <a:extLst>
              <a:ext uri="{FF2B5EF4-FFF2-40B4-BE49-F238E27FC236}">
                <a16:creationId xmlns:a16="http://schemas.microsoft.com/office/drawing/2014/main" id="{10D3C1B1-9C22-69B6-EDDC-2FEAE47139E2}"/>
              </a:ext>
            </a:extLst>
          </p:cNvPr>
          <p:cNvSpPr>
            <a:spLocks noGrp="1"/>
          </p:cNvSpPr>
          <p:nvPr>
            <p:ph type="sldNum" sz="quarter" idx="12"/>
          </p:nvPr>
        </p:nvSpPr>
        <p:spPr/>
        <p:txBody>
          <a:bodyPr/>
          <a:lstStyle>
            <a:lvl1pPr>
              <a:defRPr>
                <a:solidFill>
                  <a:schemeClr val="accent1"/>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1657831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4AC5CC-1AFC-7515-DE7F-E3415E6E5A83}"/>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4" name="Slide Number Placeholder 3">
            <a:extLst>
              <a:ext uri="{FF2B5EF4-FFF2-40B4-BE49-F238E27FC236}">
                <a16:creationId xmlns:a16="http://schemas.microsoft.com/office/drawing/2014/main" id="{6185A85F-F296-CFA1-2111-33C968E5BFA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15915117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Table of Content 02 Dar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
        <p:nvSpPr>
          <p:cNvPr id="3" name="TextBox 2">
            <a:extLst>
              <a:ext uri="{FF2B5EF4-FFF2-40B4-BE49-F238E27FC236}">
                <a16:creationId xmlns:a16="http://schemas.microsoft.com/office/drawing/2014/main" id="{F41B6915-BF75-E111-D330-1DD70CBAEC65}"/>
              </a:ext>
            </a:extLst>
          </p:cNvPr>
          <p:cNvSpPr txBox="1"/>
          <p:nvPr userDrawn="1"/>
        </p:nvSpPr>
        <p:spPr>
          <a:xfrm>
            <a:off x="473308" y="4224144"/>
            <a:ext cx="4985660" cy="1323439"/>
          </a:xfrm>
          <a:prstGeom prst="rect">
            <a:avLst/>
          </a:prstGeom>
          <a:noFill/>
        </p:spPr>
        <p:txBody>
          <a:bodyPr wrap="none" rtlCol="0">
            <a:spAutoFit/>
          </a:bodyPr>
          <a:lstStyle/>
          <a:p>
            <a:pPr algn="r"/>
            <a:r>
              <a:rPr lang="en-US" sz="8000" b="0" i="0">
                <a:solidFill>
                  <a:schemeClr val="accent2"/>
                </a:solidFill>
                <a:latin typeface="Flecha S Medium" panose="02050703060505060204" pitchFamily="18" charset="77"/>
              </a:rPr>
              <a:t>Thank you</a:t>
            </a:r>
          </a:p>
        </p:txBody>
      </p:sp>
      <p:pic>
        <p:nvPicPr>
          <p:cNvPr id="4" name="Picture 3">
            <a:extLst>
              <a:ext uri="{FF2B5EF4-FFF2-40B4-BE49-F238E27FC236}">
                <a16:creationId xmlns:a16="http://schemas.microsoft.com/office/drawing/2014/main" id="{7D5F04A9-7FB4-206D-6D50-251EE16E2B3B}"/>
              </a:ext>
            </a:extLst>
          </p:cNvPr>
          <p:cNvPicPr>
            <a:picLocks noChangeAspect="1"/>
          </p:cNvPicPr>
          <p:nvPr userDrawn="1"/>
        </p:nvPicPr>
        <p:blipFill rotWithShape="1">
          <a:blip r:embed="rId2"/>
          <a:srcRect t="21394" r="19041"/>
          <a:stretch/>
        </p:blipFill>
        <p:spPr>
          <a:xfrm>
            <a:off x="6111018" y="0"/>
            <a:ext cx="6097064" cy="5876144"/>
          </a:xfrm>
          <a:prstGeom prst="rect">
            <a:avLst/>
          </a:prstGeom>
        </p:spPr>
      </p:pic>
    </p:spTree>
    <p:extLst>
      <p:ext uri="{BB962C8B-B14F-4D97-AF65-F5344CB8AC3E}">
        <p14:creationId xmlns:p14="http://schemas.microsoft.com/office/powerpoint/2010/main" val="2490957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6404835" cy="63649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
        <p:nvSpPr>
          <p:cNvPr id="7" name="Text Placeholder 2">
            <a:extLst>
              <a:ext uri="{FF2B5EF4-FFF2-40B4-BE49-F238E27FC236}">
                <a16:creationId xmlns:a16="http://schemas.microsoft.com/office/drawing/2014/main" id="{FA63FB08-913E-A540-03AA-E526F6B296D5}"/>
              </a:ext>
            </a:extLst>
          </p:cNvPr>
          <p:cNvSpPr>
            <a:spLocks noGrp="1"/>
          </p:cNvSpPr>
          <p:nvPr>
            <p:ph type="body" idx="13"/>
          </p:nvPr>
        </p:nvSpPr>
        <p:spPr>
          <a:xfrm>
            <a:off x="605121" y="1626845"/>
            <a:ext cx="6405279" cy="500719"/>
          </a:xfrm>
        </p:spPr>
        <p:txBody>
          <a:bodyPr anchor="t">
            <a:normAutofit/>
          </a:bodyPr>
          <a:lstStyle>
            <a:lvl1pPr marL="0" indent="0">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ext Placeholder 2">
            <a:extLst>
              <a:ext uri="{FF2B5EF4-FFF2-40B4-BE49-F238E27FC236}">
                <a16:creationId xmlns:a16="http://schemas.microsoft.com/office/drawing/2014/main" id="{5A8548A8-495E-F717-2EC6-8E21593DA2C6}"/>
              </a:ext>
            </a:extLst>
          </p:cNvPr>
          <p:cNvSpPr>
            <a:spLocks noGrp="1"/>
          </p:cNvSpPr>
          <p:nvPr>
            <p:ph type="body" idx="15"/>
          </p:nvPr>
        </p:nvSpPr>
        <p:spPr>
          <a:xfrm>
            <a:off x="605121" y="558751"/>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6791960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p>
            <a:fld id="{DFC37C41-61FD-5349-A192-9970B0AFE414}" type="slidenum">
              <a:rPr lang="en-US" smtClean="0"/>
              <a:t>‹#›</a:t>
            </a:fld>
            <a:endParaRPr lang="en-US"/>
          </a:p>
        </p:txBody>
      </p:sp>
    </p:spTree>
    <p:extLst>
      <p:ext uri="{BB962C8B-B14F-4D97-AF65-F5344CB8AC3E}">
        <p14:creationId xmlns:p14="http://schemas.microsoft.com/office/powerpoint/2010/main" val="41165823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01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83E1-72AC-E4ED-97F4-1735827281CC}"/>
              </a:ext>
            </a:extLst>
          </p:cNvPr>
          <p:cNvSpPr>
            <a:spLocks noGrp="1"/>
          </p:cNvSpPr>
          <p:nvPr>
            <p:ph type="title"/>
          </p:nvPr>
        </p:nvSpPr>
        <p:spPr>
          <a:xfrm>
            <a:off x="605121" y="860613"/>
            <a:ext cx="6405280" cy="636494"/>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0DA5327-52FE-0931-4502-EC5F5FFE49F0}"/>
              </a:ext>
            </a:extLst>
          </p:cNvPr>
          <p:cNvSpPr>
            <a:spLocks noGrp="1"/>
          </p:cNvSpPr>
          <p:nvPr>
            <p:ph idx="1"/>
          </p:nvPr>
        </p:nvSpPr>
        <p:spPr>
          <a:xfrm>
            <a:off x="605121" y="2121408"/>
            <a:ext cx="6405279" cy="3660827"/>
          </a:xfrm>
        </p:spPr>
        <p:txBody>
          <a:bodyPr>
            <a:normAutofit/>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622679-E090-8FB7-1816-F022F6CCC2CE}"/>
              </a:ext>
            </a:extLst>
          </p:cNvPr>
          <p:cNvSpPr>
            <a:spLocks noGrp="1"/>
          </p:cNvSpPr>
          <p:nvPr>
            <p:ph type="ftr" sz="quarter" idx="11"/>
          </p:nvPr>
        </p:nvSpPr>
        <p:spPr/>
        <p:txBody>
          <a:bodyPr/>
          <a:lstStyle>
            <a:lvl1pPr>
              <a:defRPr>
                <a:solidFill>
                  <a:schemeClr val="accent2"/>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AF4F096F-CA26-FECA-AE37-2A8098FCF0DB}"/>
              </a:ext>
            </a:extLst>
          </p:cNvPr>
          <p:cNvSpPr>
            <a:spLocks noGrp="1"/>
          </p:cNvSpPr>
          <p:nvPr>
            <p:ph type="sldNum" sz="quarter" idx="12"/>
          </p:nvPr>
        </p:nvSpPr>
        <p:spPr/>
        <p:txBody>
          <a:bodyPr/>
          <a:lstStyle>
            <a:lvl1pPr>
              <a:defRPr>
                <a:solidFill>
                  <a:schemeClr val="accent2"/>
                </a:solidFill>
              </a:defRPr>
            </a:lvl1pPr>
          </a:lstStyle>
          <a:p>
            <a:fld id="{DFC37C41-61FD-5349-A192-9970B0AFE414}" type="slidenum">
              <a:rPr lang="en-US" smtClean="0"/>
              <a:pPr/>
              <a:t>‹#›</a:t>
            </a:fld>
            <a:endParaRPr lang="en-US"/>
          </a:p>
        </p:txBody>
      </p:sp>
      <p:sp>
        <p:nvSpPr>
          <p:cNvPr id="4" name="Text Placeholder 2">
            <a:extLst>
              <a:ext uri="{FF2B5EF4-FFF2-40B4-BE49-F238E27FC236}">
                <a16:creationId xmlns:a16="http://schemas.microsoft.com/office/drawing/2014/main" id="{0BB9A353-2E47-AA6F-BFD6-AE895167D4BF}"/>
              </a:ext>
            </a:extLst>
          </p:cNvPr>
          <p:cNvSpPr>
            <a:spLocks noGrp="1"/>
          </p:cNvSpPr>
          <p:nvPr>
            <p:ph type="body" idx="15"/>
          </p:nvPr>
        </p:nvSpPr>
        <p:spPr>
          <a:xfrm>
            <a:off x="605121" y="558751"/>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7288149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6D797A-F7E6-B4A1-BF93-DE389A1911B5}"/>
              </a:ext>
            </a:extLst>
          </p:cNvPr>
          <p:cNvSpPr>
            <a:spLocks noGrp="1"/>
          </p:cNvSpPr>
          <p:nvPr>
            <p:ph type="sldNum" sz="quarter" idx="10"/>
          </p:nvPr>
        </p:nvSpPr>
        <p:spPr>
          <a:xfrm>
            <a:off x="9087563" y="6198594"/>
            <a:ext cx="2743200" cy="187170"/>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25665DFC-E6E1-AC46-8C75-398C3AC7E514}" type="slidenum">
              <a:rPr lang="en-US" smtClean="0"/>
              <a:pPr/>
              <a:t>‹#›</a:t>
            </a:fld>
            <a:endParaRPr lang="en-US"/>
          </a:p>
        </p:txBody>
      </p:sp>
    </p:spTree>
    <p:extLst>
      <p:ext uri="{BB962C8B-B14F-4D97-AF65-F5344CB8AC3E}">
        <p14:creationId xmlns:p14="http://schemas.microsoft.com/office/powerpoint/2010/main" val="3361470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03 Photo Dark">
    <p:bg>
      <p:bgPr>
        <a:solidFill>
          <a:schemeClr val="tx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E0DBAF3-315B-0F99-2AB9-2CCA70A05934}"/>
              </a:ext>
            </a:extLst>
          </p:cNvPr>
          <p:cNvSpPr>
            <a:spLocks noGrp="1"/>
          </p:cNvSpPr>
          <p:nvPr>
            <p:ph type="pic" sz="quarter" idx="12" hasCustomPrompt="1"/>
          </p:nvPr>
        </p:nvSpPr>
        <p:spPr>
          <a:xfrm>
            <a:off x="5630863" y="0"/>
            <a:ext cx="6561137" cy="6858000"/>
          </a:xfrm>
          <a:solidFill>
            <a:schemeClr val="accent2">
              <a:lumMod val="75000"/>
            </a:schemeClr>
          </a:solidFill>
        </p:spPr>
        <p:txBody>
          <a:bodyPr anchor="ctr">
            <a:normAutofit/>
          </a:bodyPr>
          <a:lstStyle>
            <a:lvl1pPr algn="ctr">
              <a:defRPr sz="1200" b="0"/>
            </a:lvl1pPr>
          </a:lstStyle>
          <a:p>
            <a:r>
              <a:rPr lang="en-US"/>
              <a:t>Insert Photo</a:t>
            </a:r>
          </a:p>
        </p:txBody>
      </p:sp>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2852564"/>
            <a:ext cx="4572000" cy="1661993"/>
          </a:xfrm>
        </p:spPr>
        <p:txBody>
          <a:bodyPr anchor="t">
            <a:noAutofit/>
          </a:bodyPr>
          <a:lstStyle>
            <a:lvl1pPr algn="l">
              <a:defRPr sz="5400">
                <a:solidFill>
                  <a:schemeClr val="accent2"/>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2"/>
                </a:solidFill>
              </a:defRPr>
            </a:lvl1pPr>
          </a:lstStyle>
          <a:p>
            <a:r>
              <a:rPr lang="en-US"/>
              <a:t>© 2023 CFA Institute. All Rights Reserved</a:t>
            </a:r>
          </a:p>
        </p:txBody>
      </p:sp>
      <p:sp>
        <p:nvSpPr>
          <p:cNvPr id="3" name="Text Placeholder 2">
            <a:extLst>
              <a:ext uri="{FF2B5EF4-FFF2-40B4-BE49-F238E27FC236}">
                <a16:creationId xmlns:a16="http://schemas.microsoft.com/office/drawing/2014/main" id="{6AEDE136-7733-53B9-929D-67A8295584A0}"/>
              </a:ext>
            </a:extLst>
          </p:cNvPr>
          <p:cNvSpPr>
            <a:spLocks noGrp="1"/>
          </p:cNvSpPr>
          <p:nvPr>
            <p:ph type="body" idx="14"/>
          </p:nvPr>
        </p:nvSpPr>
        <p:spPr>
          <a:xfrm>
            <a:off x="605121" y="2376424"/>
            <a:ext cx="3270126" cy="169277"/>
          </a:xfrm>
          <a:noFill/>
        </p:spPr>
        <p:txBody>
          <a:bodyPr wrap="none" rtlCol="0">
            <a:spAutoFit/>
          </a:bodyPr>
          <a:lstStyle>
            <a:lvl1pPr>
              <a:defRPr lang="en-US" sz="1100" cap="all" spc="150" baseline="0" dirty="0">
                <a:solidFill>
                  <a:schemeClr val="accent2"/>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2878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04 Text Light">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FFF02-3F57-1F78-BB68-591118CE848D}"/>
              </a:ext>
            </a:extLst>
          </p:cNvPr>
          <p:cNvSpPr>
            <a:spLocks noGrp="1"/>
          </p:cNvSpPr>
          <p:nvPr>
            <p:ph type="ctrTitle" hasCustomPrompt="1"/>
          </p:nvPr>
        </p:nvSpPr>
        <p:spPr>
          <a:xfrm>
            <a:off x="603504" y="4151376"/>
            <a:ext cx="4572000" cy="1661993"/>
          </a:xfrm>
        </p:spPr>
        <p:txBody>
          <a:bodyPr anchor="t">
            <a:noAutofit/>
          </a:bodyPr>
          <a:lstStyle>
            <a:lvl1pPr algn="l">
              <a:defRPr sz="6000">
                <a:solidFill>
                  <a:schemeClr val="accent1"/>
                </a:solidFill>
              </a:defRPr>
            </a:lvl1pPr>
          </a:lstStyle>
          <a:p>
            <a:r>
              <a:rPr lang="en-US"/>
              <a:t>Section title goes here</a:t>
            </a:r>
          </a:p>
        </p:txBody>
      </p:sp>
      <p:sp>
        <p:nvSpPr>
          <p:cNvPr id="8" name="Footer Placeholder 4">
            <a:extLst>
              <a:ext uri="{FF2B5EF4-FFF2-40B4-BE49-F238E27FC236}">
                <a16:creationId xmlns:a16="http://schemas.microsoft.com/office/drawing/2014/main" id="{77BCD8A8-64A4-5C20-F77D-D01819C582D5}"/>
              </a:ext>
            </a:extLst>
          </p:cNvPr>
          <p:cNvSpPr>
            <a:spLocks noGrp="1"/>
          </p:cNvSpPr>
          <p:nvPr>
            <p:ph type="ftr" sz="quarter" idx="11"/>
          </p:nvPr>
        </p:nvSpPr>
        <p:spPr>
          <a:xfrm>
            <a:off x="605121" y="6251021"/>
            <a:ext cx="4114800" cy="123111"/>
          </a:xfrm>
        </p:spPr>
        <p:txBody>
          <a:bodyPr/>
          <a:lstStyle>
            <a:lvl1pPr>
              <a:defRPr>
                <a:solidFill>
                  <a:schemeClr val="accent1"/>
                </a:solidFill>
              </a:defRPr>
            </a:lvl1pPr>
          </a:lstStyle>
          <a:p>
            <a:r>
              <a:rPr lang="en-US"/>
              <a:t>© 2023 CFA Institute. All Rights Reserved</a:t>
            </a:r>
          </a:p>
        </p:txBody>
      </p:sp>
      <p:sp>
        <p:nvSpPr>
          <p:cNvPr id="6" name="Text Placeholder 5">
            <a:extLst>
              <a:ext uri="{FF2B5EF4-FFF2-40B4-BE49-F238E27FC236}">
                <a16:creationId xmlns:a16="http://schemas.microsoft.com/office/drawing/2014/main" id="{EB3D43F2-EAA3-73BE-D020-2B63AB088F98}"/>
              </a:ext>
            </a:extLst>
          </p:cNvPr>
          <p:cNvSpPr>
            <a:spLocks noGrp="1"/>
          </p:cNvSpPr>
          <p:nvPr>
            <p:ph type="body" sz="quarter" idx="12"/>
          </p:nvPr>
        </p:nvSpPr>
        <p:spPr>
          <a:xfrm>
            <a:off x="6096000" y="4151376"/>
            <a:ext cx="4708525" cy="1874838"/>
          </a:xfrm>
        </p:spPr>
        <p:txBody>
          <a:bodyPr>
            <a:noAutofit/>
          </a:bodyPr>
          <a:lstStyle>
            <a:lvl1pPr>
              <a:spcAft>
                <a:spcPts val="1400"/>
              </a:spcAft>
              <a:defRPr sz="1400">
                <a:solidFill>
                  <a:schemeClr val="accent1"/>
                </a:solidFill>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8B6CF07-364E-4D1B-66F0-CD310581E3A3}"/>
              </a:ext>
            </a:extLst>
          </p:cNvPr>
          <p:cNvSpPr>
            <a:spLocks noGrp="1"/>
          </p:cNvSpPr>
          <p:nvPr>
            <p:ph type="sldNum" sz="quarter" idx="4"/>
          </p:nvPr>
        </p:nvSpPr>
        <p:spPr>
          <a:xfrm>
            <a:off x="11353800" y="6251021"/>
            <a:ext cx="457200" cy="153888"/>
          </a:xfrm>
          <a:prstGeom prst="rect">
            <a:avLst/>
          </a:prstGeom>
        </p:spPr>
        <p:txBody>
          <a:bodyPr vert="horz" lIns="0" tIns="0" rIns="0" bIns="0" rtlCol="0" anchor="ctr">
            <a:noAutofit/>
          </a:bodyPr>
          <a:lstStyle>
            <a:lvl1pPr algn="r">
              <a:defRPr sz="1000">
                <a:solidFill>
                  <a:schemeClr val="accent1"/>
                </a:solidFill>
              </a:defRPr>
            </a:lvl1pPr>
          </a:lstStyle>
          <a:p>
            <a:fld id="{DFC37C41-61FD-5349-A192-9970B0AFE414}" type="slidenum">
              <a:rPr lang="en-US" smtClean="0"/>
              <a:pPr/>
              <a:t>‹#›</a:t>
            </a:fld>
            <a:endParaRPr lang="en-US"/>
          </a:p>
        </p:txBody>
      </p:sp>
      <p:sp>
        <p:nvSpPr>
          <p:cNvPr id="3" name="Text Placeholder 2">
            <a:extLst>
              <a:ext uri="{FF2B5EF4-FFF2-40B4-BE49-F238E27FC236}">
                <a16:creationId xmlns:a16="http://schemas.microsoft.com/office/drawing/2014/main" id="{113B3F0A-DA00-A216-2B2E-B115DBA31CB1}"/>
              </a:ext>
            </a:extLst>
          </p:cNvPr>
          <p:cNvSpPr>
            <a:spLocks noGrp="1"/>
          </p:cNvSpPr>
          <p:nvPr>
            <p:ph type="body" idx="14"/>
          </p:nvPr>
        </p:nvSpPr>
        <p:spPr>
          <a:xfrm>
            <a:off x="605121" y="3748024"/>
            <a:ext cx="3270126" cy="169277"/>
          </a:xfrm>
          <a:noFill/>
        </p:spPr>
        <p:txBody>
          <a:bodyPr wrap="none" rtlCol="0">
            <a:spAutoFit/>
          </a:bodyPr>
          <a:lstStyle>
            <a:lvl1pPr>
              <a:defRPr lang="en-US" sz="1100" cap="all" spc="150" baseline="0" dirty="0">
                <a:solidFill>
                  <a:schemeClr val="accent3"/>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3779696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E34A6-3F36-88C1-F6E7-AC05F18383B3}"/>
              </a:ext>
            </a:extLst>
          </p:cNvPr>
          <p:cNvSpPr>
            <a:spLocks noGrp="1"/>
          </p:cNvSpPr>
          <p:nvPr>
            <p:ph type="title"/>
          </p:nvPr>
        </p:nvSpPr>
        <p:spPr>
          <a:xfrm>
            <a:off x="605121" y="860613"/>
            <a:ext cx="6405280" cy="636494"/>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23170FD3-69C5-60E5-F1C1-4B0A90FD6115}"/>
              </a:ext>
            </a:extLst>
          </p:cNvPr>
          <p:cNvSpPr>
            <a:spLocks noGrp="1"/>
          </p:cNvSpPr>
          <p:nvPr>
            <p:ph type="body" idx="1"/>
          </p:nvPr>
        </p:nvSpPr>
        <p:spPr>
          <a:xfrm>
            <a:off x="605121" y="2590799"/>
            <a:ext cx="6405279" cy="333487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091380-E843-CE48-D303-FC3D4517C50B}"/>
              </a:ext>
            </a:extLst>
          </p:cNvPr>
          <p:cNvSpPr>
            <a:spLocks noGrp="1"/>
          </p:cNvSpPr>
          <p:nvPr>
            <p:ph type="ftr" sz="quarter" idx="3"/>
          </p:nvPr>
        </p:nvSpPr>
        <p:spPr>
          <a:xfrm>
            <a:off x="605121" y="6236208"/>
            <a:ext cx="4114800" cy="123111"/>
          </a:xfrm>
          <a:prstGeom prst="rect">
            <a:avLst/>
          </a:prstGeom>
        </p:spPr>
        <p:txBody>
          <a:bodyPr vert="horz" lIns="0" tIns="0" rIns="0" bIns="0" rtlCol="0" anchor="ctr">
            <a:noAutofit/>
          </a:bodyPr>
          <a:lstStyle>
            <a:lvl1pPr algn="l">
              <a:defRPr sz="800">
                <a:solidFill>
                  <a:schemeClr val="accent1"/>
                </a:solidFill>
              </a:defRPr>
            </a:lvl1pPr>
          </a:lstStyle>
          <a:p>
            <a:r>
              <a:rPr lang="en-US"/>
              <a:t>© 2023 CFA Institute. All Rights Reserved</a:t>
            </a:r>
          </a:p>
        </p:txBody>
      </p:sp>
      <p:sp>
        <p:nvSpPr>
          <p:cNvPr id="6" name="Slide Number Placeholder 5">
            <a:extLst>
              <a:ext uri="{FF2B5EF4-FFF2-40B4-BE49-F238E27FC236}">
                <a16:creationId xmlns:a16="http://schemas.microsoft.com/office/drawing/2014/main" id="{C56B6635-50D3-3569-BBA4-4C5D8A471F21}"/>
              </a:ext>
            </a:extLst>
          </p:cNvPr>
          <p:cNvSpPr>
            <a:spLocks noGrp="1"/>
          </p:cNvSpPr>
          <p:nvPr>
            <p:ph type="sldNum" sz="quarter" idx="4"/>
          </p:nvPr>
        </p:nvSpPr>
        <p:spPr>
          <a:xfrm>
            <a:off x="11353800" y="6236208"/>
            <a:ext cx="457200" cy="153888"/>
          </a:xfrm>
          <a:prstGeom prst="rect">
            <a:avLst/>
          </a:prstGeom>
        </p:spPr>
        <p:txBody>
          <a:bodyPr vert="horz" lIns="0" tIns="0" rIns="0" bIns="0" rtlCol="0" anchor="ctr">
            <a:noAutofit/>
          </a:bodyPr>
          <a:lstStyle>
            <a:lvl1pPr algn="r">
              <a:defRPr sz="1000">
                <a:solidFill>
                  <a:schemeClr val="accent1"/>
                </a:solidFill>
              </a:defRPr>
            </a:lvl1pPr>
          </a:lstStyle>
          <a:p>
            <a:fld id="{DFC37C41-61FD-5349-A192-9970B0AFE414}" type="slidenum">
              <a:rPr lang="en-US" smtClean="0"/>
              <a:pPr/>
              <a:t>‹#›</a:t>
            </a:fld>
            <a:endParaRPr lang="en-US"/>
          </a:p>
        </p:txBody>
      </p:sp>
    </p:spTree>
    <p:extLst>
      <p:ext uri="{BB962C8B-B14F-4D97-AF65-F5344CB8AC3E}">
        <p14:creationId xmlns:p14="http://schemas.microsoft.com/office/powerpoint/2010/main" val="2724217172"/>
      </p:ext>
    </p:extLst>
  </p:cSld>
  <p:clrMap bg1="lt1" tx1="dk1" bg2="lt2" tx2="dk2" accent1="accent1" accent2="accent2" accent3="accent3" accent4="accent4" accent5="accent5" accent6="accent6" hlink="hlink" folHlink="folHlink"/>
  <p:sldLayoutIdLst>
    <p:sldLayoutId id="2147483669" r:id="rId1"/>
    <p:sldLayoutId id="2147483681" r:id="rId2"/>
    <p:sldLayoutId id="2147483682" r:id="rId3"/>
    <p:sldLayoutId id="2147483683" r:id="rId4"/>
    <p:sldLayoutId id="2147483684" r:id="rId5"/>
    <p:sldLayoutId id="2147483685" r:id="rId6"/>
    <p:sldLayoutId id="2147483686" r:id="rId7"/>
    <p:sldLayoutId id="2147483687" r:id="rId8"/>
    <p:sldLayoutId id="2147483689" r:id="rId9"/>
    <p:sldLayoutId id="2147483688" r:id="rId10"/>
    <p:sldLayoutId id="2147483670" r:id="rId11"/>
    <p:sldLayoutId id="2147483695" r:id="rId12"/>
    <p:sldLayoutId id="2147483696" r:id="rId13"/>
    <p:sldLayoutId id="2147483697" r:id="rId14"/>
    <p:sldLayoutId id="2147483749" r:id="rId15"/>
    <p:sldLayoutId id="2147483750" r:id="rId16"/>
    <p:sldLayoutId id="2147483698" r:id="rId17"/>
    <p:sldLayoutId id="2147483699" r:id="rId18"/>
    <p:sldLayoutId id="2147483700" r:id="rId19"/>
    <p:sldLayoutId id="2147483702" r:id="rId20"/>
    <p:sldLayoutId id="2147483751"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690"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 id="2147483728" r:id="rId47"/>
    <p:sldLayoutId id="2147483729" r:id="rId48"/>
    <p:sldLayoutId id="2147483730" r:id="rId49"/>
    <p:sldLayoutId id="2147483731" r:id="rId50"/>
    <p:sldLayoutId id="2147483732" r:id="rId51"/>
    <p:sldLayoutId id="2147483733" r:id="rId52"/>
    <p:sldLayoutId id="2147483734" r:id="rId53"/>
    <p:sldLayoutId id="2147483736" r:id="rId54"/>
    <p:sldLayoutId id="2147483738" r:id="rId55"/>
    <p:sldLayoutId id="2147483737" r:id="rId56"/>
    <p:sldLayoutId id="2147483739" r:id="rId57"/>
    <p:sldLayoutId id="2147483740" r:id="rId58"/>
    <p:sldLayoutId id="2147483741" r:id="rId59"/>
    <p:sldLayoutId id="2147483742" r:id="rId60"/>
    <p:sldLayoutId id="2147483743" r:id="rId61"/>
    <p:sldLayoutId id="2147483744" r:id="rId62"/>
    <p:sldLayoutId id="2147483745" r:id="rId63"/>
    <p:sldLayoutId id="2147483746" r:id="rId64"/>
    <p:sldLayoutId id="2147483747" r:id="rId65"/>
    <p:sldLayoutId id="2147483674" r:id="rId66"/>
    <p:sldLayoutId id="2147483675" r:id="rId67"/>
    <p:sldLayoutId id="2147483756" r:id="rId68"/>
    <p:sldLayoutId id="2147483752" r:id="rId69"/>
    <p:sldLayoutId id="2147483755" r:id="rId70"/>
    <p:sldLayoutId id="2147483753" r:id="rId71"/>
    <p:sldLayoutId id="2147483748" r:id="rId72"/>
    <p:sldLayoutId id="2147483712" r:id="rId73"/>
    <p:sldLayoutId id="2147483680" r:id="rId74"/>
    <p:sldLayoutId id="2147483691" r:id="rId75"/>
    <p:sldLayoutId id="2147483754" r:id="rId76"/>
  </p:sldLayoutIdLst>
  <p:hf hdr="0" dt="0"/>
  <p:txStyles>
    <p:titleStyle>
      <a:lvl1pPr algn="l" defTabSz="914400" rtl="0" eaLnBrk="1" latinLnBrk="0" hangingPunct="1">
        <a:lnSpc>
          <a:spcPct val="90000"/>
        </a:lnSpc>
        <a:spcBef>
          <a:spcPct val="0"/>
        </a:spcBef>
        <a:buNone/>
        <a:defRPr sz="3200" b="0" i="0" kern="1200">
          <a:solidFill>
            <a:schemeClr val="accent1"/>
          </a:solidFill>
          <a:latin typeface="Flecha S Medium" panose="02050703060505060204" pitchFamily="18" charset="77"/>
          <a:ea typeface="+mj-ea"/>
          <a:cs typeface="+mj-cs"/>
        </a:defRPr>
      </a:lvl1pPr>
    </p:titleStyle>
    <p:bodyStyle>
      <a:lvl1pPr marL="0" indent="0" algn="l" defTabSz="914400" rtl="0" eaLnBrk="1" latinLnBrk="0" hangingPunct="1">
        <a:lnSpc>
          <a:spcPct val="100000"/>
        </a:lnSpc>
        <a:spcBef>
          <a:spcPts val="1400"/>
        </a:spcBef>
        <a:spcAft>
          <a:spcPts val="0"/>
        </a:spcAft>
        <a:buFont typeface="Arial" panose="020B0604020202020204" pitchFamily="34" charset="0"/>
        <a:buNone/>
        <a:defRPr sz="1400" b="1" i="0" kern="1200">
          <a:solidFill>
            <a:schemeClr val="accent1"/>
          </a:solidFill>
          <a:latin typeface="+mn-lt"/>
          <a:ea typeface="+mn-ea"/>
          <a:cs typeface="Arial" panose="020B0604020202020204" pitchFamily="34" charset="0"/>
        </a:defRPr>
      </a:lvl1pPr>
      <a:lvl2pPr marL="7938" indent="0" algn="l" defTabSz="914400" rtl="0" eaLnBrk="1" latinLnBrk="0" hangingPunct="1">
        <a:lnSpc>
          <a:spcPct val="100000"/>
        </a:lnSpc>
        <a:spcBef>
          <a:spcPts val="1400"/>
        </a:spcBef>
        <a:spcAft>
          <a:spcPts val="0"/>
        </a:spcAft>
        <a:buFont typeface="Arial" panose="020B0604020202020204" pitchFamily="34" charset="0"/>
        <a:buNone/>
        <a:tabLst/>
        <a:defRPr sz="1400" b="0" i="0" kern="1200">
          <a:solidFill>
            <a:schemeClr val="accent1"/>
          </a:solidFill>
          <a:latin typeface="+mn-lt"/>
          <a:ea typeface="+mn-ea"/>
          <a:cs typeface="Arial" panose="020B0604020202020204" pitchFamily="34" charset="0"/>
        </a:defRPr>
      </a:lvl2pPr>
      <a:lvl3pPr marL="231775" indent="-223838" algn="l" defTabSz="914400" rtl="0" eaLnBrk="1" latinLnBrk="0" hangingPunct="1">
        <a:lnSpc>
          <a:spcPct val="100000"/>
        </a:lnSpc>
        <a:spcBef>
          <a:spcPts val="500"/>
        </a:spcBef>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3pPr>
      <a:lvl4pPr marL="687388" indent="-223838" algn="l" defTabSz="914400" rtl="0" eaLnBrk="1" latinLnBrk="0" hangingPunct="1">
        <a:lnSpc>
          <a:spcPct val="100000"/>
        </a:lnSpc>
        <a:spcBef>
          <a:spcPts val="0"/>
        </a:spcBef>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4pPr>
      <a:lvl5pPr marL="687388" indent="0" algn="l" defTabSz="914400" rtl="0" eaLnBrk="1" latinLnBrk="0" hangingPunct="1">
        <a:lnSpc>
          <a:spcPct val="100000"/>
        </a:lnSpc>
        <a:spcBef>
          <a:spcPts val="0"/>
        </a:spcBef>
        <a:buFont typeface="Arial" panose="020B0604020202020204" pitchFamily="34" charset="0"/>
        <a:buNone/>
        <a:tabLst/>
        <a:defRPr sz="1400" b="0" i="0" kern="1200">
          <a:solidFill>
            <a:schemeClr val="accent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2112" userDrawn="1">
          <p15:clr>
            <a:srgbClr val="F26B43"/>
          </p15:clr>
        </p15:guide>
        <p15:guide id="5" pos="5568" userDrawn="1">
          <p15:clr>
            <a:srgbClr val="F26B43"/>
          </p15:clr>
        </p15:guide>
        <p15:guide id="6" pos="7296" userDrawn="1">
          <p15:clr>
            <a:srgbClr val="F26B43"/>
          </p15:clr>
        </p15:guide>
        <p15:guide id="7" orient="horz" pos="3888" userDrawn="1">
          <p15:clr>
            <a:srgbClr val="F26B43"/>
          </p15:clr>
        </p15:guide>
        <p15:guide id="8" orient="horz" pos="4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cfainstitute.org/programs/cfa-program/dates-fees"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hyperlink" Target="https://cfainstitute.lightning.force.com/lightning/r/sObject/00lf1000000EKJvAAO/view?queryScope=userFolders" TargetMode="External"/><Relationship Id="rId4" Type="http://schemas.openxmlformats.org/officeDocument/2006/relationships/hyperlink" Target="https://connexions.cfainstitute.org/blogs/bilal-masood/2025/11/25/candidate-persistence-communications-what-candida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fainstitute.lightning.force.com/lightning/r/sObject/00OKZ000000FF462AG/view?queryScope=userFolders" TargetMode="External"/><Relationship Id="rId13" Type="http://schemas.openxmlformats.org/officeDocument/2006/relationships/hyperlink" Target="https://cfainstitute.lightning.force.com/lightning/r/sObject/00OKZ000000FA7r2AG/view?queryScope=userFolders" TargetMode="External"/><Relationship Id="rId3" Type="http://schemas.openxmlformats.org/officeDocument/2006/relationships/hyperlink" Target="https://cfainstitute.lightning.force.com/lightning/r/sObject/00lf1000000EKJvAAO/view?queryScope=userFolders" TargetMode="External"/><Relationship Id="rId7" Type="http://schemas.openxmlformats.org/officeDocument/2006/relationships/hyperlink" Target="https://cfainstitute.lightning.force.com/lightning/r/sObject/00OKZ000000FF7i2AG/view?queryScope=userFolders" TargetMode="External"/><Relationship Id="rId12" Type="http://schemas.openxmlformats.org/officeDocument/2006/relationships/hyperlink" Target="https://cfainstitute.lightning.force.com/lightning/r/sObject/00OKZ000000FA8L2AW/view?queryScope=userFolders"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cfainstitute.lightning.force.com/lightning/r/sObject/00OKZ000000FF7n2AG/view?queryScope=userFolders" TargetMode="External"/><Relationship Id="rId11" Type="http://schemas.openxmlformats.org/officeDocument/2006/relationships/hyperlink" Target="https://cfainstitute.lightning.force.com/lightning/r/sObject/00OKZ000000FF452AG/view?queryScope=userFolders" TargetMode="External"/><Relationship Id="rId5" Type="http://schemas.openxmlformats.org/officeDocument/2006/relationships/hyperlink" Target="https://cfainstitute.lightning.force.com/lightning/r/sObject/00OKZ000000FF472AG/view?queryScope=userFolders" TargetMode="External"/><Relationship Id="rId10" Type="http://schemas.openxmlformats.org/officeDocument/2006/relationships/hyperlink" Target="https://cfainstitute.lightning.force.com/lightning/r/sObject/00OKZ000000FF4A2AW/view?queryScope=userFolders" TargetMode="External"/><Relationship Id="rId4" Type="http://schemas.openxmlformats.org/officeDocument/2006/relationships/hyperlink" Target="https://cfainstitute.lightning.force.com/lightning/r/sObject/00OKZ000000FF832AG/view?queryScope=userFolders" TargetMode="External"/><Relationship Id="rId9" Type="http://schemas.openxmlformats.org/officeDocument/2006/relationships/hyperlink" Target="https://cfainstitute.lightning.force.com/lightning/r/sObject/00OKZ000000FF4F2AW/view?queryScope=userFolders" TargetMode="External"/><Relationship Id="rId14" Type="http://schemas.openxmlformats.org/officeDocument/2006/relationships/hyperlink" Target="https://cfainstitute.lightning.force.com/lightning/r/sObject/00l3Z000001diqeQAA/view?queryScope=userFolder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nnexions.cfainstitute.org/society-management/society-event-resources" TargetMode="External"/><Relationship Id="rId2" Type="http://schemas.openxmlformats.org/officeDocument/2006/relationships/notesSlide" Target="../notesSlides/notesSlide5.xml"/><Relationship Id="rId1" Type="http://schemas.openxmlformats.org/officeDocument/2006/relationships/slideLayout" Target="../slideLayouts/slideLayout47.xml"/><Relationship Id="rId5" Type="http://schemas.openxmlformats.org/officeDocument/2006/relationships/hyperlink" Target="https://cfainstitute.lightning.force.com/lightning/r/sObject/00lf1000000EKJqAAO/view?queryScope=userFolders" TargetMode="External"/><Relationship Id="rId4" Type="http://schemas.openxmlformats.org/officeDocument/2006/relationships/hyperlink" Target="https://cfainstitute.lightning.force.com/lightning/r/sObject/00lf1000000EKJvAAO/view?queryScope=userFold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nnexions.cfainstitute.org/society-management/membership-management/renewal"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cfainstitute.lightning.force.com/lightning/r/sObject/00lf1000000EKJqAAO/view?queryScope=userFolders" TargetMode="External"/><Relationship Id="rId4" Type="http://schemas.openxmlformats.org/officeDocument/2006/relationships/hyperlink" Target="https://cfainstitute.lightning.force.com/lightning/r/sObject/00lf1000000EKJvAAO/view?queryScope=userFold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societysupport@cfainstitute.org" TargetMode="External"/><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D368-8493-3B94-D933-D6CEF6CC0C37}"/>
              </a:ext>
            </a:extLst>
          </p:cNvPr>
          <p:cNvSpPr>
            <a:spLocks noGrp="1"/>
          </p:cNvSpPr>
          <p:nvPr>
            <p:ph type="ctrTitle"/>
          </p:nvPr>
        </p:nvSpPr>
        <p:spPr>
          <a:xfrm>
            <a:off x="603504" y="2121533"/>
            <a:ext cx="5943600" cy="1661993"/>
          </a:xfrm>
        </p:spPr>
        <p:txBody>
          <a:bodyPr/>
          <a:lstStyle/>
          <a:p>
            <a:r>
              <a:rPr lang="en-US" sz="4800" dirty="0"/>
              <a:t>Society Training: Salesforce Refresher Case Study</a:t>
            </a:r>
          </a:p>
        </p:txBody>
      </p:sp>
      <p:sp>
        <p:nvSpPr>
          <p:cNvPr id="3" name="Subtitle 2">
            <a:extLst>
              <a:ext uri="{FF2B5EF4-FFF2-40B4-BE49-F238E27FC236}">
                <a16:creationId xmlns:a16="http://schemas.microsoft.com/office/drawing/2014/main" id="{C8E71F25-F9CC-F29A-7CFE-D17034936876}"/>
              </a:ext>
            </a:extLst>
          </p:cNvPr>
          <p:cNvSpPr>
            <a:spLocks noGrp="1"/>
          </p:cNvSpPr>
          <p:nvPr>
            <p:ph type="subTitle" idx="1"/>
          </p:nvPr>
        </p:nvSpPr>
        <p:spPr/>
        <p:txBody>
          <a:bodyPr/>
          <a:lstStyle/>
          <a:p>
            <a:r>
              <a:rPr lang="en-US" dirty="0"/>
              <a:t>Global Society Operations</a:t>
            </a:r>
          </a:p>
        </p:txBody>
      </p:sp>
      <p:sp>
        <p:nvSpPr>
          <p:cNvPr id="4" name="Text Placeholder 3">
            <a:extLst>
              <a:ext uri="{FF2B5EF4-FFF2-40B4-BE49-F238E27FC236}">
                <a16:creationId xmlns:a16="http://schemas.microsoft.com/office/drawing/2014/main" id="{F97B67C6-2F98-BD64-3188-2B55CB60F252}"/>
              </a:ext>
            </a:extLst>
          </p:cNvPr>
          <p:cNvSpPr>
            <a:spLocks noGrp="1"/>
          </p:cNvSpPr>
          <p:nvPr>
            <p:ph type="body" sz="quarter" idx="10"/>
          </p:nvPr>
        </p:nvSpPr>
        <p:spPr/>
        <p:txBody>
          <a:bodyPr/>
          <a:lstStyle/>
          <a:p>
            <a:r>
              <a:rPr lang="en-US" dirty="0"/>
              <a:t>January 2026</a:t>
            </a:r>
          </a:p>
        </p:txBody>
      </p:sp>
    </p:spTree>
    <p:extLst>
      <p:ext uri="{BB962C8B-B14F-4D97-AF65-F5344CB8AC3E}">
        <p14:creationId xmlns:p14="http://schemas.microsoft.com/office/powerpoint/2010/main" val="242933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966FAA4D-B20E-FB98-CA47-F4344295D974}"/>
              </a:ext>
            </a:extLst>
          </p:cNvPr>
          <p:cNvSpPr txBox="1">
            <a:spLocks/>
          </p:cNvSpPr>
          <p:nvPr/>
        </p:nvSpPr>
        <p:spPr>
          <a:xfrm>
            <a:off x="9135066" y="6199061"/>
            <a:ext cx="2743200" cy="187170"/>
          </a:xfrm>
          <a:prstGeom prst="rect">
            <a:avLst/>
          </a:prstGeom>
        </p:spPr>
        <p:txBody>
          <a:bodyPr/>
          <a:lstStyle>
            <a:defPPr>
              <a:defRPr lang="en-US"/>
            </a:defPPr>
            <a:lvl1pPr marL="0" algn="r" defTabSz="914400" rtl="0" eaLnBrk="1" latinLnBrk="0" hangingPunct="1">
              <a:defRPr sz="1000" kern="1200">
                <a:solidFill>
                  <a:schemeClr val="accent2">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665DFC-E6E1-AC46-8C75-398C3AC7E514}" type="slidenum">
              <a:rPr lang="en-US" smtClean="0">
                <a:solidFill>
                  <a:schemeClr val="accent2"/>
                </a:solidFill>
              </a:rPr>
              <a:pPr/>
              <a:t>2</a:t>
            </a:fld>
            <a:endParaRPr lang="en-US">
              <a:solidFill>
                <a:schemeClr val="accent2"/>
              </a:solidFill>
            </a:endParaRPr>
          </a:p>
        </p:txBody>
      </p:sp>
      <p:sp>
        <p:nvSpPr>
          <p:cNvPr id="10" name="TextBox 9">
            <a:extLst>
              <a:ext uri="{FF2B5EF4-FFF2-40B4-BE49-F238E27FC236}">
                <a16:creationId xmlns:a16="http://schemas.microsoft.com/office/drawing/2014/main" id="{3DC7AE12-DBEF-6785-E61E-E7476E19C85A}"/>
              </a:ext>
            </a:extLst>
          </p:cNvPr>
          <p:cNvSpPr txBox="1"/>
          <p:nvPr/>
        </p:nvSpPr>
        <p:spPr>
          <a:xfrm>
            <a:off x="5781202" y="6516247"/>
            <a:ext cx="6097064" cy="215444"/>
          </a:xfrm>
          <a:prstGeom prst="rect">
            <a:avLst/>
          </a:prstGeom>
          <a:noFill/>
        </p:spPr>
        <p:txBody>
          <a:bodyPr wrap="square">
            <a:spAutoFit/>
          </a:bodyPr>
          <a:lstStyle/>
          <a:p>
            <a:pPr algn="r"/>
            <a:r>
              <a:rPr lang="en-US" sz="800" dirty="0">
                <a:solidFill>
                  <a:schemeClr val="accent1"/>
                </a:solidFill>
                <a:latin typeface="Arial" panose="020B0604020202020204" pitchFamily="34" charset="0"/>
                <a:cs typeface="Arial" panose="020B0604020202020204" pitchFamily="34" charset="0"/>
              </a:rPr>
              <a:t>© 2026 CFA Institute. All Rights Reserved.</a:t>
            </a:r>
          </a:p>
        </p:txBody>
      </p:sp>
      <p:sp>
        <p:nvSpPr>
          <p:cNvPr id="4" name="Title 3">
            <a:extLst>
              <a:ext uri="{FF2B5EF4-FFF2-40B4-BE49-F238E27FC236}">
                <a16:creationId xmlns:a16="http://schemas.microsoft.com/office/drawing/2014/main" id="{0B133618-E182-88A9-4E37-69C164458494}"/>
              </a:ext>
            </a:extLst>
          </p:cNvPr>
          <p:cNvSpPr>
            <a:spLocks noGrp="1"/>
          </p:cNvSpPr>
          <p:nvPr>
            <p:ph type="title"/>
          </p:nvPr>
        </p:nvSpPr>
        <p:spPr>
          <a:xfrm>
            <a:off x="381000" y="540968"/>
            <a:ext cx="8529945" cy="636494"/>
          </a:xfrm>
        </p:spPr>
        <p:txBody>
          <a:bodyPr/>
          <a:lstStyle/>
          <a:p>
            <a:r>
              <a:rPr lang="en-US" dirty="0"/>
              <a:t>A Few Reminders and Disclaimers</a:t>
            </a:r>
          </a:p>
        </p:txBody>
      </p:sp>
      <p:sp>
        <p:nvSpPr>
          <p:cNvPr id="5" name="Content Placeholder 4">
            <a:extLst>
              <a:ext uri="{FF2B5EF4-FFF2-40B4-BE49-F238E27FC236}">
                <a16:creationId xmlns:a16="http://schemas.microsoft.com/office/drawing/2014/main" id="{47EC1FBF-AC10-24FA-43F0-B2632FD00371}"/>
              </a:ext>
            </a:extLst>
          </p:cNvPr>
          <p:cNvSpPr>
            <a:spLocks noGrp="1"/>
          </p:cNvSpPr>
          <p:nvPr>
            <p:ph idx="1"/>
          </p:nvPr>
        </p:nvSpPr>
        <p:spPr>
          <a:xfrm>
            <a:off x="381000" y="1103739"/>
            <a:ext cx="11430000" cy="6044011"/>
          </a:xfrm>
        </p:spPr>
        <p:txBody>
          <a:bodyPr/>
          <a:lstStyle/>
          <a:p>
            <a:pPr marL="0" indent="0" algn="just">
              <a:buNone/>
            </a:pPr>
            <a:r>
              <a:rPr lang="en-US" b="1" dirty="0"/>
              <a:t>Salesforce Data is Fluid</a:t>
            </a:r>
          </a:p>
          <a:p>
            <a:pPr marL="347662" algn="just"/>
            <a:r>
              <a:rPr lang="en-US" dirty="0"/>
              <a:t>Visibility of contact records in Salesforce is determined by:</a:t>
            </a:r>
          </a:p>
          <a:p>
            <a:pPr marL="749300" lvl="1" algn="just"/>
            <a:r>
              <a:rPr lang="en-US" dirty="0"/>
              <a:t>Membership</a:t>
            </a:r>
          </a:p>
          <a:p>
            <a:pPr marL="749300" lvl="1" algn="just"/>
            <a:r>
              <a:rPr lang="en-US" dirty="0"/>
              <a:t>Candidacy</a:t>
            </a:r>
          </a:p>
          <a:p>
            <a:pPr marL="749300" lvl="1" algn="just"/>
            <a:r>
              <a:rPr lang="en-US" dirty="0"/>
              <a:t>Location</a:t>
            </a:r>
          </a:p>
          <a:p>
            <a:pPr algn="just"/>
            <a:r>
              <a:rPr lang="en-US" dirty="0"/>
              <a:t>Member and Candidate data is close to real time.  Membership data is overwritten with the most recent transaction (join, renew, lapse, cancel). Candidate data updated as candidates register for exam, sit for exam, pass or fail, register for next exam level or reregister for same level.</a:t>
            </a:r>
          </a:p>
          <a:p>
            <a:pPr algn="just"/>
            <a:r>
              <a:rPr lang="en-US" dirty="0"/>
              <a:t>These updates to a contact record determine if an individual is included or excluded from Salesforce reports. </a:t>
            </a:r>
          </a:p>
          <a:p>
            <a:pPr lvl="1" algn="just"/>
            <a:r>
              <a:rPr lang="en-US" dirty="0"/>
              <a:t>Candidate Example: February 2026 exam, soon after the exam date the report 2026-02 (Feb) - Currently Registered is obsolete as my registration status is updated and no longer meets filter requirements for Registration Status = Registered. </a:t>
            </a:r>
          </a:p>
          <a:p>
            <a:pPr lvl="1" algn="just"/>
            <a:r>
              <a:rPr lang="en-US" dirty="0"/>
              <a:t>Member Example: If a member failed to renew for MY26 that member will appear in the Lapsed-Member Year 2025 report as their most recent transaction was a lapse. If the member renews at some point their transaction type is updated to Renew and they will be removed from lapse report and included in 2026 Renewed Members report and the Active Society Members report.</a:t>
            </a:r>
          </a:p>
          <a:p>
            <a:pPr marL="347662" algn="just"/>
            <a:r>
              <a:rPr lang="en-US" dirty="0"/>
              <a:t>Reports are customizable. Edit filters and fields to fit your needs.</a:t>
            </a:r>
          </a:p>
          <a:p>
            <a:pPr marL="0" indent="0" algn="just">
              <a:buNone/>
            </a:pPr>
            <a:endParaRPr lang="en-US" dirty="0"/>
          </a:p>
        </p:txBody>
      </p:sp>
      <p:sp>
        <p:nvSpPr>
          <p:cNvPr id="8" name="Slide Number Placeholder 7">
            <a:extLst>
              <a:ext uri="{FF2B5EF4-FFF2-40B4-BE49-F238E27FC236}">
                <a16:creationId xmlns:a16="http://schemas.microsoft.com/office/drawing/2014/main" id="{D73335CC-56D7-C3C5-19B3-B00D02529DE8}"/>
              </a:ext>
            </a:extLst>
          </p:cNvPr>
          <p:cNvSpPr>
            <a:spLocks noGrp="1"/>
          </p:cNvSpPr>
          <p:nvPr>
            <p:ph type="sldNum" sz="quarter" idx="12"/>
          </p:nvPr>
        </p:nvSpPr>
        <p:spPr/>
        <p:txBody>
          <a:bodyPr/>
          <a:lstStyle/>
          <a:p>
            <a:fld id="{DFC37C41-61FD-5349-A192-9970B0AFE414}" type="slidenum">
              <a:rPr lang="en-US" smtClean="0"/>
              <a:t>2</a:t>
            </a:fld>
            <a:endParaRPr lang="en-US"/>
          </a:p>
        </p:txBody>
      </p:sp>
      <p:sp>
        <p:nvSpPr>
          <p:cNvPr id="7" name="Text Placeholder 6">
            <a:extLst>
              <a:ext uri="{FF2B5EF4-FFF2-40B4-BE49-F238E27FC236}">
                <a16:creationId xmlns:a16="http://schemas.microsoft.com/office/drawing/2014/main" id="{9CE4E339-3139-D1FE-BEB5-D641AB938ED1}"/>
              </a:ext>
            </a:extLst>
          </p:cNvPr>
          <p:cNvSpPr>
            <a:spLocks noGrp="1"/>
          </p:cNvSpPr>
          <p:nvPr>
            <p:ph type="body" idx="14"/>
          </p:nvPr>
        </p:nvSpPr>
        <p:spPr>
          <a:xfrm>
            <a:off x="381000" y="193680"/>
            <a:ext cx="3430426" cy="169277"/>
          </a:xfrm>
        </p:spPr>
        <p:txBody>
          <a:bodyPr/>
          <a:lstStyle/>
          <a:p>
            <a:r>
              <a:rPr lang="en-US" dirty="0"/>
              <a:t>Salesforce refresher case study</a:t>
            </a:r>
          </a:p>
        </p:txBody>
      </p:sp>
    </p:spTree>
    <p:extLst>
      <p:ext uri="{BB962C8B-B14F-4D97-AF65-F5344CB8AC3E}">
        <p14:creationId xmlns:p14="http://schemas.microsoft.com/office/powerpoint/2010/main" val="232738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2FA03-D6E8-7F70-8B28-0DE358773E09}"/>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378CB1F8-86A6-3284-1946-0E2B2DBD8E3B}"/>
              </a:ext>
            </a:extLst>
          </p:cNvPr>
          <p:cNvSpPr txBox="1">
            <a:spLocks/>
          </p:cNvSpPr>
          <p:nvPr/>
        </p:nvSpPr>
        <p:spPr>
          <a:xfrm>
            <a:off x="9135066" y="6199061"/>
            <a:ext cx="2743200" cy="187170"/>
          </a:xfrm>
          <a:prstGeom prst="rect">
            <a:avLst/>
          </a:prstGeom>
        </p:spPr>
        <p:txBody>
          <a:bodyPr/>
          <a:lstStyle>
            <a:defPPr>
              <a:defRPr lang="en-US"/>
            </a:defPPr>
            <a:lvl1pPr marL="0" algn="r" defTabSz="914400" rtl="0" eaLnBrk="1" latinLnBrk="0" hangingPunct="1">
              <a:defRPr sz="1000" kern="1200">
                <a:solidFill>
                  <a:schemeClr val="accent2">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665DFC-E6E1-AC46-8C75-398C3AC7E514}" type="slidenum">
              <a:rPr lang="en-US" smtClean="0">
                <a:solidFill>
                  <a:schemeClr val="accent2"/>
                </a:solidFill>
              </a:rPr>
              <a:pPr/>
              <a:t>3</a:t>
            </a:fld>
            <a:endParaRPr lang="en-US">
              <a:solidFill>
                <a:schemeClr val="accent2"/>
              </a:solidFill>
            </a:endParaRPr>
          </a:p>
        </p:txBody>
      </p:sp>
      <p:sp>
        <p:nvSpPr>
          <p:cNvPr id="10" name="TextBox 9">
            <a:extLst>
              <a:ext uri="{FF2B5EF4-FFF2-40B4-BE49-F238E27FC236}">
                <a16:creationId xmlns:a16="http://schemas.microsoft.com/office/drawing/2014/main" id="{B64CF729-93A6-9726-0D3B-9507F7759ECF}"/>
              </a:ext>
            </a:extLst>
          </p:cNvPr>
          <p:cNvSpPr txBox="1"/>
          <p:nvPr/>
        </p:nvSpPr>
        <p:spPr>
          <a:xfrm>
            <a:off x="5781202" y="6516247"/>
            <a:ext cx="6097064" cy="215444"/>
          </a:xfrm>
          <a:prstGeom prst="rect">
            <a:avLst/>
          </a:prstGeom>
          <a:noFill/>
        </p:spPr>
        <p:txBody>
          <a:bodyPr wrap="square">
            <a:spAutoFit/>
          </a:bodyPr>
          <a:lstStyle/>
          <a:p>
            <a:pPr algn="r"/>
            <a:r>
              <a:rPr lang="en-US" sz="800" dirty="0">
                <a:solidFill>
                  <a:schemeClr val="accent1"/>
                </a:solidFill>
                <a:latin typeface="Arial" panose="020B0604020202020204" pitchFamily="34" charset="0"/>
                <a:cs typeface="Arial" panose="020B0604020202020204" pitchFamily="34" charset="0"/>
              </a:rPr>
              <a:t>© 2026 CFA Institute. All Rights Reserved.</a:t>
            </a:r>
          </a:p>
        </p:txBody>
      </p:sp>
      <p:sp>
        <p:nvSpPr>
          <p:cNvPr id="4" name="Title 3">
            <a:extLst>
              <a:ext uri="{FF2B5EF4-FFF2-40B4-BE49-F238E27FC236}">
                <a16:creationId xmlns:a16="http://schemas.microsoft.com/office/drawing/2014/main" id="{1645D73A-0452-581A-0274-862404FB6415}"/>
              </a:ext>
            </a:extLst>
          </p:cNvPr>
          <p:cNvSpPr>
            <a:spLocks noGrp="1"/>
          </p:cNvSpPr>
          <p:nvPr>
            <p:ph type="title"/>
          </p:nvPr>
        </p:nvSpPr>
        <p:spPr>
          <a:xfrm>
            <a:off x="381000" y="540968"/>
            <a:ext cx="8529945" cy="636494"/>
          </a:xfrm>
        </p:spPr>
        <p:txBody>
          <a:bodyPr/>
          <a:lstStyle/>
          <a:p>
            <a:r>
              <a:rPr lang="en-US" dirty="0"/>
              <a:t>Case 1: Candidate Support and Outreach</a:t>
            </a:r>
          </a:p>
        </p:txBody>
      </p:sp>
      <p:sp>
        <p:nvSpPr>
          <p:cNvPr id="5" name="Content Placeholder 4">
            <a:extLst>
              <a:ext uri="{FF2B5EF4-FFF2-40B4-BE49-F238E27FC236}">
                <a16:creationId xmlns:a16="http://schemas.microsoft.com/office/drawing/2014/main" id="{6B91A579-C834-B5D3-396F-AD170B495D08}"/>
              </a:ext>
            </a:extLst>
          </p:cNvPr>
          <p:cNvSpPr>
            <a:spLocks noGrp="1"/>
          </p:cNvSpPr>
          <p:nvPr>
            <p:ph idx="1"/>
          </p:nvPr>
        </p:nvSpPr>
        <p:spPr>
          <a:xfrm>
            <a:off x="381000" y="1533483"/>
            <a:ext cx="8353188" cy="5580401"/>
          </a:xfrm>
        </p:spPr>
        <p:txBody>
          <a:bodyPr/>
          <a:lstStyle/>
          <a:p>
            <a:pPr marL="0" indent="0" algn="just">
              <a:buNone/>
            </a:pPr>
            <a:r>
              <a:rPr lang="en-US" b="1" dirty="0">
                <a:hlinkClick r:id="rId3"/>
              </a:rPr>
              <a:t>Enterprise site: CFA Exam Schedule</a:t>
            </a:r>
            <a:r>
              <a:rPr lang="en-US" dirty="0"/>
              <a:t>: Registration deadlines, exam dates</a:t>
            </a:r>
          </a:p>
          <a:p>
            <a:pPr algn="just"/>
            <a:r>
              <a:rPr lang="en-US" dirty="0"/>
              <a:t>Results to be announced around 6 weeks after exam date.</a:t>
            </a:r>
            <a:endParaRPr lang="en-US" b="1" dirty="0">
              <a:hlinkClick r:id="rId4"/>
            </a:endParaRPr>
          </a:p>
          <a:p>
            <a:pPr marL="0" indent="0" algn="just">
              <a:buNone/>
            </a:pPr>
            <a:r>
              <a:rPr lang="en-US" b="1" dirty="0">
                <a:hlinkClick r:id="rId4"/>
              </a:rPr>
              <a:t>Connexions: Candidate Communications timeline from CFA Institute</a:t>
            </a:r>
            <a:endParaRPr lang="en-US" b="1" dirty="0"/>
          </a:p>
          <a:p>
            <a:pPr algn="just"/>
            <a:r>
              <a:rPr lang="en-US" dirty="0"/>
              <a:t>Raise awareness of candidate support resources available, the new skills developed at each level and improve candidates’ progress through the CFA Program.</a:t>
            </a:r>
          </a:p>
          <a:p>
            <a:pPr algn="just"/>
            <a:r>
              <a:rPr lang="en-US" dirty="0"/>
              <a:t>Customized communications  created for all levels, passers and non-passers.</a:t>
            </a:r>
          </a:p>
          <a:p>
            <a:pPr marL="0" indent="0" algn="just">
              <a:buNone/>
            </a:pPr>
            <a:r>
              <a:rPr lang="en-US" b="1" dirty="0">
                <a:hlinkClick r:id="rId5"/>
              </a:rPr>
              <a:t>Salesforce: Candidate Reports Folder</a:t>
            </a:r>
            <a:r>
              <a:rPr lang="en-US" b="1" dirty="0"/>
              <a:t> </a:t>
            </a:r>
          </a:p>
          <a:p>
            <a:pPr lvl="1" algn="just"/>
            <a:r>
              <a:rPr lang="en-US" b="1" dirty="0"/>
              <a:t>Active Candidates Report</a:t>
            </a:r>
            <a:r>
              <a:rPr lang="en-US" dirty="0"/>
              <a:t>: Reach out to candidates prior to exam to inform how society supporting candidates (study group, mock exams, mentorship, networking, etc.)</a:t>
            </a:r>
          </a:p>
          <a:p>
            <a:pPr lvl="1" algn="just"/>
            <a:r>
              <a:rPr lang="en-US" b="1" dirty="0"/>
              <a:t>Candidate Report (Prep Provider):</a:t>
            </a:r>
            <a:r>
              <a:rPr lang="en-US" dirty="0"/>
              <a:t> Sharing prep provider resources and promotions.</a:t>
            </a:r>
          </a:p>
        </p:txBody>
      </p:sp>
      <p:sp>
        <p:nvSpPr>
          <p:cNvPr id="8" name="Slide Number Placeholder 7">
            <a:extLst>
              <a:ext uri="{FF2B5EF4-FFF2-40B4-BE49-F238E27FC236}">
                <a16:creationId xmlns:a16="http://schemas.microsoft.com/office/drawing/2014/main" id="{6D9FF84D-8363-6F0C-DB07-63FB1C2B2F4F}"/>
              </a:ext>
            </a:extLst>
          </p:cNvPr>
          <p:cNvSpPr>
            <a:spLocks noGrp="1"/>
          </p:cNvSpPr>
          <p:nvPr>
            <p:ph type="sldNum" sz="quarter" idx="12"/>
          </p:nvPr>
        </p:nvSpPr>
        <p:spPr/>
        <p:txBody>
          <a:bodyPr/>
          <a:lstStyle/>
          <a:p>
            <a:fld id="{DFC37C41-61FD-5349-A192-9970B0AFE414}" type="slidenum">
              <a:rPr lang="en-US" smtClean="0"/>
              <a:t>3</a:t>
            </a:fld>
            <a:endParaRPr lang="en-US"/>
          </a:p>
        </p:txBody>
      </p:sp>
      <p:sp>
        <p:nvSpPr>
          <p:cNvPr id="7" name="Text Placeholder 6">
            <a:extLst>
              <a:ext uri="{FF2B5EF4-FFF2-40B4-BE49-F238E27FC236}">
                <a16:creationId xmlns:a16="http://schemas.microsoft.com/office/drawing/2014/main" id="{86B87FDB-E5C5-F71D-5EC3-0C8DEADA3EFC}"/>
              </a:ext>
            </a:extLst>
          </p:cNvPr>
          <p:cNvSpPr>
            <a:spLocks noGrp="1"/>
          </p:cNvSpPr>
          <p:nvPr>
            <p:ph type="body" idx="14"/>
          </p:nvPr>
        </p:nvSpPr>
        <p:spPr>
          <a:xfrm>
            <a:off x="381000" y="193680"/>
            <a:ext cx="3430426" cy="169277"/>
          </a:xfrm>
        </p:spPr>
        <p:txBody>
          <a:bodyPr/>
          <a:lstStyle/>
          <a:p>
            <a:r>
              <a:rPr lang="en-US" dirty="0"/>
              <a:t>Salesforce refresher case study</a:t>
            </a:r>
          </a:p>
        </p:txBody>
      </p:sp>
      <p:pic>
        <p:nvPicPr>
          <p:cNvPr id="13" name="Picture 12">
            <a:extLst>
              <a:ext uri="{FF2B5EF4-FFF2-40B4-BE49-F238E27FC236}">
                <a16:creationId xmlns:a16="http://schemas.microsoft.com/office/drawing/2014/main" id="{E5E44163-2C96-C4FD-640C-4A49CF9CD934}"/>
              </a:ext>
            </a:extLst>
          </p:cNvPr>
          <p:cNvPicPr>
            <a:picLocks noChangeAspect="1"/>
          </p:cNvPicPr>
          <p:nvPr/>
        </p:nvPicPr>
        <p:blipFill>
          <a:blip r:embed="rId6"/>
          <a:stretch>
            <a:fillRect/>
          </a:stretch>
        </p:blipFill>
        <p:spPr>
          <a:xfrm>
            <a:off x="8906466" y="184947"/>
            <a:ext cx="3064565" cy="42933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72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95F25-533C-6B0F-1488-982BA32E6D51}"/>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93ED4DC0-0683-63EE-BEC4-4D04B65840BC}"/>
              </a:ext>
            </a:extLst>
          </p:cNvPr>
          <p:cNvSpPr txBox="1">
            <a:spLocks/>
          </p:cNvSpPr>
          <p:nvPr/>
        </p:nvSpPr>
        <p:spPr>
          <a:xfrm>
            <a:off x="9135066" y="6199061"/>
            <a:ext cx="2743200" cy="187170"/>
          </a:xfrm>
          <a:prstGeom prst="rect">
            <a:avLst/>
          </a:prstGeom>
        </p:spPr>
        <p:txBody>
          <a:bodyPr/>
          <a:lstStyle>
            <a:defPPr>
              <a:defRPr lang="en-US"/>
            </a:defPPr>
            <a:lvl1pPr marL="0" algn="r" defTabSz="914400" rtl="0" eaLnBrk="1" latinLnBrk="0" hangingPunct="1">
              <a:defRPr sz="1000" kern="1200">
                <a:solidFill>
                  <a:schemeClr val="accent2">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665DFC-E6E1-AC46-8C75-398C3AC7E514}" type="slidenum">
              <a:rPr lang="en-US" smtClean="0">
                <a:solidFill>
                  <a:schemeClr val="accent2"/>
                </a:solidFill>
              </a:rPr>
              <a:pPr/>
              <a:t>4</a:t>
            </a:fld>
            <a:endParaRPr lang="en-US">
              <a:solidFill>
                <a:schemeClr val="accent2"/>
              </a:solidFill>
            </a:endParaRPr>
          </a:p>
        </p:txBody>
      </p:sp>
      <p:sp>
        <p:nvSpPr>
          <p:cNvPr id="10" name="TextBox 9">
            <a:extLst>
              <a:ext uri="{FF2B5EF4-FFF2-40B4-BE49-F238E27FC236}">
                <a16:creationId xmlns:a16="http://schemas.microsoft.com/office/drawing/2014/main" id="{05EE2388-4FA6-76FA-0D52-6817C7BEC371}"/>
              </a:ext>
            </a:extLst>
          </p:cNvPr>
          <p:cNvSpPr txBox="1"/>
          <p:nvPr/>
        </p:nvSpPr>
        <p:spPr>
          <a:xfrm>
            <a:off x="5803815" y="6503171"/>
            <a:ext cx="6097064" cy="215444"/>
          </a:xfrm>
          <a:prstGeom prst="rect">
            <a:avLst/>
          </a:prstGeom>
          <a:noFill/>
        </p:spPr>
        <p:txBody>
          <a:bodyPr wrap="square">
            <a:spAutoFit/>
          </a:bodyPr>
          <a:lstStyle/>
          <a:p>
            <a:pPr algn="r"/>
            <a:r>
              <a:rPr lang="en-US" sz="800" dirty="0">
                <a:solidFill>
                  <a:schemeClr val="accent1"/>
                </a:solidFill>
                <a:latin typeface="Arial" panose="020B0604020202020204" pitchFamily="34" charset="0"/>
                <a:cs typeface="Arial" panose="020B0604020202020204" pitchFamily="34" charset="0"/>
              </a:rPr>
              <a:t>© 2026 CFA Institute. All Rights Reserved.</a:t>
            </a:r>
          </a:p>
        </p:txBody>
      </p:sp>
      <p:sp>
        <p:nvSpPr>
          <p:cNvPr id="4" name="Title 3">
            <a:extLst>
              <a:ext uri="{FF2B5EF4-FFF2-40B4-BE49-F238E27FC236}">
                <a16:creationId xmlns:a16="http://schemas.microsoft.com/office/drawing/2014/main" id="{558881A8-A903-0404-C30D-DC80C4DDA890}"/>
              </a:ext>
            </a:extLst>
          </p:cNvPr>
          <p:cNvSpPr>
            <a:spLocks noGrp="1"/>
          </p:cNvSpPr>
          <p:nvPr>
            <p:ph type="title"/>
          </p:nvPr>
        </p:nvSpPr>
        <p:spPr>
          <a:xfrm>
            <a:off x="512910" y="518124"/>
            <a:ext cx="8529945" cy="636494"/>
          </a:xfrm>
        </p:spPr>
        <p:txBody>
          <a:bodyPr/>
          <a:lstStyle/>
          <a:p>
            <a:r>
              <a:rPr lang="en-US" dirty="0"/>
              <a:t>Case 1: Candidate Support and Outreach</a:t>
            </a:r>
          </a:p>
        </p:txBody>
      </p:sp>
      <p:sp>
        <p:nvSpPr>
          <p:cNvPr id="5" name="Content Placeholder 4">
            <a:extLst>
              <a:ext uri="{FF2B5EF4-FFF2-40B4-BE49-F238E27FC236}">
                <a16:creationId xmlns:a16="http://schemas.microsoft.com/office/drawing/2014/main" id="{2D7B7233-C9E8-4EA0-DF2B-A8233903D371}"/>
              </a:ext>
            </a:extLst>
          </p:cNvPr>
          <p:cNvSpPr>
            <a:spLocks noGrp="1"/>
          </p:cNvSpPr>
          <p:nvPr>
            <p:ph idx="1"/>
          </p:nvPr>
        </p:nvSpPr>
        <p:spPr>
          <a:xfrm>
            <a:off x="512910" y="1052498"/>
            <a:ext cx="10581810" cy="5450673"/>
          </a:xfrm>
        </p:spPr>
        <p:txBody>
          <a:bodyPr/>
          <a:lstStyle/>
          <a:p>
            <a:pPr marL="0" indent="0" algn="just">
              <a:buNone/>
            </a:pPr>
            <a:r>
              <a:rPr lang="en-US" sz="2000" b="1" dirty="0">
                <a:hlinkClick r:id="rId3"/>
              </a:rPr>
              <a:t>Salesforce: Candidate Reports Folder</a:t>
            </a:r>
            <a:r>
              <a:rPr lang="en-US" sz="2000" b="1" dirty="0"/>
              <a:t> </a:t>
            </a:r>
          </a:p>
          <a:p>
            <a:pPr algn="just"/>
            <a:r>
              <a:rPr lang="en-US" b="1" dirty="0"/>
              <a:t>Pass list:</a:t>
            </a:r>
            <a:r>
              <a:rPr lang="en-US" dirty="0"/>
              <a:t> Congratulatory message, support resources, associated events (post exam celebration/networking, member recruitment)</a:t>
            </a:r>
          </a:p>
          <a:p>
            <a:pPr algn="just"/>
            <a:r>
              <a:rPr lang="en-US" b="1" dirty="0" err="1"/>
              <a:t>Charterpending</a:t>
            </a:r>
            <a:r>
              <a:rPr lang="en-US" b="1" dirty="0"/>
              <a:t>: </a:t>
            </a:r>
            <a:r>
              <a:rPr lang="en-US" dirty="0"/>
              <a:t>CP conversion, membership application step, society factsheet, local member benefit highlight such as events, PL content, networking opportunity.</a:t>
            </a:r>
            <a:endParaRPr lang="en-US" sz="2000" b="1" dirty="0"/>
          </a:p>
          <a:p>
            <a:pPr algn="just"/>
            <a:r>
              <a:rPr lang="en-US" sz="2000" b="1" dirty="0"/>
              <a:t>Potential Level II and III candidates: </a:t>
            </a:r>
            <a:r>
              <a:rPr lang="en-US" sz="2000" dirty="0"/>
              <a:t>Share society Support resources for the prospects</a:t>
            </a:r>
            <a:endParaRPr lang="en-US" sz="2000" b="1" dirty="0"/>
          </a:p>
          <a:p>
            <a:pPr algn="just"/>
            <a:r>
              <a:rPr lang="en-US" sz="2000" b="1" dirty="0"/>
              <a:t>Other Certificates</a:t>
            </a:r>
            <a:r>
              <a:rPr lang="en-US" sz="2000" dirty="0"/>
              <a:t>: Expand your community and member growth.</a:t>
            </a:r>
          </a:p>
          <a:p>
            <a:pPr lvl="1" algn="just"/>
            <a:r>
              <a:rPr lang="en-US" dirty="0">
                <a:hlinkClick r:id="rId4" tooltip="Private Equity Certificate Awarded"/>
              </a:rPr>
              <a:t>Private Equity Certificate Awarded</a:t>
            </a:r>
            <a:r>
              <a:rPr lang="en-US" dirty="0"/>
              <a:t> / </a:t>
            </a:r>
            <a:r>
              <a:rPr lang="en-US" dirty="0">
                <a:hlinkClick r:id="rId5"/>
              </a:rPr>
              <a:t>Currently Registered</a:t>
            </a:r>
            <a:endParaRPr lang="en-US" dirty="0"/>
          </a:p>
          <a:p>
            <a:pPr lvl="1" algn="just"/>
            <a:r>
              <a:rPr lang="en-US" dirty="0">
                <a:hlinkClick r:id="rId6" tooltip="Climate Risk Certificate Awarded"/>
              </a:rPr>
              <a:t>Climate Risk Certificate Awarded</a:t>
            </a:r>
            <a:r>
              <a:rPr lang="en-US" dirty="0"/>
              <a:t> / </a:t>
            </a:r>
            <a:r>
              <a:rPr lang="en-US" dirty="0">
                <a:hlinkClick r:id="rId7" tooltip="Climate Risk Cert Currently Registered"/>
              </a:rPr>
              <a:t>Currently Registered</a:t>
            </a:r>
            <a:endParaRPr lang="en-US" dirty="0"/>
          </a:p>
          <a:p>
            <a:pPr lvl="1" algn="just"/>
            <a:r>
              <a:rPr lang="en-US" dirty="0">
                <a:hlinkClick r:id="rId8" tooltip="Private Markets Cert Awarded"/>
              </a:rPr>
              <a:t>Private Markets Cert Awarded</a:t>
            </a:r>
            <a:r>
              <a:rPr lang="en-US" dirty="0"/>
              <a:t> / </a:t>
            </a:r>
            <a:r>
              <a:rPr lang="en-US" dirty="0">
                <a:hlinkClick r:id="rId9" tooltip="Private Markets Current Registered"/>
              </a:rPr>
              <a:t>Current Registered</a:t>
            </a:r>
            <a:endParaRPr lang="en-US" dirty="0"/>
          </a:p>
          <a:p>
            <a:pPr lvl="1" algn="just"/>
            <a:r>
              <a:rPr lang="en-US" dirty="0">
                <a:hlinkClick r:id="rId10" tooltip="Invest Foundations Cert Awarded"/>
              </a:rPr>
              <a:t>Invest Foundations Cert Awarded</a:t>
            </a:r>
            <a:r>
              <a:rPr lang="en-US" dirty="0"/>
              <a:t> / </a:t>
            </a:r>
            <a:r>
              <a:rPr lang="en-US" dirty="0">
                <a:hlinkClick r:id="rId11"/>
              </a:rPr>
              <a:t>Currently Registered</a:t>
            </a:r>
            <a:endParaRPr lang="en-US" dirty="0"/>
          </a:p>
          <a:p>
            <a:pPr lvl="1" algn="just"/>
            <a:r>
              <a:rPr lang="en-US" dirty="0"/>
              <a:t>(Sustainable Investing Certificate) </a:t>
            </a:r>
            <a:r>
              <a:rPr lang="en-US" u="sng" dirty="0">
                <a:hlinkClick r:id="rId12" tooltip="ESG Historically Passed"/>
              </a:rPr>
              <a:t>ESG Historically Passed</a:t>
            </a:r>
            <a:r>
              <a:rPr lang="en-US" dirty="0"/>
              <a:t> / </a:t>
            </a:r>
            <a:r>
              <a:rPr lang="en-US" dirty="0">
                <a:hlinkClick r:id="rId13" tooltip="ESG Currently Registered"/>
              </a:rPr>
              <a:t>Currently Registered</a:t>
            </a:r>
            <a:endParaRPr lang="en-US" dirty="0"/>
          </a:p>
          <a:p>
            <a:pPr marL="463550" lvl="1" indent="0" algn="just">
              <a:buNone/>
            </a:pPr>
            <a:r>
              <a:rPr lang="en-US" i="1" dirty="0"/>
              <a:t>*Information column with checkbox to indicate if they are also </a:t>
            </a:r>
            <a:r>
              <a:rPr lang="en-US" i="1" dirty="0" err="1"/>
              <a:t>charterholder</a:t>
            </a:r>
            <a:r>
              <a:rPr lang="en-US" i="1" dirty="0"/>
              <a:t>/society member.</a:t>
            </a:r>
          </a:p>
          <a:p>
            <a:pPr marL="0" indent="0" algn="just">
              <a:buNone/>
            </a:pPr>
            <a:r>
              <a:rPr lang="en-US" sz="2000" b="1" dirty="0">
                <a:hlinkClick r:id="rId14"/>
              </a:rPr>
              <a:t>Salesforce: Marketing Cloud Reports folder</a:t>
            </a:r>
            <a:r>
              <a:rPr lang="en-US" sz="2000" b="1" dirty="0"/>
              <a:t>:</a:t>
            </a:r>
            <a:r>
              <a:rPr lang="en-US" sz="2000" dirty="0"/>
              <a:t> Corresponding member/candidate list for societies using MC.</a:t>
            </a:r>
          </a:p>
        </p:txBody>
      </p:sp>
      <p:sp>
        <p:nvSpPr>
          <p:cNvPr id="8" name="Slide Number Placeholder 7">
            <a:extLst>
              <a:ext uri="{FF2B5EF4-FFF2-40B4-BE49-F238E27FC236}">
                <a16:creationId xmlns:a16="http://schemas.microsoft.com/office/drawing/2014/main" id="{45392234-B7F7-F48B-183D-6EAF3C0CBC73}"/>
              </a:ext>
            </a:extLst>
          </p:cNvPr>
          <p:cNvSpPr>
            <a:spLocks noGrp="1"/>
          </p:cNvSpPr>
          <p:nvPr>
            <p:ph type="sldNum" sz="quarter" idx="12"/>
          </p:nvPr>
        </p:nvSpPr>
        <p:spPr/>
        <p:txBody>
          <a:bodyPr/>
          <a:lstStyle/>
          <a:p>
            <a:fld id="{DFC37C41-61FD-5349-A192-9970B0AFE414}" type="slidenum">
              <a:rPr lang="en-US" smtClean="0"/>
              <a:t>4</a:t>
            </a:fld>
            <a:endParaRPr lang="en-US"/>
          </a:p>
        </p:txBody>
      </p:sp>
      <p:sp>
        <p:nvSpPr>
          <p:cNvPr id="7" name="Text Placeholder 6">
            <a:extLst>
              <a:ext uri="{FF2B5EF4-FFF2-40B4-BE49-F238E27FC236}">
                <a16:creationId xmlns:a16="http://schemas.microsoft.com/office/drawing/2014/main" id="{E975C032-02EC-0AFA-C5DC-65775C0A454B}"/>
              </a:ext>
            </a:extLst>
          </p:cNvPr>
          <p:cNvSpPr>
            <a:spLocks noGrp="1"/>
          </p:cNvSpPr>
          <p:nvPr>
            <p:ph type="body" idx="14"/>
          </p:nvPr>
        </p:nvSpPr>
        <p:spPr>
          <a:xfrm>
            <a:off x="512910" y="203509"/>
            <a:ext cx="3430426" cy="169277"/>
          </a:xfrm>
        </p:spPr>
        <p:txBody>
          <a:bodyPr/>
          <a:lstStyle/>
          <a:p>
            <a:r>
              <a:rPr lang="en-US" dirty="0"/>
              <a:t>Salesforce refresher case study</a:t>
            </a:r>
          </a:p>
        </p:txBody>
      </p:sp>
    </p:spTree>
    <p:extLst>
      <p:ext uri="{BB962C8B-B14F-4D97-AF65-F5344CB8AC3E}">
        <p14:creationId xmlns:p14="http://schemas.microsoft.com/office/powerpoint/2010/main" val="132431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E7DE9-7524-E2F5-717A-57E6388D685F}"/>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6D5C1DB2-5BEC-CEBE-9355-37B5DBBA0E33}"/>
              </a:ext>
            </a:extLst>
          </p:cNvPr>
          <p:cNvSpPr txBox="1">
            <a:spLocks/>
          </p:cNvSpPr>
          <p:nvPr/>
        </p:nvSpPr>
        <p:spPr>
          <a:xfrm>
            <a:off x="9135066" y="6199061"/>
            <a:ext cx="2743200" cy="187170"/>
          </a:xfrm>
          <a:prstGeom prst="rect">
            <a:avLst/>
          </a:prstGeom>
        </p:spPr>
        <p:txBody>
          <a:bodyPr/>
          <a:lstStyle>
            <a:defPPr>
              <a:defRPr lang="en-US"/>
            </a:defPPr>
            <a:lvl1pPr marL="0" algn="r" defTabSz="914400" rtl="0" eaLnBrk="1" latinLnBrk="0" hangingPunct="1">
              <a:defRPr sz="1000" kern="1200">
                <a:solidFill>
                  <a:schemeClr val="accent2">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665DFC-E6E1-AC46-8C75-398C3AC7E514}" type="slidenum">
              <a:rPr lang="en-US" smtClean="0">
                <a:solidFill>
                  <a:schemeClr val="accent2"/>
                </a:solidFill>
              </a:rPr>
              <a:pPr/>
              <a:t>5</a:t>
            </a:fld>
            <a:endParaRPr lang="en-US">
              <a:solidFill>
                <a:schemeClr val="accent2"/>
              </a:solidFill>
            </a:endParaRPr>
          </a:p>
        </p:txBody>
      </p:sp>
      <p:sp>
        <p:nvSpPr>
          <p:cNvPr id="10" name="TextBox 9">
            <a:extLst>
              <a:ext uri="{FF2B5EF4-FFF2-40B4-BE49-F238E27FC236}">
                <a16:creationId xmlns:a16="http://schemas.microsoft.com/office/drawing/2014/main" id="{CFC19169-705E-C8D6-690A-770F37C54697}"/>
              </a:ext>
            </a:extLst>
          </p:cNvPr>
          <p:cNvSpPr txBox="1"/>
          <p:nvPr/>
        </p:nvSpPr>
        <p:spPr>
          <a:xfrm>
            <a:off x="5781202" y="6516247"/>
            <a:ext cx="6097064" cy="215444"/>
          </a:xfrm>
          <a:prstGeom prst="rect">
            <a:avLst/>
          </a:prstGeom>
          <a:noFill/>
        </p:spPr>
        <p:txBody>
          <a:bodyPr wrap="square">
            <a:spAutoFit/>
          </a:bodyPr>
          <a:lstStyle/>
          <a:p>
            <a:pPr algn="r"/>
            <a:r>
              <a:rPr lang="en-US" sz="800" dirty="0">
                <a:solidFill>
                  <a:schemeClr val="accent1"/>
                </a:solidFill>
                <a:latin typeface="Arial" panose="020B0604020202020204" pitchFamily="34" charset="0"/>
                <a:cs typeface="Arial" panose="020B0604020202020204" pitchFamily="34" charset="0"/>
              </a:rPr>
              <a:t>© 2026 CFA Institute. All Rights Reserved.</a:t>
            </a:r>
          </a:p>
        </p:txBody>
      </p:sp>
      <p:sp>
        <p:nvSpPr>
          <p:cNvPr id="4" name="Title 3">
            <a:extLst>
              <a:ext uri="{FF2B5EF4-FFF2-40B4-BE49-F238E27FC236}">
                <a16:creationId xmlns:a16="http://schemas.microsoft.com/office/drawing/2014/main" id="{68DA0C45-75FB-0249-6896-FD100A6B22D2}"/>
              </a:ext>
            </a:extLst>
          </p:cNvPr>
          <p:cNvSpPr>
            <a:spLocks noGrp="1"/>
          </p:cNvSpPr>
          <p:nvPr>
            <p:ph type="title"/>
          </p:nvPr>
        </p:nvSpPr>
        <p:spPr>
          <a:xfrm>
            <a:off x="605121" y="860613"/>
            <a:ext cx="8007656" cy="636494"/>
          </a:xfrm>
        </p:spPr>
        <p:txBody>
          <a:bodyPr/>
          <a:lstStyle/>
          <a:p>
            <a:r>
              <a:rPr lang="en-US" dirty="0"/>
              <a:t>Case 2: New Charterholder Recognition</a:t>
            </a:r>
          </a:p>
        </p:txBody>
      </p:sp>
      <p:sp>
        <p:nvSpPr>
          <p:cNvPr id="5" name="Content Placeholder 4">
            <a:extLst>
              <a:ext uri="{FF2B5EF4-FFF2-40B4-BE49-F238E27FC236}">
                <a16:creationId xmlns:a16="http://schemas.microsoft.com/office/drawing/2014/main" id="{186BFB2A-3C27-E60F-68E4-D53D7F440AC8}"/>
              </a:ext>
            </a:extLst>
          </p:cNvPr>
          <p:cNvSpPr>
            <a:spLocks noGrp="1"/>
          </p:cNvSpPr>
          <p:nvPr>
            <p:ph idx="1"/>
          </p:nvPr>
        </p:nvSpPr>
        <p:spPr>
          <a:xfrm>
            <a:off x="605121" y="1859078"/>
            <a:ext cx="10298009" cy="4209967"/>
          </a:xfrm>
        </p:spPr>
        <p:txBody>
          <a:bodyPr>
            <a:normAutofit fontScale="92500" lnSpcReduction="10000"/>
          </a:bodyPr>
          <a:lstStyle/>
          <a:p>
            <a:pPr algn="just"/>
            <a:r>
              <a:rPr lang="en-US" sz="2400" b="1" dirty="0">
                <a:hlinkClick r:id="rId3"/>
              </a:rPr>
              <a:t>Connexions: Charter Award Ceremony Resources</a:t>
            </a:r>
            <a:endParaRPr lang="en-US" sz="2400" dirty="0"/>
          </a:p>
          <a:p>
            <a:pPr marL="517525" lvl="2" indent="-285750" algn="just"/>
            <a:r>
              <a:rPr lang="en-US" sz="2400" b="0" dirty="0"/>
              <a:t>Welcome assets, congrats video from Marg Franklin, charter shipment request.</a:t>
            </a:r>
          </a:p>
          <a:p>
            <a:pPr marL="517525" lvl="2" indent="-285750" algn="just"/>
            <a:endParaRPr lang="en-US" sz="2400" b="0" dirty="0"/>
          </a:p>
          <a:p>
            <a:pPr algn="just"/>
            <a:r>
              <a:rPr lang="en-US" sz="2400" dirty="0">
                <a:hlinkClick r:id="rId4"/>
              </a:rPr>
              <a:t>Salesforce: </a:t>
            </a:r>
            <a:r>
              <a:rPr lang="en-US" sz="2400" dirty="0">
                <a:hlinkClick r:id="rId5" tooltip="Membership Reports"/>
              </a:rPr>
              <a:t>Membership Reports folder</a:t>
            </a:r>
            <a:endParaRPr lang="en-US" sz="2400" dirty="0"/>
          </a:p>
          <a:p>
            <a:pPr lvl="2"/>
            <a:r>
              <a:rPr lang="en-US" sz="2400" dirty="0"/>
              <a:t>Build a </a:t>
            </a:r>
            <a:r>
              <a:rPr lang="en-US" sz="2400" b="0" dirty="0"/>
              <a:t>cadence of communications with new members</a:t>
            </a:r>
            <a:r>
              <a:rPr lang="en-US" sz="2400" dirty="0"/>
              <a:t> especially for the first year!</a:t>
            </a:r>
            <a:endParaRPr lang="en-US" sz="2400" b="0" dirty="0"/>
          </a:p>
          <a:p>
            <a:pPr lvl="2"/>
            <a:r>
              <a:rPr lang="en-US" sz="2400" dirty="0"/>
              <a:t>Introduce society, website and social channels’ </a:t>
            </a:r>
            <a:r>
              <a:rPr lang="en-US" sz="2400" b="0" dirty="0"/>
              <a:t>member value highlights including local events, connections, networking, P</a:t>
            </a:r>
            <a:r>
              <a:rPr lang="en-US" sz="2400" dirty="0"/>
              <a:t>L content.</a:t>
            </a:r>
          </a:p>
          <a:p>
            <a:pPr marL="517525" lvl="2" indent="-285750" algn="just"/>
            <a:r>
              <a:rPr lang="en-US" sz="2400" dirty="0"/>
              <a:t>New </a:t>
            </a:r>
            <a:r>
              <a:rPr lang="en-US" sz="2400" dirty="0" err="1"/>
              <a:t>charterholders</a:t>
            </a:r>
            <a:r>
              <a:rPr lang="en-US" sz="2400" dirty="0"/>
              <a:t> – All in Soc. (everyone)</a:t>
            </a:r>
          </a:p>
          <a:p>
            <a:pPr marL="517525" lvl="2" indent="-285750" algn="just"/>
            <a:r>
              <a:rPr lang="en-US" sz="2400" dirty="0"/>
              <a:t>New </a:t>
            </a:r>
            <a:r>
              <a:rPr lang="en-US" sz="2400" dirty="0" err="1"/>
              <a:t>charterholders</a:t>
            </a:r>
            <a:r>
              <a:rPr lang="en-US" sz="2400" dirty="0"/>
              <a:t> with Society Membership</a:t>
            </a:r>
          </a:p>
          <a:p>
            <a:pPr marL="463550" lvl="3" indent="0">
              <a:buNone/>
            </a:pPr>
            <a:r>
              <a:rPr lang="en-US" sz="2400" i="1" dirty="0"/>
              <a:t>*Edit charter award date filter to capture </a:t>
            </a:r>
            <a:r>
              <a:rPr lang="en-US" sz="2400" i="1" dirty="0" err="1"/>
              <a:t>charterholders</a:t>
            </a:r>
            <a:r>
              <a:rPr lang="en-US" sz="2400" i="1" dirty="0"/>
              <a:t> within selected timeframe.</a:t>
            </a:r>
          </a:p>
          <a:p>
            <a:pPr lvl="2"/>
            <a:endParaRPr lang="en-US" sz="2400" b="0" dirty="0"/>
          </a:p>
          <a:p>
            <a:pPr marL="7937" lvl="2" indent="0">
              <a:buNone/>
            </a:pPr>
            <a:endParaRPr lang="en-US" sz="2000" b="0" dirty="0"/>
          </a:p>
          <a:p>
            <a:pPr marL="463550" lvl="3" indent="0">
              <a:buNone/>
            </a:pPr>
            <a:endParaRPr lang="en-US" sz="2000" b="0" i="1" dirty="0"/>
          </a:p>
        </p:txBody>
      </p:sp>
      <p:sp>
        <p:nvSpPr>
          <p:cNvPr id="8" name="Slide Number Placeholder 7">
            <a:extLst>
              <a:ext uri="{FF2B5EF4-FFF2-40B4-BE49-F238E27FC236}">
                <a16:creationId xmlns:a16="http://schemas.microsoft.com/office/drawing/2014/main" id="{DDA004D1-7F32-D5F3-8AC8-27C955EFC67B}"/>
              </a:ext>
            </a:extLst>
          </p:cNvPr>
          <p:cNvSpPr>
            <a:spLocks noGrp="1"/>
          </p:cNvSpPr>
          <p:nvPr>
            <p:ph type="sldNum" sz="quarter" idx="12"/>
          </p:nvPr>
        </p:nvSpPr>
        <p:spPr/>
        <p:txBody>
          <a:bodyPr/>
          <a:lstStyle/>
          <a:p>
            <a:fld id="{DFC37C41-61FD-5349-A192-9970B0AFE414}" type="slidenum">
              <a:rPr lang="en-US" smtClean="0"/>
              <a:t>5</a:t>
            </a:fld>
            <a:endParaRPr lang="en-US"/>
          </a:p>
        </p:txBody>
      </p:sp>
      <p:sp>
        <p:nvSpPr>
          <p:cNvPr id="7" name="Text Placeholder 6">
            <a:extLst>
              <a:ext uri="{FF2B5EF4-FFF2-40B4-BE49-F238E27FC236}">
                <a16:creationId xmlns:a16="http://schemas.microsoft.com/office/drawing/2014/main" id="{4ABB0CDD-CBB0-6897-1E5C-7B7B5F93F0A8}"/>
              </a:ext>
            </a:extLst>
          </p:cNvPr>
          <p:cNvSpPr>
            <a:spLocks noGrp="1"/>
          </p:cNvSpPr>
          <p:nvPr>
            <p:ph type="body" idx="15"/>
          </p:nvPr>
        </p:nvSpPr>
        <p:spPr>
          <a:xfrm>
            <a:off x="605121" y="558751"/>
            <a:ext cx="3430426" cy="169277"/>
          </a:xfrm>
        </p:spPr>
        <p:txBody>
          <a:bodyPr/>
          <a:lstStyle/>
          <a:p>
            <a:r>
              <a:rPr lang="en-US" dirty="0"/>
              <a:t>Salesforce refresher case study</a:t>
            </a:r>
          </a:p>
        </p:txBody>
      </p:sp>
    </p:spTree>
    <p:extLst>
      <p:ext uri="{BB962C8B-B14F-4D97-AF65-F5344CB8AC3E}">
        <p14:creationId xmlns:p14="http://schemas.microsoft.com/office/powerpoint/2010/main" val="972753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36707-DE2C-0A93-FC35-6C180BC116F0}"/>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B0F776C1-E956-8717-C296-C2BB7B099921}"/>
              </a:ext>
            </a:extLst>
          </p:cNvPr>
          <p:cNvSpPr txBox="1">
            <a:spLocks/>
          </p:cNvSpPr>
          <p:nvPr/>
        </p:nvSpPr>
        <p:spPr>
          <a:xfrm>
            <a:off x="9135066" y="6199061"/>
            <a:ext cx="2743200" cy="187170"/>
          </a:xfrm>
          <a:prstGeom prst="rect">
            <a:avLst/>
          </a:prstGeom>
        </p:spPr>
        <p:txBody>
          <a:bodyPr/>
          <a:lstStyle>
            <a:defPPr>
              <a:defRPr lang="en-US"/>
            </a:defPPr>
            <a:lvl1pPr marL="0" algn="r" defTabSz="914400" rtl="0" eaLnBrk="1" latinLnBrk="0" hangingPunct="1">
              <a:defRPr sz="1000" kern="1200">
                <a:solidFill>
                  <a:schemeClr val="accent2">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665DFC-E6E1-AC46-8C75-398C3AC7E514}" type="slidenum">
              <a:rPr lang="en-US" smtClean="0">
                <a:solidFill>
                  <a:schemeClr val="accent2"/>
                </a:solidFill>
              </a:rPr>
              <a:pPr/>
              <a:t>6</a:t>
            </a:fld>
            <a:endParaRPr lang="en-US">
              <a:solidFill>
                <a:schemeClr val="accent2"/>
              </a:solidFill>
            </a:endParaRPr>
          </a:p>
        </p:txBody>
      </p:sp>
      <p:sp>
        <p:nvSpPr>
          <p:cNvPr id="10" name="TextBox 9">
            <a:extLst>
              <a:ext uri="{FF2B5EF4-FFF2-40B4-BE49-F238E27FC236}">
                <a16:creationId xmlns:a16="http://schemas.microsoft.com/office/drawing/2014/main" id="{D32BA9EF-70AF-89BE-EC14-4D481C41F6C7}"/>
              </a:ext>
            </a:extLst>
          </p:cNvPr>
          <p:cNvSpPr txBox="1"/>
          <p:nvPr/>
        </p:nvSpPr>
        <p:spPr>
          <a:xfrm>
            <a:off x="5781202" y="6516247"/>
            <a:ext cx="6097064" cy="215444"/>
          </a:xfrm>
          <a:prstGeom prst="rect">
            <a:avLst/>
          </a:prstGeom>
          <a:noFill/>
        </p:spPr>
        <p:txBody>
          <a:bodyPr wrap="square">
            <a:spAutoFit/>
          </a:bodyPr>
          <a:lstStyle/>
          <a:p>
            <a:pPr algn="r"/>
            <a:r>
              <a:rPr lang="en-US" sz="800" dirty="0">
                <a:solidFill>
                  <a:schemeClr val="accent1"/>
                </a:solidFill>
                <a:latin typeface="Arial" panose="020B0604020202020204" pitchFamily="34" charset="0"/>
                <a:cs typeface="Arial" panose="020B0604020202020204" pitchFamily="34" charset="0"/>
              </a:rPr>
              <a:t>© 2026 CFA Institute. All Rights Reserved.</a:t>
            </a:r>
          </a:p>
        </p:txBody>
      </p:sp>
      <p:sp>
        <p:nvSpPr>
          <p:cNvPr id="4" name="Title 3">
            <a:extLst>
              <a:ext uri="{FF2B5EF4-FFF2-40B4-BE49-F238E27FC236}">
                <a16:creationId xmlns:a16="http://schemas.microsoft.com/office/drawing/2014/main" id="{6FDDE1E5-2135-613B-3759-60C38E63EB94}"/>
              </a:ext>
            </a:extLst>
          </p:cNvPr>
          <p:cNvSpPr>
            <a:spLocks noGrp="1"/>
          </p:cNvSpPr>
          <p:nvPr>
            <p:ph type="title"/>
          </p:nvPr>
        </p:nvSpPr>
        <p:spPr>
          <a:xfrm>
            <a:off x="605121" y="687680"/>
            <a:ext cx="9758079" cy="588338"/>
          </a:xfrm>
        </p:spPr>
        <p:txBody>
          <a:bodyPr/>
          <a:lstStyle/>
          <a:p>
            <a:r>
              <a:rPr lang="en-US" dirty="0"/>
              <a:t>Case 3: Member Engagement &amp; Renewal Campaign </a:t>
            </a:r>
          </a:p>
        </p:txBody>
      </p:sp>
      <p:sp>
        <p:nvSpPr>
          <p:cNvPr id="5" name="Content Placeholder 4">
            <a:extLst>
              <a:ext uri="{FF2B5EF4-FFF2-40B4-BE49-F238E27FC236}">
                <a16:creationId xmlns:a16="http://schemas.microsoft.com/office/drawing/2014/main" id="{EEF423A1-34A4-C0F1-1D39-4BE97484A615}"/>
              </a:ext>
            </a:extLst>
          </p:cNvPr>
          <p:cNvSpPr>
            <a:spLocks noGrp="1"/>
          </p:cNvSpPr>
          <p:nvPr>
            <p:ph idx="1"/>
          </p:nvPr>
        </p:nvSpPr>
        <p:spPr>
          <a:xfrm>
            <a:off x="487017" y="1456294"/>
            <a:ext cx="11201400" cy="6044011"/>
          </a:xfrm>
        </p:spPr>
        <p:txBody>
          <a:bodyPr/>
          <a:lstStyle/>
          <a:p>
            <a:pPr marL="293687" lvl="2" indent="-285750">
              <a:buFont typeface="Arial" panose="020B0604020202020204" pitchFamily="34" charset="0"/>
              <a:buChar char="•"/>
            </a:pPr>
            <a:r>
              <a:rPr lang="en-US" sz="2400" b="1" dirty="0">
                <a:hlinkClick r:id="rId3"/>
              </a:rPr>
              <a:t>Connexions: Membership Renewal resources</a:t>
            </a:r>
            <a:br>
              <a:rPr lang="en-US" sz="2400" dirty="0"/>
            </a:br>
            <a:r>
              <a:rPr lang="en-US" sz="2400" dirty="0"/>
              <a:t>Check the recommended calendar schedule and develop renewal message (e.g. within 1-2 weeks of renewal). </a:t>
            </a:r>
            <a:br>
              <a:rPr lang="en-US" sz="2400" dirty="0"/>
            </a:br>
            <a:r>
              <a:rPr lang="en-US" sz="2400" dirty="0"/>
              <a:t>Don’t forget about lapsed or cancelled members. Outreach leads to retention.</a:t>
            </a:r>
            <a:endParaRPr lang="en-US" sz="2400" dirty="0">
              <a:hlinkClick r:id="rId4"/>
            </a:endParaRPr>
          </a:p>
          <a:p>
            <a:pPr marL="293687" lvl="2" indent="-285750">
              <a:buFont typeface="Arial" panose="020B0604020202020204" pitchFamily="34" charset="0"/>
              <a:buChar char="•"/>
            </a:pPr>
            <a:endParaRPr lang="en-US" sz="2400" dirty="0">
              <a:hlinkClick r:id="rId4"/>
            </a:endParaRPr>
          </a:p>
          <a:p>
            <a:pPr marL="293687" lvl="2" indent="-285750">
              <a:buFont typeface="Arial" panose="020B0604020202020204" pitchFamily="34" charset="0"/>
              <a:buChar char="•"/>
            </a:pPr>
            <a:r>
              <a:rPr lang="en-US" sz="2400" b="1" dirty="0">
                <a:hlinkClick r:id="rId4"/>
              </a:rPr>
              <a:t>Salesforce: </a:t>
            </a:r>
            <a:r>
              <a:rPr lang="en-US" sz="2400" b="1" dirty="0">
                <a:hlinkClick r:id="rId5" tooltip="Membership Reports"/>
              </a:rPr>
              <a:t>Membership Reports folder</a:t>
            </a:r>
            <a:endParaRPr lang="en-US" sz="2400" b="1" dirty="0"/>
          </a:p>
          <a:p>
            <a:pPr marL="973138" lvl="2" indent="-285750">
              <a:buFont typeface="Arial" panose="020B0604020202020204" pitchFamily="34" charset="0"/>
              <a:buChar char="•"/>
            </a:pPr>
            <a:r>
              <a:rPr lang="en-US" sz="2400" dirty="0"/>
              <a:t>Member Activity – New Joins Mem Year 2026</a:t>
            </a:r>
          </a:p>
          <a:p>
            <a:pPr marL="973138" lvl="2" indent="-285750">
              <a:buFont typeface="Arial" panose="020B0604020202020204" pitchFamily="34" charset="0"/>
              <a:buChar char="•"/>
            </a:pPr>
            <a:r>
              <a:rPr lang="en-US" sz="2400" dirty="0"/>
              <a:t>Member Activity – 30 Days Transactional</a:t>
            </a:r>
          </a:p>
          <a:p>
            <a:pPr marL="973138" lvl="2" indent="-285750">
              <a:buFont typeface="Arial" panose="020B0604020202020204" pitchFamily="34" charset="0"/>
              <a:buChar char="•"/>
            </a:pPr>
            <a:r>
              <a:rPr lang="en-US" sz="2400" dirty="0"/>
              <a:t>2026 Renewed Members</a:t>
            </a:r>
          </a:p>
          <a:p>
            <a:pPr marL="973138" lvl="2" indent="-285750">
              <a:buFont typeface="Arial" panose="020B0604020202020204" pitchFamily="34" charset="0"/>
              <a:buChar char="•"/>
            </a:pPr>
            <a:r>
              <a:rPr lang="en-US" sz="2400" dirty="0"/>
              <a:t>Lapsed – Member Year 2025</a:t>
            </a:r>
          </a:p>
          <a:p>
            <a:pPr marL="973138" lvl="2" indent="-285750">
              <a:buFont typeface="Arial" panose="020B0604020202020204" pitchFamily="34" charset="0"/>
              <a:buChar char="•"/>
            </a:pPr>
            <a:r>
              <a:rPr lang="en-US" sz="2400" dirty="0"/>
              <a:t>Lapsed – All Historical Members</a:t>
            </a:r>
          </a:p>
          <a:p>
            <a:pPr marL="973138" lvl="2" indent="-285750">
              <a:buFont typeface="Arial" panose="020B0604020202020204" pitchFamily="34" charset="0"/>
              <a:buChar char="•"/>
            </a:pPr>
            <a:r>
              <a:rPr lang="en-US" sz="2400" dirty="0"/>
              <a:t>Cancelled Members – Member Year 2025</a:t>
            </a:r>
          </a:p>
          <a:p>
            <a:pPr marL="973138" lvl="2" indent="-285750">
              <a:buFont typeface="Arial" panose="020B0604020202020204" pitchFamily="34" charset="0"/>
              <a:buChar char="•"/>
            </a:pPr>
            <a:r>
              <a:rPr lang="en-US" sz="2400" dirty="0"/>
              <a:t>Cancelled Members – All Historical</a:t>
            </a:r>
          </a:p>
          <a:p>
            <a:pPr marL="973138" lvl="2" indent="-285750">
              <a:buFont typeface="Arial" panose="020B0604020202020204" pitchFamily="34" charset="0"/>
              <a:buChar char="•"/>
            </a:pPr>
            <a:endParaRPr lang="en-US" sz="2400" dirty="0"/>
          </a:p>
          <a:p>
            <a:pPr lvl="2"/>
            <a:endParaRPr lang="en-US" sz="2400" dirty="0"/>
          </a:p>
        </p:txBody>
      </p:sp>
      <p:sp>
        <p:nvSpPr>
          <p:cNvPr id="8" name="Slide Number Placeholder 7">
            <a:extLst>
              <a:ext uri="{FF2B5EF4-FFF2-40B4-BE49-F238E27FC236}">
                <a16:creationId xmlns:a16="http://schemas.microsoft.com/office/drawing/2014/main" id="{DF465B87-715F-EBB9-3FC4-0C7C2CA38B3C}"/>
              </a:ext>
            </a:extLst>
          </p:cNvPr>
          <p:cNvSpPr>
            <a:spLocks noGrp="1"/>
          </p:cNvSpPr>
          <p:nvPr>
            <p:ph type="sldNum" sz="quarter" idx="12"/>
          </p:nvPr>
        </p:nvSpPr>
        <p:spPr/>
        <p:txBody>
          <a:bodyPr/>
          <a:lstStyle/>
          <a:p>
            <a:fld id="{DFC37C41-61FD-5349-A192-9970B0AFE414}" type="slidenum">
              <a:rPr lang="en-US" smtClean="0"/>
              <a:t>6</a:t>
            </a:fld>
            <a:endParaRPr lang="en-US"/>
          </a:p>
        </p:txBody>
      </p:sp>
      <p:sp>
        <p:nvSpPr>
          <p:cNvPr id="7" name="Text Placeholder 6">
            <a:extLst>
              <a:ext uri="{FF2B5EF4-FFF2-40B4-BE49-F238E27FC236}">
                <a16:creationId xmlns:a16="http://schemas.microsoft.com/office/drawing/2014/main" id="{CF69298B-FE22-D1E4-1C0E-AA6BE639676E}"/>
              </a:ext>
            </a:extLst>
          </p:cNvPr>
          <p:cNvSpPr>
            <a:spLocks noGrp="1"/>
          </p:cNvSpPr>
          <p:nvPr>
            <p:ph type="body" idx="14"/>
          </p:nvPr>
        </p:nvSpPr>
        <p:spPr>
          <a:xfrm>
            <a:off x="724390" y="227447"/>
            <a:ext cx="3430426" cy="169277"/>
          </a:xfrm>
        </p:spPr>
        <p:txBody>
          <a:bodyPr/>
          <a:lstStyle/>
          <a:p>
            <a:r>
              <a:rPr lang="en-US" dirty="0"/>
              <a:t>Salesforce refresher case study</a:t>
            </a:r>
          </a:p>
        </p:txBody>
      </p:sp>
    </p:spTree>
    <p:extLst>
      <p:ext uri="{BB962C8B-B14F-4D97-AF65-F5344CB8AC3E}">
        <p14:creationId xmlns:p14="http://schemas.microsoft.com/office/powerpoint/2010/main" val="265198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59CB-F084-759A-FC8E-8AFE694A7296}"/>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1E5D7C5D-E3BB-8425-C588-4F3798984C6A}"/>
              </a:ext>
            </a:extLst>
          </p:cNvPr>
          <p:cNvSpPr txBox="1">
            <a:spLocks/>
          </p:cNvSpPr>
          <p:nvPr/>
        </p:nvSpPr>
        <p:spPr>
          <a:xfrm>
            <a:off x="9135066" y="6199061"/>
            <a:ext cx="2743200" cy="187170"/>
          </a:xfrm>
          <a:prstGeom prst="rect">
            <a:avLst/>
          </a:prstGeom>
        </p:spPr>
        <p:txBody>
          <a:bodyPr/>
          <a:lstStyle>
            <a:defPPr>
              <a:defRPr lang="en-US"/>
            </a:defPPr>
            <a:lvl1pPr marL="0" algn="r" defTabSz="914400" rtl="0" eaLnBrk="1" latinLnBrk="0" hangingPunct="1">
              <a:defRPr sz="1000" kern="1200">
                <a:solidFill>
                  <a:schemeClr val="accent2">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665DFC-E6E1-AC46-8C75-398C3AC7E514}" type="slidenum">
              <a:rPr lang="en-US" smtClean="0">
                <a:solidFill>
                  <a:schemeClr val="bg1"/>
                </a:solidFill>
              </a:rPr>
              <a:pPr/>
              <a:t>7</a:t>
            </a:fld>
            <a:endParaRPr lang="en-US">
              <a:solidFill>
                <a:schemeClr val="bg1"/>
              </a:solidFill>
            </a:endParaRPr>
          </a:p>
        </p:txBody>
      </p:sp>
      <p:sp>
        <p:nvSpPr>
          <p:cNvPr id="7" name="Text Placeholder 6">
            <a:extLst>
              <a:ext uri="{FF2B5EF4-FFF2-40B4-BE49-F238E27FC236}">
                <a16:creationId xmlns:a16="http://schemas.microsoft.com/office/drawing/2014/main" id="{8376E5FF-6F45-7FE3-2A4A-254C411A754A}"/>
              </a:ext>
            </a:extLst>
          </p:cNvPr>
          <p:cNvSpPr>
            <a:spLocks noGrp="1"/>
          </p:cNvSpPr>
          <p:nvPr>
            <p:ph type="body" idx="14"/>
          </p:nvPr>
        </p:nvSpPr>
        <p:spPr>
          <a:xfrm>
            <a:off x="605121" y="558751"/>
            <a:ext cx="3430426" cy="169277"/>
          </a:xfrm>
        </p:spPr>
        <p:txBody>
          <a:bodyPr/>
          <a:lstStyle/>
          <a:p>
            <a:r>
              <a:rPr lang="en-US" dirty="0">
                <a:solidFill>
                  <a:schemeClr val="bg1"/>
                </a:solidFill>
              </a:rPr>
              <a:t>Salesforce refresher case study</a:t>
            </a:r>
          </a:p>
        </p:txBody>
      </p:sp>
      <p:sp>
        <p:nvSpPr>
          <p:cNvPr id="4" name="Title 3">
            <a:extLst>
              <a:ext uri="{FF2B5EF4-FFF2-40B4-BE49-F238E27FC236}">
                <a16:creationId xmlns:a16="http://schemas.microsoft.com/office/drawing/2014/main" id="{1427B9B7-81E1-394E-231C-16A0E48E5CA9}"/>
              </a:ext>
            </a:extLst>
          </p:cNvPr>
          <p:cNvSpPr>
            <a:spLocks noGrp="1"/>
          </p:cNvSpPr>
          <p:nvPr>
            <p:ph type="title"/>
          </p:nvPr>
        </p:nvSpPr>
        <p:spPr>
          <a:xfrm>
            <a:off x="579120" y="937436"/>
            <a:ext cx="9534559" cy="636494"/>
          </a:xfrm>
        </p:spPr>
        <p:txBody>
          <a:bodyPr/>
          <a:lstStyle/>
          <a:p>
            <a:r>
              <a:rPr lang="en-US" dirty="0">
                <a:solidFill>
                  <a:schemeClr val="bg1"/>
                </a:solidFill>
              </a:rPr>
              <a:t>What’s more? The Salesforce Library!</a:t>
            </a:r>
          </a:p>
        </p:txBody>
      </p:sp>
      <p:sp>
        <p:nvSpPr>
          <p:cNvPr id="5" name="Content Placeholder 4">
            <a:extLst>
              <a:ext uri="{FF2B5EF4-FFF2-40B4-BE49-F238E27FC236}">
                <a16:creationId xmlns:a16="http://schemas.microsoft.com/office/drawing/2014/main" id="{8BA73526-D533-237A-6DE4-ACF44698D96B}"/>
              </a:ext>
            </a:extLst>
          </p:cNvPr>
          <p:cNvSpPr>
            <a:spLocks noGrp="1"/>
          </p:cNvSpPr>
          <p:nvPr>
            <p:ph idx="1"/>
          </p:nvPr>
        </p:nvSpPr>
        <p:spPr>
          <a:xfrm>
            <a:off x="579120" y="1588499"/>
            <a:ext cx="10863237" cy="4783163"/>
          </a:xfrm>
        </p:spPr>
        <p:txBody>
          <a:bodyPr/>
          <a:lstStyle/>
          <a:p>
            <a:pPr marL="0" indent="0">
              <a:buNone/>
            </a:pPr>
            <a:r>
              <a:rPr lang="en-US" sz="2000" b="1" dirty="0">
                <a:solidFill>
                  <a:schemeClr val="bg1"/>
                </a:solidFill>
              </a:rPr>
              <a:t>Consolidated Society Data Report</a:t>
            </a:r>
          </a:p>
          <a:p>
            <a:pPr marL="571500"/>
            <a:r>
              <a:rPr lang="en-US" sz="2000" dirty="0">
                <a:solidFill>
                  <a:schemeClr val="bg1"/>
                </a:solidFill>
              </a:rPr>
              <a:t>Monthly overview of your society's member and candidate counts, demographics, historical trends, NPS scores, candidate registration rates</a:t>
            </a:r>
          </a:p>
          <a:p>
            <a:pPr marL="571500"/>
            <a:r>
              <a:rPr lang="en-US" sz="2000" dirty="0">
                <a:solidFill>
                  <a:schemeClr val="bg1"/>
                </a:solidFill>
              </a:rPr>
              <a:t>Great resource for your society’s planning!</a:t>
            </a:r>
          </a:p>
          <a:p>
            <a:pPr marL="0" indent="0">
              <a:buNone/>
            </a:pPr>
            <a:r>
              <a:rPr lang="en-US" sz="2000" b="1" dirty="0">
                <a:solidFill>
                  <a:schemeClr val="bg1"/>
                </a:solidFill>
              </a:rPr>
              <a:t>Member Retention Report</a:t>
            </a:r>
          </a:p>
          <a:p>
            <a:r>
              <a:rPr lang="en-US" sz="2000" dirty="0">
                <a:solidFill>
                  <a:schemeClr val="bg1"/>
                </a:solidFill>
              </a:rPr>
              <a:t>Monthly/bi-monthly during renewal season for renewal rate in your society, at regional and global level including new members, renewed members, recovered and reactivated members.</a:t>
            </a:r>
          </a:p>
          <a:p>
            <a:pPr marL="0" indent="0">
              <a:buNone/>
            </a:pPr>
            <a:r>
              <a:rPr lang="en-US" sz="2000" b="1" dirty="0">
                <a:solidFill>
                  <a:schemeClr val="bg1"/>
                </a:solidFill>
              </a:rPr>
              <a:t>Orders &amp; Payments Reports</a:t>
            </a:r>
          </a:p>
          <a:p>
            <a:pPr marL="571500"/>
            <a:r>
              <a:rPr lang="en-US" sz="2000" dirty="0">
                <a:solidFill>
                  <a:schemeClr val="bg1"/>
                </a:solidFill>
              </a:rPr>
              <a:t>Around 15</a:t>
            </a:r>
            <a:r>
              <a:rPr lang="en-US" sz="2000" i="1" dirty="0">
                <a:solidFill>
                  <a:schemeClr val="bg1"/>
                </a:solidFill>
              </a:rPr>
              <a:t>th</a:t>
            </a:r>
            <a:r>
              <a:rPr lang="en-US" sz="2000" dirty="0">
                <a:solidFill>
                  <a:schemeClr val="bg1"/>
                </a:solidFill>
              </a:rPr>
              <a:t> every month. Orders: Membership transactions</a:t>
            </a:r>
          </a:p>
          <a:p>
            <a:pPr marL="571500"/>
            <a:r>
              <a:rPr lang="en-US" sz="2000" dirty="0">
                <a:solidFill>
                  <a:schemeClr val="bg1"/>
                </a:solidFill>
              </a:rPr>
              <a:t>Payments: Funding, revenues (Career Center / Sustainable Investing Certificate)</a:t>
            </a:r>
          </a:p>
        </p:txBody>
      </p:sp>
    </p:spTree>
    <p:extLst>
      <p:ext uri="{BB962C8B-B14F-4D97-AF65-F5344CB8AC3E}">
        <p14:creationId xmlns:p14="http://schemas.microsoft.com/office/powerpoint/2010/main" val="200609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20A5C9E-5192-9564-6B8D-10B27FB2B19C}"/>
              </a:ext>
            </a:extLst>
          </p:cNvPr>
          <p:cNvSpPr>
            <a:spLocks noGrp="1"/>
          </p:cNvSpPr>
          <p:nvPr>
            <p:ph type="sldNum" sz="quarter" idx="12"/>
          </p:nvPr>
        </p:nvSpPr>
        <p:spPr/>
        <p:txBody>
          <a:bodyPr/>
          <a:lstStyle/>
          <a:p>
            <a:fld id="{DFC37C41-61FD-5349-A192-9970B0AFE414}" type="slidenum">
              <a:rPr lang="en-US" smtClean="0"/>
              <a:pPr/>
              <a:t>8</a:t>
            </a:fld>
            <a:endParaRPr lang="en-US"/>
          </a:p>
        </p:txBody>
      </p:sp>
      <p:sp>
        <p:nvSpPr>
          <p:cNvPr id="7" name="TextBox 6">
            <a:extLst>
              <a:ext uri="{FF2B5EF4-FFF2-40B4-BE49-F238E27FC236}">
                <a16:creationId xmlns:a16="http://schemas.microsoft.com/office/drawing/2014/main" id="{A41E7A8A-3405-7F17-ECB8-6FDB449CFB67}"/>
              </a:ext>
            </a:extLst>
          </p:cNvPr>
          <p:cNvSpPr txBox="1"/>
          <p:nvPr/>
        </p:nvSpPr>
        <p:spPr>
          <a:xfrm>
            <a:off x="508000" y="731520"/>
            <a:ext cx="5313680" cy="1200329"/>
          </a:xfrm>
          <a:prstGeom prst="rect">
            <a:avLst/>
          </a:prstGeom>
          <a:noFill/>
        </p:spPr>
        <p:txBody>
          <a:bodyPr wrap="square" rtlCol="0">
            <a:spAutoFit/>
          </a:bodyPr>
          <a:lstStyle/>
          <a:p>
            <a:r>
              <a:rPr lang="en-US" sz="7200" dirty="0">
                <a:solidFill>
                  <a:schemeClr val="bg1"/>
                </a:solidFill>
                <a:latin typeface="Georgia" panose="02040502050405020303" pitchFamily="18" charset="0"/>
              </a:rPr>
              <a:t>Questions?</a:t>
            </a:r>
          </a:p>
        </p:txBody>
      </p:sp>
      <p:sp>
        <p:nvSpPr>
          <p:cNvPr id="8" name="TextBox 7">
            <a:extLst>
              <a:ext uri="{FF2B5EF4-FFF2-40B4-BE49-F238E27FC236}">
                <a16:creationId xmlns:a16="http://schemas.microsoft.com/office/drawing/2014/main" id="{C00442B0-C4B3-9EBD-8876-35AFD1362EAD}"/>
              </a:ext>
            </a:extLst>
          </p:cNvPr>
          <p:cNvSpPr txBox="1"/>
          <p:nvPr/>
        </p:nvSpPr>
        <p:spPr>
          <a:xfrm>
            <a:off x="508000" y="2721114"/>
            <a:ext cx="5313680" cy="707886"/>
          </a:xfrm>
          <a:prstGeom prst="rect">
            <a:avLst/>
          </a:prstGeom>
          <a:noFill/>
        </p:spPr>
        <p:txBody>
          <a:bodyPr wrap="square" rtlCol="0">
            <a:spAutoFit/>
          </a:bodyPr>
          <a:lstStyle/>
          <a:p>
            <a:r>
              <a:rPr lang="en-US" sz="2000" dirty="0">
                <a:solidFill>
                  <a:schemeClr val="bg1"/>
                </a:solidFill>
                <a:latin typeface="+mj-lt"/>
              </a:rPr>
              <a:t>Contact Society Support Center at </a:t>
            </a:r>
            <a:r>
              <a:rPr lang="en-US" sz="2000" dirty="0">
                <a:solidFill>
                  <a:schemeClr val="bg1"/>
                </a:solidFill>
                <a:latin typeface="+mj-lt"/>
                <a:hlinkClick r:id="rId3"/>
              </a:rPr>
              <a:t>societysupport@cfainstitute.org</a:t>
            </a:r>
            <a:endParaRPr lang="en-US" sz="2000" dirty="0">
              <a:solidFill>
                <a:schemeClr val="bg1"/>
              </a:solidFill>
              <a:latin typeface="+mj-lt"/>
            </a:endParaRPr>
          </a:p>
        </p:txBody>
      </p:sp>
      <p:sp>
        <p:nvSpPr>
          <p:cNvPr id="9" name="TextBox 8">
            <a:extLst>
              <a:ext uri="{FF2B5EF4-FFF2-40B4-BE49-F238E27FC236}">
                <a16:creationId xmlns:a16="http://schemas.microsoft.com/office/drawing/2014/main" id="{1E4B28E0-3960-42A4-84F2-7531B7EE2DA8}"/>
              </a:ext>
            </a:extLst>
          </p:cNvPr>
          <p:cNvSpPr txBox="1"/>
          <p:nvPr/>
        </p:nvSpPr>
        <p:spPr>
          <a:xfrm>
            <a:off x="802108" y="6282374"/>
            <a:ext cx="6097064" cy="215444"/>
          </a:xfrm>
          <a:prstGeom prst="rect">
            <a:avLst/>
          </a:prstGeom>
          <a:noFill/>
        </p:spPr>
        <p:txBody>
          <a:bodyPr wrap="square">
            <a:spAutoFit/>
          </a:bodyPr>
          <a:lstStyle/>
          <a:p>
            <a:r>
              <a:rPr lang="en-US" sz="800" dirty="0">
                <a:solidFill>
                  <a:schemeClr val="bg1"/>
                </a:solidFill>
                <a:latin typeface="Arial" panose="020B0604020202020204" pitchFamily="34" charset="0"/>
                <a:cs typeface="Arial" panose="020B0604020202020204" pitchFamily="34" charset="0"/>
              </a:rPr>
              <a:t>© 2026 CFA Institute. All Rights Reserved.</a:t>
            </a:r>
          </a:p>
        </p:txBody>
      </p:sp>
    </p:spTree>
    <p:extLst>
      <p:ext uri="{BB962C8B-B14F-4D97-AF65-F5344CB8AC3E}">
        <p14:creationId xmlns:p14="http://schemas.microsoft.com/office/powerpoint/2010/main" val="491508408"/>
      </p:ext>
    </p:extLst>
  </p:cSld>
  <p:clrMapOvr>
    <a:masterClrMapping/>
  </p:clrMapOvr>
</p:sld>
</file>

<file path=ppt/theme/theme1.xml><?xml version="1.0" encoding="utf-8"?>
<a:theme xmlns:a="http://schemas.openxmlformats.org/drawingml/2006/main" name="Custom Design">
  <a:themeElements>
    <a:clrScheme name="CFA">
      <a:dk1>
        <a:srgbClr val="060059"/>
      </a:dk1>
      <a:lt1>
        <a:srgbClr val="F6EBDE"/>
      </a:lt1>
      <a:dk2>
        <a:srgbClr val="050058"/>
      </a:dk2>
      <a:lt2>
        <a:srgbClr val="F6EBDE"/>
      </a:lt2>
      <a:accent1>
        <a:srgbClr val="000000"/>
      </a:accent1>
      <a:accent2>
        <a:srgbClr val="FFFFFF"/>
      </a:accent2>
      <a:accent3>
        <a:srgbClr val="4376FE"/>
      </a:accent3>
      <a:accent4>
        <a:srgbClr val="FFC000"/>
      </a:accent4>
      <a:accent5>
        <a:srgbClr val="00BBFF"/>
      </a:accent5>
      <a:accent6>
        <a:srgbClr val="7A46FF"/>
      </a:accent6>
      <a:hlink>
        <a:srgbClr val="4376FE"/>
      </a:hlink>
      <a:folHlink>
        <a:srgbClr val="4376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F899C7F8D064BA6CF87F548CFB7D0" ma:contentTypeVersion="10" ma:contentTypeDescription="Create a new document." ma:contentTypeScope="" ma:versionID="8d5be4bd3fbbf223993f18f3b8a5cff4">
  <xsd:schema xmlns:xsd="http://www.w3.org/2001/XMLSchema" xmlns:xs="http://www.w3.org/2001/XMLSchema" xmlns:p="http://schemas.microsoft.com/office/2006/metadata/properties" xmlns:ns2="a71fd4ba-0e4a-4780-965c-94cf542579f9" xmlns:ns3="c734265d-a234-4c17-bdd9-9590124416d7" xmlns:ns4="d6c49b32-e5bf-402a-b029-a4f4396601ee" xmlns:ns5="8ad9695f-e2e8-4248-9a68-66c39c68ae3d" targetNamespace="http://schemas.microsoft.com/office/2006/metadata/properties" ma:root="true" ma:fieldsID="7969fe5c312c26514c42ecaf21bb80d9" ns2:_="" ns3:_="" ns4:_="" ns5:_="">
    <xsd:import namespace="a71fd4ba-0e4a-4780-965c-94cf542579f9"/>
    <xsd:import namespace="c734265d-a234-4c17-bdd9-9590124416d7"/>
    <xsd:import namespace="d6c49b32-e5bf-402a-b029-a4f4396601ee"/>
    <xsd:import namespace="8ad9695f-e2e8-4248-9a68-66c39c68ae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4:g0aabec930bb45a380e3256110f6c163" minOccurs="0"/>
                <xsd:element ref="ns5:TaxCatchAll" minOccurs="0"/>
                <xsd:element ref="ns5:TaxCatchAllLabel" minOccurs="0"/>
                <xsd:element ref="ns4:n339a4e264194551a2a0af7e95a95133" minOccurs="0"/>
                <xsd:element ref="ns4:keba0c8e5e104dae9bcdea6715aaee93"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1fd4ba-0e4a-4780-965c-94cf542579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34265d-a234-4c17-bdd9-9590124416d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lcf76f155ced4ddcb4097134ff3c332f" ma:index="22"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c49b32-e5bf-402a-b029-a4f4396601ee" elementFormDefault="qualified">
    <xsd:import namespace="http://schemas.microsoft.com/office/2006/documentManagement/types"/>
    <xsd:import namespace="http://schemas.microsoft.com/office/infopath/2007/PartnerControls"/>
    <xsd:element name="g0aabec930bb45a380e3256110f6c163" ma:index="14" nillable="true" ma:taxonomy="true" ma:internalName="g0aabec930bb45a380e3256110f6c163" ma:taxonomyFieldName="CFARegion" ma:displayName="Region" ma:default="" ma:fieldId="{00aabec9-30bb-45a3-80e3-256110f6c163}" ma:sspId="7571d408-0d8c-48a4-adcf-444c1a3db999" ma:termSetId="2391f6e1-ecba-4a86-84bf-550004ff86e6" ma:anchorId="00000000-0000-0000-0000-000000000000" ma:open="false" ma:isKeyword="false">
      <xsd:complexType>
        <xsd:sequence>
          <xsd:element ref="pc:Terms" minOccurs="0" maxOccurs="1"/>
        </xsd:sequence>
      </xsd:complexType>
    </xsd:element>
    <xsd:element name="n339a4e264194551a2a0af7e95a95133" ma:index="18" nillable="true" ma:taxonomy="true" ma:internalName="n339a4e264194551a2a0af7e95a95133" ma:taxonomyFieldName="CFADivision" ma:displayName="Division" ma:default="" ma:fieldId="{7339a4e2-6419-4551-a2a0-af7e95a95133}" ma:sspId="7571d408-0d8c-48a4-adcf-444c1a3db999" ma:termSetId="69672a56-3e3b-493d-a62a-c2a8b27b97f1" ma:anchorId="00000000-0000-0000-0000-000000000000" ma:open="false" ma:isKeyword="false">
      <xsd:complexType>
        <xsd:sequence>
          <xsd:element ref="pc:Terms" minOccurs="0" maxOccurs="1"/>
        </xsd:sequence>
      </xsd:complexType>
    </xsd:element>
    <xsd:element name="keba0c8e5e104dae9bcdea6715aaee93" ma:index="20" nillable="true" ma:taxonomy="true" ma:internalName="keba0c8e5e104dae9bcdea6715aaee93" ma:taxonomyFieldName="CFADocumentType" ma:displayName="Document Type" ma:default="1;#General|2ae2a61a-ac19-4af8-b1de-db00fd570a45" ma:fieldId="{4eba0c8e-5e10-4dae-9bcd-ea6715aaee93}" ma:sspId="7571d408-0d8c-48a4-adcf-444c1a3db999" ma:termSetId="9dbdb312-732b-4fa8-bf5c-37a3f3f797a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d9695f-e2e8-4248-9a68-66c39c68ae3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4cb2f21-1251-472c-b54d-cfbfdd7dbdf4}" ma:internalName="TaxCatchAll" ma:showField="CatchAllData" ma:web="a71fd4ba-0e4a-4780-965c-94cf542579f9">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64cb2f21-1251-472c-b54d-cfbfdd7dbdf4}" ma:internalName="TaxCatchAllLabel" ma:readOnly="true" ma:showField="CatchAllDataLabel" ma:web="a71fd4ba-0e4a-4780-965c-94cf542579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ad9695f-e2e8-4248-9a68-66c39c68ae3d">
      <Value>1</Value>
    </TaxCatchAll>
    <lcf76f155ced4ddcb4097134ff3c332f xmlns="c734265d-a234-4c17-bdd9-9590124416d7" xsi:nil="true"/>
    <keba0c8e5e104dae9bcdea6715aaee93 xmlns="d6c49b32-e5bf-402a-b029-a4f4396601ee">
      <Terms xmlns="http://schemas.microsoft.com/office/infopath/2007/PartnerControls">
        <TermInfo xmlns="http://schemas.microsoft.com/office/infopath/2007/PartnerControls">
          <TermName xmlns="http://schemas.microsoft.com/office/infopath/2007/PartnerControls">General</TermName>
          <TermId xmlns="http://schemas.microsoft.com/office/infopath/2007/PartnerControls">2ae2a61a-ac19-4af8-b1de-db00fd570a45</TermId>
        </TermInfo>
      </Terms>
    </keba0c8e5e104dae9bcdea6715aaee93>
    <n339a4e264194551a2a0af7e95a95133 xmlns="d6c49b32-e5bf-402a-b029-a4f4396601ee">
      <Terms xmlns="http://schemas.microsoft.com/office/infopath/2007/PartnerControls"/>
    </n339a4e264194551a2a0af7e95a95133>
    <g0aabec930bb45a380e3256110f6c163 xmlns="d6c49b32-e5bf-402a-b029-a4f4396601ee">
      <Terms xmlns="http://schemas.microsoft.com/office/infopath/2007/PartnerControls"/>
    </g0aabec930bb45a380e3256110f6c163>
    <SharedWithUsers xmlns="a71fd4ba-0e4a-4780-965c-94cf542579f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26A73A-E271-4F8C-BD73-B5DCBA7BF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1fd4ba-0e4a-4780-965c-94cf542579f9"/>
    <ds:schemaRef ds:uri="c734265d-a234-4c17-bdd9-9590124416d7"/>
    <ds:schemaRef ds:uri="d6c49b32-e5bf-402a-b029-a4f4396601ee"/>
    <ds:schemaRef ds:uri="8ad9695f-e2e8-4248-9a68-66c39c68ae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D68167-6D92-4A2C-82EE-32154D7BE80C}">
  <ds:schemaRefs>
    <ds:schemaRef ds:uri="http://schemas.microsoft.com/office/2006/metadata/properties"/>
    <ds:schemaRef ds:uri="http://schemas.microsoft.com/office/infopath/2007/PartnerControls"/>
    <ds:schemaRef ds:uri="http://purl.org/dc/elements/1.1/"/>
    <ds:schemaRef ds:uri="http://www.w3.org/XML/1998/namespace"/>
    <ds:schemaRef ds:uri="http://schemas.microsoft.com/office/2006/documentManagement/types"/>
    <ds:schemaRef ds:uri="c734265d-a234-4c17-bdd9-9590124416d7"/>
    <ds:schemaRef ds:uri="http://purl.org/dc/dcmitype/"/>
    <ds:schemaRef ds:uri="http://purl.org/dc/terms/"/>
    <ds:schemaRef ds:uri="a71fd4ba-0e4a-4780-965c-94cf542579f9"/>
    <ds:schemaRef ds:uri="d6c49b32-e5bf-402a-b029-a4f4396601ee"/>
    <ds:schemaRef ds:uri="http://schemas.openxmlformats.org/package/2006/metadata/core-properties"/>
    <ds:schemaRef ds:uri="8ad9695f-e2e8-4248-9a68-66c39c68ae3d"/>
  </ds:schemaRefs>
</ds:datastoreItem>
</file>

<file path=customXml/itemProps3.xml><?xml version="1.0" encoding="utf-8"?>
<ds:datastoreItem xmlns:ds="http://schemas.openxmlformats.org/officeDocument/2006/customXml" ds:itemID="{166B86D7-9D10-44E2-A5F0-A640C5ED7C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6499</TotalTime>
  <Words>898</Words>
  <Application>Microsoft Office PowerPoint</Application>
  <PresentationFormat>Widescreen</PresentationFormat>
  <Paragraphs>101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Flecha S Medium</vt:lpstr>
      <vt:lpstr>Georgia</vt:lpstr>
      <vt:lpstr>Custom Design</vt:lpstr>
      <vt:lpstr>Society Training: Salesforce Refresher Case Study</vt:lpstr>
      <vt:lpstr>A Few Reminders and Disclaimers</vt:lpstr>
      <vt:lpstr>Case 1: Candidate Support and Outreach</vt:lpstr>
      <vt:lpstr>Case 1: Candidate Support and Outreach</vt:lpstr>
      <vt:lpstr>Case 2: New Charterholder Recognition</vt:lpstr>
      <vt:lpstr>Case 3: Member Engagement &amp; Renewal Campaign </vt:lpstr>
      <vt:lpstr>What’s more? The Salesforce Library!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Jayden Byun</dc:creator>
  <cp:lastModifiedBy>Chris Scott</cp:lastModifiedBy>
  <cp:revision>10</cp:revision>
  <dcterms:created xsi:type="dcterms:W3CDTF">2023-07-06T16:45:49Z</dcterms:created>
  <dcterms:modified xsi:type="dcterms:W3CDTF">2026-02-02T20:17:26Z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0x010100494F899C7F8D064BA6CF87F548CFB7D0</vt:lpwstr>
  </property>
  <property fmtid="{D5CDD505-2E9C-101B-9397-08002B2CF9AE}" pid="3" name="MediaServiceImageTags">
    <vt:lpwstr/>
  </property>
  <property fmtid="{D5CDD505-2E9C-101B-9397-08002B2CF9AE}" pid="4" name="CFADocumentType">
    <vt:lpwstr>1;#General|2ae2a61a-ac19-4af8-b1de-db00fd570a45</vt:lpwstr>
  </property>
  <property fmtid="{D5CDD505-2E9C-101B-9397-08002B2CF9AE}" pid="5" name="CFADivision">
    <vt:lpwstr/>
  </property>
  <property fmtid="{D5CDD505-2E9C-101B-9397-08002B2CF9AE}" pid="6" name="CFARegion">
    <vt:lpwstr/>
  </property>
</Properties>
</file>