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80" r:id="rId3"/>
    <p:sldId id="281" r:id="rId4"/>
    <p:sldId id="283" r:id="rId5"/>
    <p:sldId id="284" r:id="rId6"/>
    <p:sldId id="285" r:id="rId7"/>
    <p:sldId id="286" r:id="rId8"/>
    <p:sldId id="29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466"/>
    <a:srgbClr val="003B48"/>
    <a:srgbClr val="961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4692"/>
  </p:normalViewPr>
  <p:slideViewPr>
    <p:cSldViewPr snapToGrid="0">
      <p:cViewPr varScale="1">
        <p:scale>
          <a:sx n="81" d="100"/>
          <a:sy n="81" d="100"/>
        </p:scale>
        <p:origin x="10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0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9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18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6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89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972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0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50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97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271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66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90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4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855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29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62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1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8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809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97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75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00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0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75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9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CFCD-FC9F-250F-D1B9-43E5068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859" y="499246"/>
            <a:ext cx="405714" cy="365125"/>
          </a:xfrm>
        </p:spPr>
        <p:txBody>
          <a:bodyPr/>
          <a:lstStyle>
            <a:lvl1pPr algn="r">
              <a:defRPr/>
            </a:lvl1pPr>
          </a:lstStyle>
          <a:p>
            <a:fld id="{B8317025-3AC5-824F-94C9-93A6AB6A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1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D7155-E40A-59C8-9AAF-521AE297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B37A0-D66D-4643-31BE-793CB51BF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349AC-07B4-D418-9976-EF2F29217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4356-7C00-C445-A8D8-DF96D0EFA83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273A4-5964-9558-67F9-97EAE3C03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674DF-9B3A-D440-B9A2-B8DC14EDA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17025-3AC5-824F-94C9-93A6AB6AA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7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83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07EF1-154A-65AC-7DDC-7B1251882F07}"/>
              </a:ext>
            </a:extLst>
          </p:cNvPr>
          <p:cNvSpPr txBox="1"/>
          <p:nvPr/>
        </p:nvSpPr>
        <p:spPr>
          <a:xfrm>
            <a:off x="348877" y="531930"/>
            <a:ext cx="8597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Dolar Sit </a:t>
            </a:r>
            <a:r>
              <a:rPr lang="en-US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US" sz="44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761823-54FA-CF4A-CF17-8A0EAB0681C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B48697D-04CA-892F-6467-5942AA4E3642}"/>
              </a:ext>
            </a:extLst>
          </p:cNvPr>
          <p:cNvSpPr txBox="1"/>
          <p:nvPr/>
        </p:nvSpPr>
        <p:spPr>
          <a:xfrm>
            <a:off x="356071" y="1823674"/>
            <a:ext cx="11328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Vitae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congue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eu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consequat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ac.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Augue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ut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lectus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arcu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bibendum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at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varius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vel pharetra vel.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Lacus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vestibulum sed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arcu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non.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Accumsan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tortor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posuere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ac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ut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consequat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semper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viverra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nam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.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Nullam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vehicula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ipsum a </a:t>
            </a:r>
            <a:r>
              <a:rPr lang="en-US" sz="3600" b="0" i="0" dirty="0" err="1">
                <a:solidFill>
                  <a:srgbClr val="7B8898"/>
                </a:solidFill>
                <a:effectLst/>
                <a:latin typeface="Mercury SSm A"/>
              </a:rPr>
              <a:t>arcu</a:t>
            </a:r>
            <a:r>
              <a:rPr lang="en-US" sz="3600" b="0" i="0" dirty="0">
                <a:solidFill>
                  <a:srgbClr val="7B8898"/>
                </a:solidFill>
                <a:effectLst/>
                <a:latin typeface="Mercury SSm A"/>
              </a:rPr>
              <a:t> cursus vitae.</a:t>
            </a:r>
            <a:endParaRPr lang="en-US" sz="36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9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B5E2E-8694-4A61-A246-3E7608DFA5B7}"/>
              </a:ext>
            </a:extLst>
          </p:cNvPr>
          <p:cNvSpPr txBox="1"/>
          <p:nvPr/>
        </p:nvSpPr>
        <p:spPr>
          <a:xfrm>
            <a:off x="348877" y="531930"/>
            <a:ext cx="8597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</a:p>
          <a:p>
            <a:endParaRPr lang="en-US" sz="44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5664C-B839-94D6-A7C4-2F0D19DC4CA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19427E6-BE51-052F-240A-0176F5E209F5}"/>
              </a:ext>
            </a:extLst>
          </p:cNvPr>
          <p:cNvSpPr txBox="1"/>
          <p:nvPr/>
        </p:nvSpPr>
        <p:spPr>
          <a:xfrm>
            <a:off x="3168314" y="2079058"/>
            <a:ext cx="80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01EDF-1EAF-0ADB-099B-1ACF8763AF96}"/>
              </a:ext>
            </a:extLst>
          </p:cNvPr>
          <p:cNvSpPr txBox="1"/>
          <p:nvPr/>
        </p:nvSpPr>
        <p:spPr>
          <a:xfrm>
            <a:off x="604786" y="2067828"/>
            <a:ext cx="145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343D3-517A-4769-CE90-3373981C3935}"/>
              </a:ext>
            </a:extLst>
          </p:cNvPr>
          <p:cNvSpPr txBox="1"/>
          <p:nvPr/>
        </p:nvSpPr>
        <p:spPr>
          <a:xfrm>
            <a:off x="4958079" y="2079057"/>
            <a:ext cx="145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A50B9-2A37-759A-3B3D-22F8B55FDECE}"/>
              </a:ext>
            </a:extLst>
          </p:cNvPr>
          <p:cNvSpPr txBox="1"/>
          <p:nvPr/>
        </p:nvSpPr>
        <p:spPr>
          <a:xfrm>
            <a:off x="7147292" y="2079059"/>
            <a:ext cx="114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61E1D-4D4B-922C-E56B-C863ACCBEC27}"/>
              </a:ext>
            </a:extLst>
          </p:cNvPr>
          <p:cNvSpPr txBox="1"/>
          <p:nvPr/>
        </p:nvSpPr>
        <p:spPr>
          <a:xfrm>
            <a:off x="9272871" y="2088682"/>
            <a:ext cx="114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35364-4C12-7E4B-AB1E-BB5DD1842A17}"/>
              </a:ext>
            </a:extLst>
          </p:cNvPr>
          <p:cNvCxnSpPr/>
          <p:nvPr/>
        </p:nvCxnSpPr>
        <p:spPr>
          <a:xfrm>
            <a:off x="616017" y="288757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AB1F7A-0EDC-7761-1E36-027133E63622}"/>
              </a:ext>
            </a:extLst>
          </p:cNvPr>
          <p:cNvCxnSpPr/>
          <p:nvPr/>
        </p:nvCxnSpPr>
        <p:spPr>
          <a:xfrm>
            <a:off x="4873057" y="288757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7DED2-E025-16FF-093B-CB3845A86F79}"/>
              </a:ext>
            </a:extLst>
          </p:cNvPr>
          <p:cNvCxnSpPr/>
          <p:nvPr/>
        </p:nvCxnSpPr>
        <p:spPr>
          <a:xfrm>
            <a:off x="2739457" y="288757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76186D-33D5-66B6-0215-B9D769E80E94}"/>
              </a:ext>
            </a:extLst>
          </p:cNvPr>
          <p:cNvCxnSpPr/>
          <p:nvPr/>
        </p:nvCxnSpPr>
        <p:spPr>
          <a:xfrm>
            <a:off x="6996497" y="288757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0B1EF-2601-5089-7CF3-1D3EC86033AE}"/>
              </a:ext>
            </a:extLst>
          </p:cNvPr>
          <p:cNvCxnSpPr/>
          <p:nvPr/>
        </p:nvCxnSpPr>
        <p:spPr>
          <a:xfrm>
            <a:off x="9150417" y="288757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FE33C9-81F9-7E22-4D77-C72C4CEC960B}"/>
              </a:ext>
            </a:extLst>
          </p:cNvPr>
          <p:cNvSpPr txBox="1"/>
          <p:nvPr/>
        </p:nvSpPr>
        <p:spPr>
          <a:xfrm>
            <a:off x="721359" y="29972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lementum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01A892-3BEF-AA41-5EEE-B46CBD7BB3F5}"/>
              </a:ext>
            </a:extLst>
          </p:cNvPr>
          <p:cNvSpPr txBox="1"/>
          <p:nvPr/>
        </p:nvSpPr>
        <p:spPr>
          <a:xfrm>
            <a:off x="2893514" y="2997200"/>
            <a:ext cx="13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F8B89-60B7-1BAF-058D-05C7B6BAE946}"/>
              </a:ext>
            </a:extLst>
          </p:cNvPr>
          <p:cNvSpPr txBox="1"/>
          <p:nvPr/>
        </p:nvSpPr>
        <p:spPr>
          <a:xfrm>
            <a:off x="5166080" y="2997200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Vehiculas</a:t>
            </a:r>
            <a:endParaRPr lang="en-US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2F10B0-F359-235B-85B0-0EEA56725533}"/>
              </a:ext>
            </a:extLst>
          </p:cNvPr>
          <p:cNvSpPr txBox="1"/>
          <p:nvPr/>
        </p:nvSpPr>
        <p:spPr>
          <a:xfrm>
            <a:off x="7167966" y="29972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22E9A-8F7F-43CB-212C-79540881F186}"/>
              </a:ext>
            </a:extLst>
          </p:cNvPr>
          <p:cNvSpPr txBox="1"/>
          <p:nvPr/>
        </p:nvSpPr>
        <p:spPr>
          <a:xfrm>
            <a:off x="9249441" y="298704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Consequant</a:t>
            </a:r>
            <a:endParaRPr lang="en-US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6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B5E2E-8694-4A61-A246-3E7608DFA5B7}"/>
              </a:ext>
            </a:extLst>
          </p:cNvPr>
          <p:cNvSpPr txBox="1"/>
          <p:nvPr/>
        </p:nvSpPr>
        <p:spPr>
          <a:xfrm>
            <a:off x="348877" y="531930"/>
            <a:ext cx="10756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da-DK" sz="4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a-DK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olor </a:t>
            </a:r>
            <a:r>
              <a:rPr lang="da-DK" sz="4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Amet</a:t>
            </a:r>
            <a:r>
              <a:rPr lang="en-US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5664C-B839-94D6-A7C4-2F0D19DC4CA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6F01EDF-1EAF-0ADB-099B-1ACF8763AF96}"/>
              </a:ext>
            </a:extLst>
          </p:cNvPr>
          <p:cNvSpPr txBox="1"/>
          <p:nvPr/>
        </p:nvSpPr>
        <p:spPr>
          <a:xfrm>
            <a:off x="584466" y="1691908"/>
            <a:ext cx="145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35364-4C12-7E4B-AB1E-BB5DD1842A17}"/>
              </a:ext>
            </a:extLst>
          </p:cNvPr>
          <p:cNvCxnSpPr/>
          <p:nvPr/>
        </p:nvCxnSpPr>
        <p:spPr>
          <a:xfrm>
            <a:off x="595697" y="251165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FE33C9-81F9-7E22-4D77-C72C4CEC960B}"/>
              </a:ext>
            </a:extLst>
          </p:cNvPr>
          <p:cNvSpPr txBox="1"/>
          <p:nvPr/>
        </p:nvSpPr>
        <p:spPr>
          <a:xfrm>
            <a:off x="2428240" y="1930400"/>
            <a:ext cx="553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 semper risus in hendrerit gravida rutrum quisque non tellus</a:t>
            </a:r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69613-B529-98FD-BA14-392A56A448B0}"/>
              </a:ext>
            </a:extLst>
          </p:cNvPr>
          <p:cNvSpPr txBox="1"/>
          <p:nvPr/>
        </p:nvSpPr>
        <p:spPr>
          <a:xfrm>
            <a:off x="614946" y="2616468"/>
            <a:ext cx="179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F50B4-96F8-6D33-62F8-F2C310F767BD}"/>
              </a:ext>
            </a:extLst>
          </p:cNvPr>
          <p:cNvCxnSpPr/>
          <p:nvPr/>
        </p:nvCxnSpPr>
        <p:spPr>
          <a:xfrm>
            <a:off x="626177" y="343621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836351-3CF9-72A8-4407-A47E84703941}"/>
              </a:ext>
            </a:extLst>
          </p:cNvPr>
          <p:cNvSpPr txBox="1"/>
          <p:nvPr/>
        </p:nvSpPr>
        <p:spPr>
          <a:xfrm>
            <a:off x="2458720" y="2854960"/>
            <a:ext cx="343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Viridi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gramen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perambulare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lepidus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</a:t>
            </a:r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7D5A5-0C81-9CD8-A991-9B5BA95389AD}"/>
              </a:ext>
            </a:extLst>
          </p:cNvPr>
          <p:cNvSpPr txBox="1"/>
          <p:nvPr/>
        </p:nvSpPr>
        <p:spPr>
          <a:xfrm>
            <a:off x="604786" y="3541028"/>
            <a:ext cx="145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0818A3-A64D-F9F1-FCB8-B35593B04E25}"/>
              </a:ext>
            </a:extLst>
          </p:cNvPr>
          <p:cNvCxnSpPr/>
          <p:nvPr/>
        </p:nvCxnSpPr>
        <p:spPr>
          <a:xfrm>
            <a:off x="616017" y="436077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63F474-3701-107F-2483-18520A2F45A3}"/>
              </a:ext>
            </a:extLst>
          </p:cNvPr>
          <p:cNvSpPr txBox="1"/>
          <p:nvPr/>
        </p:nvSpPr>
        <p:spPr>
          <a:xfrm>
            <a:off x="2448560" y="3779520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quod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pariter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iuvenesque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senesque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delectat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mente</a:t>
            </a:r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AD0BB0-87E2-89B8-2EB6-C8BD370E50BE}"/>
              </a:ext>
            </a:extLst>
          </p:cNvPr>
          <p:cNvSpPr txBox="1"/>
          <p:nvPr/>
        </p:nvSpPr>
        <p:spPr>
          <a:xfrm>
            <a:off x="604786" y="4445268"/>
            <a:ext cx="145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394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D55F52-EE69-3F30-2F67-8212901FBC06}"/>
              </a:ext>
            </a:extLst>
          </p:cNvPr>
          <p:cNvCxnSpPr/>
          <p:nvPr/>
        </p:nvCxnSpPr>
        <p:spPr>
          <a:xfrm>
            <a:off x="616017" y="5265019"/>
            <a:ext cx="1819175" cy="0"/>
          </a:xfrm>
          <a:prstGeom prst="line">
            <a:avLst/>
          </a:prstGeom>
          <a:ln w="9525">
            <a:solidFill>
              <a:srgbClr val="003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9960FCE-42C3-ECD8-D37E-84566806F739}"/>
              </a:ext>
            </a:extLst>
          </p:cNvPr>
          <p:cNvSpPr txBox="1"/>
          <p:nvPr/>
        </p:nvSpPr>
        <p:spPr>
          <a:xfrm>
            <a:off x="2448560" y="4683760"/>
            <a:ext cx="5461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Ortus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occasus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formosam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ostentant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tegmine</a:t>
            </a: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supra caput</a:t>
            </a:r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30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B5E2E-8694-4A61-A246-3E7608DFA5B7}"/>
              </a:ext>
            </a:extLst>
          </p:cNvPr>
          <p:cNvSpPr txBox="1"/>
          <p:nvPr/>
        </p:nvSpPr>
        <p:spPr>
          <a:xfrm>
            <a:off x="348877" y="531930"/>
            <a:ext cx="10756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onsectetur</a:t>
            </a:r>
            <a:r>
              <a:rPr lang="en-US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dipiscing</a:t>
            </a:r>
            <a:r>
              <a:rPr lang="en-US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lit</a:t>
            </a:r>
            <a:endParaRPr lang="en-US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5664C-B839-94D6-A7C4-2F0D19DC4CA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1DBDD0-73DA-B065-8FC4-515A975D0192}"/>
              </a:ext>
            </a:extLst>
          </p:cNvPr>
          <p:cNvSpPr txBox="1"/>
          <p:nvPr/>
        </p:nvSpPr>
        <p:spPr>
          <a:xfrm>
            <a:off x="812800" y="1737360"/>
            <a:ext cx="16834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Interdum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Consequant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Sodales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Accumensan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Porttitor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Commodo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Pulvinar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1ECE8-3181-BBD9-8360-241E73100E6F}"/>
              </a:ext>
            </a:extLst>
          </p:cNvPr>
          <p:cNvSpPr txBox="1"/>
          <p:nvPr/>
        </p:nvSpPr>
        <p:spPr>
          <a:xfrm>
            <a:off x="5191760" y="1737360"/>
            <a:ext cx="186140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Dignissum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Condimentum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Nullam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Volutpat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Bibendum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Facilisis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3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B5E2E-8694-4A61-A246-3E7608DFA5B7}"/>
              </a:ext>
            </a:extLst>
          </p:cNvPr>
          <p:cNvSpPr txBox="1"/>
          <p:nvPr/>
        </p:nvSpPr>
        <p:spPr>
          <a:xfrm>
            <a:off x="348877" y="531930"/>
            <a:ext cx="10756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</a:t>
            </a:r>
            <a:r>
              <a:rPr lang="da-DK" sz="4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a-DK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psum </a:t>
            </a:r>
            <a:r>
              <a:rPr lang="da-DK" sz="4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a-DK" sz="4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olor</a:t>
            </a:r>
            <a:endParaRPr lang="en-US" sz="44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5664C-B839-94D6-A7C4-2F0D19DC4CA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22FEC5D-4A61-1ED2-33D0-1236763AE60E}"/>
              </a:ext>
            </a:extLst>
          </p:cNvPr>
          <p:cNvSpPr txBox="1"/>
          <p:nvPr/>
        </p:nvSpPr>
        <p:spPr>
          <a:xfrm>
            <a:off x="356071" y="1559514"/>
            <a:ext cx="113289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Vel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risus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commodo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viverra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maecenas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accumsan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lacus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Ut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consequat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semper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viverra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libero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justo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laoreet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sit. At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elementum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facilisis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sed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odio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morbi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commodo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sz="1600" b="1" dirty="0">
              <a:solidFill>
                <a:srgbClr val="C394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000: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Viridi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gramen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perambulare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lepidus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000: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Ortus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occasus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formosam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ostentant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tegmine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supra </a:t>
            </a:r>
            <a:endParaRPr lang="en-US" sz="16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000: </a:t>
            </a:r>
            <a:r>
              <a:rPr lang="en-US" sz="16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aelum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pulchrum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mane et </a:t>
            </a:r>
            <a:r>
              <a:rPr lang="en-US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vesperi</a:t>
            </a:r>
            <a:endParaRPr lang="en-US" sz="16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000: At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i="1" dirty="0">
              <a:solidFill>
                <a:srgbClr val="C394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 dirty="0">
              <a:solidFill>
                <a:srgbClr val="C394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i="1" dirty="0">
              <a:solidFill>
                <a:srgbClr val="C394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5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53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B5E2E-8694-4A61-A246-3E7608DFA5B7}"/>
              </a:ext>
            </a:extLst>
          </p:cNvPr>
          <p:cNvSpPr txBox="1"/>
          <p:nvPr/>
        </p:nvSpPr>
        <p:spPr>
          <a:xfrm>
            <a:off x="348877" y="531930"/>
            <a:ext cx="10756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Magna </a:t>
            </a:r>
            <a:r>
              <a:rPr lang="en-US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5664C-B839-94D6-A7C4-2F0D19DC4CA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FE33C9-81F9-7E22-4D77-C72C4CEC960B}"/>
              </a:ext>
            </a:extLst>
          </p:cNvPr>
          <p:cNvSpPr txBox="1"/>
          <p:nvPr/>
        </p:nvSpPr>
        <p:spPr>
          <a:xfrm>
            <a:off x="2428240" y="1930400"/>
            <a:ext cx="362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 err="1">
                <a:solidFill>
                  <a:srgbClr val="C394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400" b="1" i="0" dirty="0">
                <a:solidFill>
                  <a:srgbClr val="C394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dirty="0" err="1">
                <a:solidFill>
                  <a:srgbClr val="C394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 b="1" i="0" dirty="0">
                <a:solidFill>
                  <a:srgbClr val="C394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400" b="1" dirty="0">
              <a:solidFill>
                <a:srgbClr val="C39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Amet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tellus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cras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adipiscing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 </a:t>
            </a:r>
          </a:p>
          <a:p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$000</a:t>
            </a: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Viridi</a:t>
            </a:r>
            <a:endParaRPr lang="en-US" sz="1400" b="1" dirty="0">
              <a:solidFill>
                <a:srgbClr val="C39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amet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consectetur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adipiscing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elit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</a:t>
            </a: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Ortus</a:t>
            </a:r>
            <a:endParaRPr lang="en-US" sz="1400" b="1" dirty="0">
              <a:solidFill>
                <a:srgbClr val="C39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Proin fermentum leo vel orci porta non.</a:t>
            </a:r>
          </a:p>
          <a:p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$000</a:t>
            </a:r>
          </a:p>
          <a:p>
            <a:endParaRPr lang="en-US" sz="1400" dirty="0">
              <a:solidFill>
                <a:srgbClr val="003B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 </a:t>
            </a:r>
            <a:r>
              <a:rPr lang="en-US" sz="1400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AFC90-5485-256D-056A-6EEE15697E48}"/>
              </a:ext>
            </a:extLst>
          </p:cNvPr>
          <p:cNvSpPr txBox="1"/>
          <p:nvPr/>
        </p:nvSpPr>
        <p:spPr>
          <a:xfrm>
            <a:off x="8128000" y="1930400"/>
            <a:ext cx="36271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Duis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diam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nulla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porttitor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neque</a:t>
            </a:r>
            <a:endParaRPr lang="en-US" sz="1400" dirty="0">
              <a:solidFill>
                <a:srgbClr val="003B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$000+</a:t>
            </a: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</a:p>
          <a:p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Facilisi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nullam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vehicula</a:t>
            </a:r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ipsum</a:t>
            </a:r>
          </a:p>
          <a:p>
            <a:r>
              <a:rPr lang="en-US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</a:t>
            </a: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scelerisque</a:t>
            </a:r>
            <a:r>
              <a:rPr lang="en-US" sz="1400" b="1" dirty="0">
                <a:solidFill>
                  <a:srgbClr val="C39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</a:p>
          <a:p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Tortor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aliquet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lectus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proin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Eu mi bibendum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neque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egestas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congue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quisque</a:t>
            </a:r>
            <a:r>
              <a:rPr lang="fr-FR" sz="1400" dirty="0">
                <a:solidFill>
                  <a:srgbClr val="003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400" b="1" dirty="0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$000+</a:t>
            </a: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003B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symbol, font, rectangle, design&#10;&#10;Description automatically generated">
            <a:extLst>
              <a:ext uri="{FF2B5EF4-FFF2-40B4-BE49-F238E27FC236}">
                <a16:creationId xmlns:a16="http://schemas.microsoft.com/office/drawing/2014/main" id="{F0515093-E391-0541-2584-FC403F236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10" y="2990850"/>
            <a:ext cx="927100" cy="876300"/>
          </a:xfrm>
          <a:prstGeom prst="rect">
            <a:avLst/>
          </a:prstGeom>
        </p:spPr>
      </p:pic>
      <p:pic>
        <p:nvPicPr>
          <p:cNvPr id="17" name="Picture 16" descr="A picture containing circle, worm&#10;&#10;Description automatically generated">
            <a:extLst>
              <a:ext uri="{FF2B5EF4-FFF2-40B4-BE49-F238E27FC236}">
                <a16:creationId xmlns:a16="http://schemas.microsoft.com/office/drawing/2014/main" id="{782E37B0-ED5D-EF1E-387F-26F5D0EA9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4093210"/>
            <a:ext cx="927100" cy="927100"/>
          </a:xfrm>
          <a:prstGeom prst="rect">
            <a:avLst/>
          </a:prstGeom>
        </p:spPr>
      </p:pic>
      <p:pic>
        <p:nvPicPr>
          <p:cNvPr id="19" name="Picture 18" descr="A picture containing candle, symbol, design, candelabrum&#10;&#10;Description automatically generated">
            <a:extLst>
              <a:ext uri="{FF2B5EF4-FFF2-40B4-BE49-F238E27FC236}">
                <a16:creationId xmlns:a16="http://schemas.microsoft.com/office/drawing/2014/main" id="{8436CF78-9CBF-260F-D4FC-99664CD09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610" y="1918970"/>
            <a:ext cx="927100" cy="927100"/>
          </a:xfrm>
          <a:prstGeom prst="rect">
            <a:avLst/>
          </a:prstGeom>
        </p:spPr>
      </p:pic>
      <p:pic>
        <p:nvPicPr>
          <p:cNvPr id="28" name="Picture 27" descr="A picture containing art, design, pattern&#10;&#10;Description automatically generated">
            <a:extLst>
              <a:ext uri="{FF2B5EF4-FFF2-40B4-BE49-F238E27FC236}">
                <a16:creationId xmlns:a16="http://schemas.microsoft.com/office/drawing/2014/main" id="{9BFB28FB-DF7D-5B6F-521B-E81DAAEB0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90" y="3243580"/>
            <a:ext cx="927100" cy="635000"/>
          </a:xfrm>
          <a:prstGeom prst="rect">
            <a:avLst/>
          </a:prstGeom>
        </p:spPr>
      </p:pic>
      <p:pic>
        <p:nvPicPr>
          <p:cNvPr id="30" name="Picture 29" descr="A picture containing font, symbol, graphics, design&#10;&#10;Description automatically generated">
            <a:extLst>
              <a:ext uri="{FF2B5EF4-FFF2-40B4-BE49-F238E27FC236}">
                <a16:creationId xmlns:a16="http://schemas.microsoft.com/office/drawing/2014/main" id="{B9E30424-A92A-A022-3463-CC6EAB75E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250" y="1888490"/>
            <a:ext cx="927100" cy="825500"/>
          </a:xfrm>
          <a:prstGeom prst="rect">
            <a:avLst/>
          </a:prstGeom>
        </p:spPr>
      </p:pic>
      <p:pic>
        <p:nvPicPr>
          <p:cNvPr id="32" name="Picture 31" descr="A hand holding a coin&#10;&#10;Description automatically generated with medium confidence">
            <a:extLst>
              <a:ext uri="{FF2B5EF4-FFF2-40B4-BE49-F238E27FC236}">
                <a16:creationId xmlns:a16="http://schemas.microsoft.com/office/drawing/2014/main" id="{7E8FE661-19C0-6FDF-486A-CFBD976A4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4050" y="4161790"/>
            <a:ext cx="927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7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B5E2E-8694-4A61-A246-3E7608DFA5B7}"/>
              </a:ext>
            </a:extLst>
          </p:cNvPr>
          <p:cNvSpPr txBox="1"/>
          <p:nvPr/>
        </p:nvSpPr>
        <p:spPr>
          <a:xfrm>
            <a:off x="348877" y="531930"/>
            <a:ext cx="10756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abore</a:t>
            </a:r>
            <a:r>
              <a:rPr lang="fr-FR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4400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olore</a:t>
            </a:r>
            <a:r>
              <a:rPr lang="fr-FR" sz="4400" b="1" dirty="0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fr-FR" sz="4400" b="1" dirty="0" err="1">
                <a:solidFill>
                  <a:srgbClr val="003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4400" b="1" dirty="0" err="1">
                <a:solidFill>
                  <a:srgbClr val="003B4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liqua</a:t>
            </a:r>
            <a:endParaRPr lang="en-US" sz="4400" b="1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5664C-B839-94D6-A7C4-2F0D19DC4CA7}"/>
              </a:ext>
            </a:extLst>
          </p:cNvPr>
          <p:cNvCxnSpPr>
            <a:cxnSpLocks/>
          </p:cNvCxnSpPr>
          <p:nvPr/>
        </p:nvCxnSpPr>
        <p:spPr>
          <a:xfrm>
            <a:off x="452284" y="1380593"/>
            <a:ext cx="11336593" cy="0"/>
          </a:xfrm>
          <a:prstGeom prst="line">
            <a:avLst/>
          </a:prstGeom>
          <a:ln w="9525">
            <a:solidFill>
              <a:srgbClr val="C39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22FEC5D-4A61-1ED2-33D0-1236763AE60E}"/>
              </a:ext>
            </a:extLst>
          </p:cNvPr>
          <p:cNvSpPr txBox="1"/>
          <p:nvPr/>
        </p:nvSpPr>
        <p:spPr>
          <a:xfrm>
            <a:off x="356071" y="1559514"/>
            <a:ext cx="89098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Risus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varius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quisque</a:t>
            </a:r>
            <a:r>
              <a:rPr lang="en-US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CCIM Institute membership gives you exclusive, members-only access to additional discounts and programs for travel, printing, tech tools, and more.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Dui sapien eget mi proin sed libero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 your own résumé or find talent through this online job resource platform operated by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SelectLeaders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Dictumst</a:t>
            </a:r>
            <a:r>
              <a:rPr lang="fr-FR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quisque</a:t>
            </a:r>
            <a:r>
              <a:rPr lang="fr-FR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sagittis</a:t>
            </a:r>
            <a:r>
              <a:rPr lang="fr-FR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purus</a:t>
            </a:r>
            <a:r>
              <a:rPr lang="fr-FR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fr-FR" sz="3600" i="1" dirty="0">
                <a:solidFill>
                  <a:srgbClr val="C394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Showcase your designation by using a customized CCIM.net email account fully equipped with Google G Suite apps.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3B4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87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13331</TotalTime>
  <Words>369</Words>
  <Application>Microsoft Office PowerPoint</Application>
  <PresentationFormat>Widescreen</PresentationFormat>
  <Paragraphs>98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Mercury SSm 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Hansen</dc:creator>
  <cp:lastModifiedBy>Jennifer DeRosier</cp:lastModifiedBy>
  <cp:revision>19</cp:revision>
  <dcterms:created xsi:type="dcterms:W3CDTF">2023-06-21T17:47:56Z</dcterms:created>
  <dcterms:modified xsi:type="dcterms:W3CDTF">2023-09-21T19:51:51Z</dcterms:modified>
</cp:coreProperties>
</file>