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A85F4-24A6-AE4C-90C5-B9EF1A730661}" v="3" dt="2024-07-31T19:48:59.461"/>
    <p1510:client id="{93091636-C8E6-C44C-9224-8CBFB3819FB6}" v="1" dt="2024-07-31T20:39:49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B37E74-21D8-9AEA-33D7-D3682EC0F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5AA2-4323-1D05-8FEF-816ADD50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2ADB7-DBCE-9ED8-9024-0F459A513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9F03C-4000-687C-A22F-1A628EFAC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8674F-F340-CDAA-D8D1-A96BD5E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FA29A-DD66-C39C-8529-2B749453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14903-437F-1A4D-B572-FB56C561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3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5CFC-A95F-C90F-C5E0-6745B823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D1C79-694E-F8F9-781C-4454B41D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1A0EA-38B8-80F5-535D-FD934BBF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794B5-0F83-C79F-6359-74F97599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2856-4F30-1F01-5A7A-2422D8CA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5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0E40-FBB1-EEEE-B936-4D31403D1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48E23-B371-722D-CF80-B1C22E186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9DC0-28B4-D458-656E-CD434EC2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F1F8-03B0-3C43-55DC-F7C16ACE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CE7DB-181D-2675-CAD8-9D2139AA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7C57-D8CD-7AF7-512E-25EAF3E4B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664E1-9993-6C04-870E-6397CC029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46C44-9D69-8E11-9AA2-2685FF41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565D-BF0F-51D7-0323-48F250AE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9B5A9-F855-EF07-C418-3307EEA3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5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E2A9-61FF-DE2E-12AB-FABECA2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C1A38-0D74-956A-CB50-671AEC35A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94E1D-8EA3-6378-6F54-7CC9993E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E67D9-CBE7-087E-9B83-23D0A49B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D2B5-604C-9101-73C3-73EB2E28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5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627-9F62-6607-7DBD-14FEAB42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FF1FA-978C-D747-E375-5E773435E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DBF71-2227-73CA-6E6D-F3303D24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E65CB-2A8E-696B-DCAA-C07D011B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2DE29-0624-3809-8795-A1B9E08B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EB40-F333-AC74-0CE4-239A144F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5A14-97D3-1D2D-2DA0-B9D2F0602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93749-1D1D-6D42-EBD2-41F47542F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2D3B8-01AD-9372-AE4D-76C48151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142B-B5A6-F5DB-8965-8587AC29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C2760-46D0-93C4-4B04-0443D349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C3A4-1AEA-DFF5-C97E-CA1FD384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6CD7E-69F6-8494-9902-B08D773E1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78764-235C-3781-E681-61E7D9456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1D2AB-7B04-5EF4-0797-15C606793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4CA5C-AB4B-504F-87A7-D3DECA732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883A3-9278-732F-1E05-61F03560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8806B-C9D4-23A3-69FA-BD59EFB8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68DE1-8BCC-6CA8-9283-05FEDB9C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6DDB-BB21-1229-A927-5A06ACCF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3335B-B400-14EB-7FEB-BFA630F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C1D8E-B0B3-4071-AA25-10C5E979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71E81-6E6B-E94D-9DF4-E558F6BF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22F7D-3592-0C64-B953-06D14F23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8E911-5A2C-FA24-CB72-EEED0EFF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40A4-0ACB-42D2-4128-6EB15D70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6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D386-89D7-579E-3DE7-5C676CC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600D-6E88-D649-E54A-B3643A02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535AD-AD01-5002-3EC1-C9490883C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CFE11-9EBF-85E7-B367-A394231F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1A10D-7CF7-62E1-7C28-4CD2DFC7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56D5B-3C6A-40A2-1BC9-AD665BE8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BAB30-13CB-9AE7-7C88-7D32B86D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F1E5F-552D-7171-52DB-6F27FF76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60E65-9990-DB29-DFA5-79E6BD59F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3707-DCCA-0B40-B3D8-944C2BBE303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005D9-79D3-55E1-9E48-AB084F3FE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E6FA0-9127-0991-594E-3E5DB65C4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E4A9F8-115D-48D0-994C-5FB607C0239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52312"/>
            <a:ext cx="12192000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55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B114-7BA7-CEE1-A593-5C02D1C4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F937A-257B-E442-6003-52C2228F2B1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595C9-0C48-415F-CCA1-D43C2F41C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ECE0-3995-80FC-2A2C-623D45917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42A5F-9A0A-2514-A2D6-FBE03944F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5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F3F5-BF4D-FA87-92EF-50F13775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997F-40BC-C927-ECF7-6C0837398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3AB6-0350-B7EC-E08F-055280F3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4419-B570-5720-2F17-A67C813EC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03BD-B9C1-9609-66FF-F28D9AA6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8811-AF13-DB66-DA6B-23CD3E7E5F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33057-74E9-6FF5-6534-4FF6C51986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8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442D-B304-A8A7-9B55-CA11E15A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CDD64-B60B-A978-3433-11D64194C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7CE0C-35C9-E641-0B0D-6A6AA899E5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51A8B-E8B3-EFCC-E88C-D3B7DE727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FBF06-1F79-3EBD-56C8-45EA2092D2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2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3FBC-57F8-3F91-5FE3-83F59179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9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8F27-010A-0E66-8E69-4B9E920D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A0A7-EE6A-F137-92BF-AEFEC3819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6BD63-F2E2-FE5C-7111-A684F44C7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8CECF97277543A5E9D3D1D281E1C9" ma:contentTypeVersion="15" ma:contentTypeDescription="Create a new document." ma:contentTypeScope="" ma:versionID="d2fa63c8b0f62a946415b7963ee01fd8">
  <xsd:schema xmlns:xsd="http://www.w3.org/2001/XMLSchema" xmlns:xs="http://www.w3.org/2001/XMLSchema" xmlns:p="http://schemas.microsoft.com/office/2006/metadata/properties" xmlns:ns2="6a14ffba-8f1c-4d10-af01-ae154dbd531f" xmlns:ns3="133c5f9c-3e24-4f7a-976a-7e11b5d0ad11" targetNamespace="http://schemas.microsoft.com/office/2006/metadata/properties" ma:root="true" ma:fieldsID="b33c44292cac4aca92b08ca52ae96750" ns2:_="" ns3:_="">
    <xsd:import namespace="6a14ffba-8f1c-4d10-af01-ae154dbd531f"/>
    <xsd:import namespace="133c5f9c-3e24-4f7a-976a-7e11b5d0a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ffba-8f1c-4d10-af01-ae154dbd5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b52383-127c-47be-ae82-bafae2b473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c5f9c-3e24-4f7a-976a-7e11b5d0ad1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d94f99e-da75-4f21-b334-c6a78a583bc3}" ma:internalName="TaxCatchAll" ma:showField="CatchAllData" ma:web="133c5f9c-3e24-4f7a-976a-7e11b5d0a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14ffba-8f1c-4d10-af01-ae154dbd531f">
      <Terms xmlns="http://schemas.microsoft.com/office/infopath/2007/PartnerControls"/>
    </lcf76f155ced4ddcb4097134ff3c332f>
    <TaxCatchAll xmlns="133c5f9c-3e24-4f7a-976a-7e11b5d0ad11" xsi:nil="true"/>
  </documentManagement>
</p:properties>
</file>

<file path=customXml/itemProps1.xml><?xml version="1.0" encoding="utf-8"?>
<ds:datastoreItem xmlns:ds="http://schemas.openxmlformats.org/officeDocument/2006/customXml" ds:itemID="{9C22FE25-A6EC-434F-8E6E-55419B7D7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ffba-8f1c-4d10-af01-ae154dbd531f"/>
    <ds:schemaRef ds:uri="133c5f9c-3e24-4f7a-976a-7e11b5d0a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B9A80D-91B7-463D-99C0-B97CEA1DF7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5F5A07-5747-49CC-BCAE-2F1E2AD40394}">
  <ds:schemaRefs>
    <ds:schemaRef ds:uri="http://schemas.microsoft.com/office/2006/documentManagement/types"/>
    <ds:schemaRef ds:uri="http://purl.org/dc/dcmitype/"/>
    <ds:schemaRef ds:uri="http://purl.org/dc/terms/"/>
    <ds:schemaRef ds:uri="213324f9-e58f-4f28-8a19-11da78aba3e3"/>
    <ds:schemaRef ds:uri="http://purl.org/dc/elements/1.1/"/>
    <ds:schemaRef ds:uri="http://schemas.openxmlformats.org/package/2006/metadata/core-properties"/>
    <ds:schemaRef ds:uri="82503f46-9826-42c2-86ff-ea7cbe387080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6a14ffba-8f1c-4d10-af01-ae154dbd531f"/>
    <ds:schemaRef ds:uri="133c5f9c-3e24-4f7a-976a-7e11b5d0ad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Dobbs</dc:creator>
  <cp:lastModifiedBy>Heidi Lapka</cp:lastModifiedBy>
  <cp:revision>4</cp:revision>
  <dcterms:created xsi:type="dcterms:W3CDTF">2024-01-11T21:45:42Z</dcterms:created>
  <dcterms:modified xsi:type="dcterms:W3CDTF">2024-10-24T16:17:55Z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0x010100A2D8CECF97277543A5E9D3D1D281E1C9</vt:lpwstr>
  </property>
</Properties>
</file>