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6CD7-6DE0-C6E7-CB41-7D12FDDD4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BE43E-D012-B300-A611-CCE9D5A17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4A76-E069-0322-DA16-AFBBA5CA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2057-0A49-7F96-4966-3C00B70A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22F0-2A6E-E689-8C36-7890AB7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762B-7760-F327-B49E-B530DECA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4C02D-122C-28E3-D124-158CEAEDD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201E-7AD1-2ED8-D4F3-572ACCBC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402-B084-4180-D572-A362A3A5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3A002-66FE-F39F-6D44-C3EB778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FF03F-CEBE-EBC3-83E1-397DE5388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46939-F02C-E278-5A72-59E8476A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9B82-BEEC-3EAD-EDB7-E79C9621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77D89-0B78-40F3-9D88-3836D427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9F5B-65AE-BAAB-6A82-29715DE7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97CA-9CA7-4832-9498-5F9BAB4D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21D3-E442-4647-16E1-2300BC4D7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74F1-5999-30E4-413A-90EC7F9D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7CB83-AC86-B73A-0EAC-AC133609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8247A-2D7C-4755-3FE0-2EAA587C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7D18-0C9D-E70F-CB6E-1F06F053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55A0-BA6B-FDE4-78F6-9128DE9D2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60E21-8F2F-57EF-FFE8-D6FBA32F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BB40-0E1F-77E7-5D43-9B1CCC8A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F463-663F-70A1-5911-29B94CB0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7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33BB-49E2-73A5-FD17-4077E4A9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DE43-A6D6-BB85-7506-8AC4B509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67A35-2DEC-9822-381F-7FE50F009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A3A7C-AAF2-B5CC-576C-3006C6FA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47DE7-8F89-F446-C064-54011DF3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2EAD-DF34-1B3F-7EE2-538D0A26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9F1E-92BB-E043-27A9-464545CA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14792-3276-4FD9-6953-FC4FBCC0D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95284-A8A5-A271-762D-2054BEFA4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12646-3682-D327-C055-F87BEA7B6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1956C-C7B2-5F46-F012-5BD44A458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1D5A1-26AB-B607-DB43-2DFB6BA1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DE1B5-9BE8-18EE-96FE-05B6025E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209C7-69D0-9562-8406-85080CED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743F-98C6-FDF6-5030-379EE017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D94A9-8AF2-688F-48B7-41B63D7F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38992-91F9-FE12-A2D2-6AEAD72C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95563-C320-C114-ED0F-011629C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E6B00-11B6-4484-82B0-605FC00F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24638-6C7E-607A-7D2D-360B9D79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AD21A-89D6-7190-CBE4-43FD1A9D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4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56DF-CFFC-A4A5-4AB1-BF6D50A2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9B7A-C64B-E92B-DCEE-0ECB7973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09D9-14A1-F596-5A28-E9DF9A3B8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E82EA-B1D3-CD07-A4D0-5B3F489E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86962-62FC-C06D-CA8C-7FA1B4FB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1C288-545E-E51E-D0B7-5511B2F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AFCD-D1B9-E78A-3BA8-F1CDFA82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4F86D-F511-FAEA-BDBA-F9009BE7D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BC72F-0642-85A7-A533-15DCB6E3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99E6-E725-6A04-AF0F-41787A3A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EB0AC-E073-3AF5-5778-AB25EAC9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90D17-E521-635F-4109-35FD73FC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FB8E6-B8B0-B905-FE5A-43E31469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3F7F-73A1-FFAD-4B71-D9E03BF9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49A1-B5E9-FFDD-F3D1-F2A53BAA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47B3-7795-40FB-994F-143BD04936A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57105-E77A-842A-5D92-75B690646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2E4E-7703-1D6E-2C6A-CD953C3F5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8587-CE9E-4A02-9025-C6B1667E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24D41F-85C6-8D0A-3238-B52379EF2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104311"/>
            <a:ext cx="8886548" cy="66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A6A79-78A1-9A59-BEE3-53D452FFB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631" y="-93878"/>
            <a:ext cx="9144000" cy="2387600"/>
          </a:xfrm>
        </p:spPr>
        <p:txBody>
          <a:bodyPr/>
          <a:lstStyle/>
          <a:p>
            <a:r>
              <a:rPr lang="en-US" b="1" dirty="0"/>
              <a:t>Lessons from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19340-1FD4-BB6A-AC65-2FBFC7CD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058" y="2217121"/>
            <a:ext cx="9144000" cy="1655762"/>
          </a:xfrm>
        </p:spPr>
        <p:txBody>
          <a:bodyPr/>
          <a:lstStyle/>
          <a:p>
            <a:r>
              <a:rPr lang="en-US" dirty="0"/>
              <a:t>Wednesday October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ASRM  </a:t>
            </a:r>
          </a:p>
        </p:txBody>
      </p:sp>
    </p:spTree>
    <p:extLst>
      <p:ext uri="{BB962C8B-B14F-4D97-AF65-F5344CB8AC3E}">
        <p14:creationId xmlns:p14="http://schemas.microsoft.com/office/powerpoint/2010/main" val="5827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DADF-E214-A8FE-7DC2-A307F72E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167"/>
            <a:ext cx="10729404" cy="5241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Strong state physician network</a:t>
            </a:r>
          </a:p>
          <a:p>
            <a:pPr lvl="1"/>
            <a:r>
              <a:rPr lang="en-US" dirty="0"/>
              <a:t>Utilization of state medical association </a:t>
            </a:r>
          </a:p>
          <a:p>
            <a:pPr lvl="0"/>
            <a:r>
              <a:rPr lang="en-US" dirty="0"/>
              <a:t>Alignment of patients and physicians</a:t>
            </a:r>
          </a:p>
          <a:p>
            <a:pPr lvl="1"/>
            <a:r>
              <a:rPr lang="en-US" dirty="0"/>
              <a:t>The power of manufacturers and the grandparents </a:t>
            </a:r>
          </a:p>
          <a:p>
            <a:pPr lvl="0"/>
            <a:r>
              <a:rPr lang="en-US" dirty="0"/>
              <a:t>Cohesive media strategy </a:t>
            </a:r>
          </a:p>
          <a:p>
            <a:pPr lvl="0"/>
            <a:r>
              <a:rPr lang="en-US" dirty="0"/>
              <a:t>Showing up</a:t>
            </a:r>
          </a:p>
          <a:p>
            <a:pPr lvl="0"/>
            <a:r>
              <a:rPr lang="en-US" dirty="0"/>
              <a:t>Working with both sides of the aisle </a:t>
            </a:r>
          </a:p>
          <a:p>
            <a:pPr lvl="0"/>
            <a:r>
              <a:rPr lang="en-US" dirty="0"/>
              <a:t>Listening to the other side </a:t>
            </a:r>
          </a:p>
          <a:p>
            <a:pPr lvl="1"/>
            <a:r>
              <a:rPr lang="en-US" dirty="0"/>
              <a:t>What is their next step?</a:t>
            </a:r>
          </a:p>
        </p:txBody>
      </p:sp>
    </p:spTree>
    <p:extLst>
      <p:ext uri="{BB962C8B-B14F-4D97-AF65-F5344CB8AC3E}">
        <p14:creationId xmlns:p14="http://schemas.microsoft.com/office/powerpoint/2010/main" val="17815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6540-959B-94CE-6C67-46711AE3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Network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AF29-FD32-3A48-9520-48D4BAE60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MDs prior to February 2024</a:t>
            </a:r>
          </a:p>
          <a:p>
            <a:pPr lvl="1"/>
            <a:r>
              <a:rPr lang="en-US" dirty="0"/>
              <a:t>7 practices (4 solo practitioners)</a:t>
            </a:r>
          </a:p>
          <a:p>
            <a:r>
              <a:rPr lang="en-US" dirty="0"/>
              <a:t>Now 14 MDs</a:t>
            </a:r>
          </a:p>
          <a:p>
            <a:pPr lvl="1"/>
            <a:r>
              <a:rPr lang="en-US" dirty="0"/>
              <a:t>6 practices (2 solo practitioners) </a:t>
            </a:r>
          </a:p>
          <a:p>
            <a:pPr lvl="1"/>
            <a:endParaRPr lang="en-US" dirty="0"/>
          </a:p>
          <a:p>
            <a:r>
              <a:rPr lang="en-US" dirty="0"/>
              <a:t>State Medical association </a:t>
            </a:r>
          </a:p>
          <a:p>
            <a:r>
              <a:rPr lang="en-US" dirty="0"/>
              <a:t>Formation of ASREIS</a:t>
            </a:r>
          </a:p>
          <a:p>
            <a:pPr lvl="1"/>
            <a:r>
              <a:rPr lang="en-US" dirty="0"/>
              <a:t>Alabama Society of reproductive endocrinologist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10B349-60B1-5380-21FB-E39DE264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52" y="590689"/>
            <a:ext cx="3750303" cy="60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1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3D37-BB22-73DA-A908-6F05B6E3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B4AC0-BF53-D53C-3DAB-2DF48A5F8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62" y="108520"/>
            <a:ext cx="3074849" cy="30748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9ACAD-8633-E243-FBA8-914BC71C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687" y="3329126"/>
            <a:ext cx="1501802" cy="3249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93798-481B-8EB4-8D8F-86ED91DFE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00" y="252035"/>
            <a:ext cx="2365740" cy="344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095B0-903E-2593-20BF-A8F2547A5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" y="1849761"/>
            <a:ext cx="3048000" cy="406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14161-744D-CF98-8B70-A8DED0AD9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47" y="3864005"/>
            <a:ext cx="3785999" cy="28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041D2-D4B1-A9F6-9BBC-0B9B541A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23" y="917437"/>
            <a:ext cx="1675381" cy="3625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A039-371E-5B68-84CC-80FE510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15023-3172-4980-54F3-42DAB730D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3679782"/>
            <a:ext cx="2286000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10472-1AF1-F1FB-AED4-A09C1B20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25" y="466061"/>
            <a:ext cx="1409897" cy="304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50AC2-A701-DAEC-588B-5B1BC3824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60" y="3715822"/>
            <a:ext cx="1409897" cy="3048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A0987-3CEE-9937-CB41-B4967817E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5" y="4352276"/>
            <a:ext cx="1056786" cy="2284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5C6AFD-D846-E069-17C3-F27846B58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92" y="466061"/>
            <a:ext cx="2084491" cy="44005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4CBB6-CAF6-2780-21AB-99C7EDA49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3" y="1494958"/>
            <a:ext cx="1400370" cy="3048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93883A-BAF6-34C1-A95A-176A2038E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44" y="3615422"/>
            <a:ext cx="1498763" cy="3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3FA3-1325-018E-BD3C-F49C4B1E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up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C2F1E-AC3A-B214-8F7D-DDF548EAB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04" y="4696958"/>
            <a:ext cx="2722485" cy="20418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49609-6B02-82A7-0C60-CED5CDAD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20" y="426711"/>
            <a:ext cx="2267832" cy="274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F7829-8DE7-36DB-7D8D-E1255454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4" y="4486429"/>
            <a:ext cx="1676400" cy="223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56BD2-9D0E-C2B5-2DB3-248F29780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0734"/>
            <a:ext cx="1676400" cy="223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B89E7-8AFC-20F8-7A4F-2AEFCB6BE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39" y="3944034"/>
            <a:ext cx="2021705" cy="2695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11E22-84AF-3A86-7D52-783FC8AF4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2" y="2025862"/>
            <a:ext cx="3145655" cy="2359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0D0277-AAE4-ED15-42AC-8DF28FC93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0734"/>
            <a:ext cx="2632353" cy="1974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8AA51-7F4A-37D5-EFA8-3C7E5C3625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41" y="3771658"/>
            <a:ext cx="2286000" cy="304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A879B9-1A1A-CC5C-E164-8555B78BD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86" y="2422107"/>
            <a:ext cx="2980267" cy="223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DDA1B4-5135-1E16-E9AB-8F61A0E8A6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6" y="4720278"/>
            <a:ext cx="2203128" cy="1652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02BA3B-C2DC-87D7-DE05-AE8B3574B7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88" y="792332"/>
            <a:ext cx="1977501" cy="26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5A2C-0865-96BC-9810-8273B674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both sides of the aisle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2E4F5-4D28-E967-97C8-CE34AABD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460275"/>
            <a:ext cx="2286000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9A91B-C3AD-AF82-11BC-E39D3572B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2006"/>
            <a:ext cx="3048000" cy="406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1528AB-2859-7575-2ABC-D20502D4A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94" y="3716044"/>
            <a:ext cx="4064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728D2-8EED-DDEA-E15F-332CCE62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20804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4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12E7-446B-CD21-B8DC-236D3326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to the other side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32B80-384B-DFBD-8390-D9C046E8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956"/>
            <a:ext cx="10515600" cy="4351338"/>
          </a:xfrm>
        </p:spPr>
        <p:txBody>
          <a:bodyPr/>
          <a:lstStyle/>
          <a:p>
            <a:r>
              <a:rPr lang="en-US" dirty="0"/>
              <a:t>Moved away from anti-IVF messaging </a:t>
            </a:r>
          </a:p>
          <a:p>
            <a:r>
              <a:rPr lang="en-US" dirty="0"/>
              <a:t>Regulations and patient protections</a:t>
            </a:r>
          </a:p>
          <a:p>
            <a:r>
              <a:rPr lang="en-US" dirty="0"/>
              <a:t>Industry vs medical subspecialty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212E69-18A7-479F-F206-6FDBE6EB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0" y="3168411"/>
            <a:ext cx="2767192" cy="3689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EBC5B-DCB4-60E6-9B27-4E8BBC5C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32" y="837706"/>
            <a:ext cx="3048000" cy="40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C570A-21BE-54D2-1768-A3590DFA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23" y="3429000"/>
            <a:ext cx="140989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1866-8470-BD04-76AB-F5B47ADA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990461-1C81-D0F7-DEEF-E1FDACD1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physician network</a:t>
            </a:r>
          </a:p>
          <a:p>
            <a:r>
              <a:rPr lang="en-US" dirty="0"/>
              <a:t>Patient coalition </a:t>
            </a:r>
          </a:p>
          <a:p>
            <a:r>
              <a:rPr lang="en-US" dirty="0"/>
              <a:t>Show up to the state house</a:t>
            </a:r>
          </a:p>
          <a:p>
            <a:r>
              <a:rPr lang="en-US" dirty="0"/>
              <a:t>Know your local legislators</a:t>
            </a:r>
          </a:p>
          <a:p>
            <a:pPr lvl="1"/>
            <a:r>
              <a:rPr lang="en-US" dirty="0"/>
              <a:t>Tailored messaging </a:t>
            </a:r>
          </a:p>
          <a:p>
            <a:r>
              <a:rPr lang="en-US" dirty="0"/>
              <a:t>Have a state wide strategy for the media</a:t>
            </a:r>
          </a:p>
          <a:p>
            <a:r>
              <a:rPr lang="en-US" dirty="0"/>
              <a:t>Listen to the other side</a:t>
            </a:r>
          </a:p>
          <a:p>
            <a:pPr lvl="1"/>
            <a:r>
              <a:rPr lang="en-US" dirty="0"/>
              <a:t>Create proactive strategies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0172B-E72A-548E-0028-A9B336D7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82562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9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154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Lessons from Alabama</vt:lpstr>
      <vt:lpstr>PowerPoint Presentation</vt:lpstr>
      <vt:lpstr>Physician Network </vt:lpstr>
      <vt:lpstr>Coalition </vt:lpstr>
      <vt:lpstr>The Media </vt:lpstr>
      <vt:lpstr>Show up </vt:lpstr>
      <vt:lpstr>Working with both sides of the aisle </vt:lpstr>
      <vt:lpstr>Listening to the other side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Mamie Mclean</dc:creator>
  <cp:lastModifiedBy>Mamie Mclean</cp:lastModifiedBy>
  <cp:revision>8</cp:revision>
  <dcterms:created xsi:type="dcterms:W3CDTF">2025-10-24T20:10:17Z</dcterms:created>
  <dcterms:modified xsi:type="dcterms:W3CDTF">2025-10-24T21:21:37Z</dcterms:modified>
</cp:coreProperties>
</file>