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FBC34-3E53-4F10-90D6-72B52D1ED38D}" v="20" dt="2025-04-22T00:40:15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84" autoAdjust="0"/>
    <p:restoredTop sz="58954" autoAdjust="0"/>
  </p:normalViewPr>
  <p:slideViewPr>
    <p:cSldViewPr snapToGrid="0">
      <p:cViewPr varScale="1">
        <p:scale>
          <a:sx n="22" d="100"/>
          <a:sy n="22" d="100"/>
        </p:scale>
        <p:origin x="29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Parker" userId="4efb341b-e665-4a0a-adce-8c8e97298b3f" providerId="ADAL" clId="{CC4FBC34-3E53-4F10-90D6-72B52D1ED38D}"/>
    <pc:docChg chg="undo custSel addSld delSld modSld">
      <pc:chgData name="Hannah Parker" userId="4efb341b-e665-4a0a-adce-8c8e97298b3f" providerId="ADAL" clId="{CC4FBC34-3E53-4F10-90D6-72B52D1ED38D}" dt="2025-04-22T16:28:36.025" v="315" actId="27614"/>
      <pc:docMkLst>
        <pc:docMk/>
      </pc:docMkLst>
      <pc:sldChg chg="addSp delSp modSp mod">
        <pc:chgData name="Hannah Parker" userId="4efb341b-e665-4a0a-adce-8c8e97298b3f" providerId="ADAL" clId="{CC4FBC34-3E53-4F10-90D6-72B52D1ED38D}" dt="2025-04-22T00:34:05.375" v="56" actId="26606"/>
        <pc:sldMkLst>
          <pc:docMk/>
          <pc:sldMk cId="1006601365" sldId="257"/>
        </pc:sldMkLst>
        <pc:spChg chg="del">
          <ac:chgData name="Hannah Parker" userId="4efb341b-e665-4a0a-adce-8c8e97298b3f" providerId="ADAL" clId="{CC4FBC34-3E53-4F10-90D6-72B52D1ED38D}" dt="2025-04-22T00:34:05.375" v="56" actId="26606"/>
          <ac:spMkLst>
            <pc:docMk/>
            <pc:sldMk cId="1006601365" sldId="257"/>
            <ac:spMk id="8" creationId="{42A4FC2C-047E-45A5-965D-8E1E3BF09BC6}"/>
          </ac:spMkLst>
        </pc:spChg>
        <pc:spChg chg="add">
          <ac:chgData name="Hannah Parker" userId="4efb341b-e665-4a0a-adce-8c8e97298b3f" providerId="ADAL" clId="{CC4FBC34-3E53-4F10-90D6-72B52D1ED38D}" dt="2025-04-22T00:34:05.375" v="56" actId="26606"/>
          <ac:spMkLst>
            <pc:docMk/>
            <pc:sldMk cId="1006601365" sldId="257"/>
            <ac:spMk id="13" creationId="{42A4FC2C-047E-45A5-965D-8E1E3BF09BC6}"/>
          </ac:spMkLst>
        </pc:spChg>
        <pc:picChg chg="del">
          <ac:chgData name="Hannah Parker" userId="4efb341b-e665-4a0a-adce-8c8e97298b3f" providerId="ADAL" clId="{CC4FBC34-3E53-4F10-90D6-72B52D1ED38D}" dt="2025-04-22T00:33:08.193" v="0" actId="478"/>
          <ac:picMkLst>
            <pc:docMk/>
            <pc:sldMk cId="1006601365" sldId="257"/>
            <ac:picMk id="3" creationId="{30B0C4BA-F6EF-8B04-E4A3-2FF987E4666A}"/>
          </ac:picMkLst>
        </pc:picChg>
        <pc:picChg chg="add mod">
          <ac:chgData name="Hannah Parker" userId="4efb341b-e665-4a0a-adce-8c8e97298b3f" providerId="ADAL" clId="{CC4FBC34-3E53-4F10-90D6-72B52D1ED38D}" dt="2025-04-22T00:34:05.375" v="56" actId="26606"/>
          <ac:picMkLst>
            <pc:docMk/>
            <pc:sldMk cId="1006601365" sldId="257"/>
            <ac:picMk id="4" creationId="{9DF1C1D7-12A8-2598-8A1C-82F3609376E6}"/>
          </ac:picMkLst>
        </pc:picChg>
      </pc:sldChg>
      <pc:sldChg chg="del">
        <pc:chgData name="Hannah Parker" userId="4efb341b-e665-4a0a-adce-8c8e97298b3f" providerId="ADAL" clId="{CC4FBC34-3E53-4F10-90D6-72B52D1ED38D}" dt="2025-04-22T00:33:09.646" v="1" actId="47"/>
        <pc:sldMkLst>
          <pc:docMk/>
          <pc:sldMk cId="554602251" sldId="258"/>
        </pc:sldMkLst>
      </pc:sldChg>
      <pc:sldChg chg="addSp delSp modSp add mod">
        <pc:chgData name="Hannah Parker" userId="4efb341b-e665-4a0a-adce-8c8e97298b3f" providerId="ADAL" clId="{CC4FBC34-3E53-4F10-90D6-72B52D1ED38D}" dt="2025-04-22T00:34:28.277" v="58" actId="26606"/>
        <pc:sldMkLst>
          <pc:docMk/>
          <pc:sldMk cId="2150649175" sldId="258"/>
        </pc:sldMkLst>
        <pc:spChg chg="del">
          <ac:chgData name="Hannah Parker" userId="4efb341b-e665-4a0a-adce-8c8e97298b3f" providerId="ADAL" clId="{CC4FBC34-3E53-4F10-90D6-72B52D1ED38D}" dt="2025-04-22T00:34:28.277" v="58" actId="26606"/>
          <ac:spMkLst>
            <pc:docMk/>
            <pc:sldMk cId="2150649175" sldId="258"/>
            <ac:spMk id="8" creationId="{FA84FADB-39FD-151E-2D4A-89E7E5DBD79B}"/>
          </ac:spMkLst>
        </pc:spChg>
        <pc:spChg chg="add">
          <ac:chgData name="Hannah Parker" userId="4efb341b-e665-4a0a-adce-8c8e97298b3f" providerId="ADAL" clId="{CC4FBC34-3E53-4F10-90D6-72B52D1ED38D}" dt="2025-04-22T00:34:28.277" v="58" actId="26606"/>
          <ac:spMkLst>
            <pc:docMk/>
            <pc:sldMk cId="2150649175" sldId="258"/>
            <ac:spMk id="13" creationId="{42A4FC2C-047E-45A5-965D-8E1E3BF09BC6}"/>
          </ac:spMkLst>
        </pc:spChg>
        <pc:picChg chg="add mod">
          <ac:chgData name="Hannah Parker" userId="4efb341b-e665-4a0a-adce-8c8e97298b3f" providerId="ADAL" clId="{CC4FBC34-3E53-4F10-90D6-72B52D1ED38D}" dt="2025-04-22T00:34:28.277" v="58" actId="26606"/>
          <ac:picMkLst>
            <pc:docMk/>
            <pc:sldMk cId="2150649175" sldId="258"/>
            <ac:picMk id="3" creationId="{DE685DA6-F716-5E2F-8BB3-0546B9222C76}"/>
          </ac:picMkLst>
        </pc:picChg>
      </pc:sldChg>
      <pc:sldChg chg="addSp delSp modSp add mod setBg delDesignElem">
        <pc:chgData name="Hannah Parker" userId="4efb341b-e665-4a0a-adce-8c8e97298b3f" providerId="ADAL" clId="{CC4FBC34-3E53-4F10-90D6-72B52D1ED38D}" dt="2025-04-22T00:34:49.475" v="60" actId="26606"/>
        <pc:sldMkLst>
          <pc:docMk/>
          <pc:sldMk cId="458106933" sldId="259"/>
        </pc:sldMkLst>
        <pc:spChg chg="add">
          <ac:chgData name="Hannah Parker" userId="4efb341b-e665-4a0a-adce-8c8e97298b3f" providerId="ADAL" clId="{CC4FBC34-3E53-4F10-90D6-72B52D1ED38D}" dt="2025-04-22T00:34:49.475" v="60" actId="26606"/>
          <ac:spMkLst>
            <pc:docMk/>
            <pc:sldMk cId="458106933" sldId="259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24.617" v="19"/>
          <ac:spMkLst>
            <pc:docMk/>
            <pc:sldMk cId="458106933" sldId="259"/>
            <ac:spMk id="8" creationId="{BC90FBFB-8019-293C-64A8-F2DF076DDD68}"/>
          </ac:spMkLst>
        </pc:spChg>
        <pc:picChg chg="add mod">
          <ac:chgData name="Hannah Parker" userId="4efb341b-e665-4a0a-adce-8c8e97298b3f" providerId="ADAL" clId="{CC4FBC34-3E53-4F10-90D6-72B52D1ED38D}" dt="2025-04-22T00:34:49.475" v="60" actId="26606"/>
          <ac:picMkLst>
            <pc:docMk/>
            <pc:sldMk cId="458106933" sldId="259"/>
            <ac:picMk id="3" creationId="{9D1DA8A1-D5A4-A9AF-7D92-65900A9F1552}"/>
          </ac:picMkLst>
        </pc:picChg>
      </pc:sldChg>
      <pc:sldChg chg="del">
        <pc:chgData name="Hannah Parker" userId="4efb341b-e665-4a0a-adce-8c8e97298b3f" providerId="ADAL" clId="{CC4FBC34-3E53-4F10-90D6-72B52D1ED38D}" dt="2025-04-22T00:33:10.819" v="2" actId="47"/>
        <pc:sldMkLst>
          <pc:docMk/>
          <pc:sldMk cId="2682799632" sldId="259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35:13.531" v="62" actId="26606"/>
        <pc:sldMkLst>
          <pc:docMk/>
          <pc:sldMk cId="1851790253" sldId="260"/>
        </pc:sldMkLst>
        <pc:spChg chg="add">
          <ac:chgData name="Hannah Parker" userId="4efb341b-e665-4a0a-adce-8c8e97298b3f" providerId="ADAL" clId="{CC4FBC34-3E53-4F10-90D6-72B52D1ED38D}" dt="2025-04-22T00:35:13.531" v="62" actId="26606"/>
          <ac:spMkLst>
            <pc:docMk/>
            <pc:sldMk cId="1851790253" sldId="260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25.019" v="21"/>
          <ac:spMkLst>
            <pc:docMk/>
            <pc:sldMk cId="1851790253" sldId="260"/>
            <ac:spMk id="8" creationId="{08DBA12A-BE12-8A44-A0AF-4EB9A96DAC35}"/>
          </ac:spMkLst>
        </pc:spChg>
        <pc:picChg chg="add mod">
          <ac:chgData name="Hannah Parker" userId="4efb341b-e665-4a0a-adce-8c8e97298b3f" providerId="ADAL" clId="{CC4FBC34-3E53-4F10-90D6-72B52D1ED38D}" dt="2025-04-22T00:35:13.531" v="62" actId="26606"/>
          <ac:picMkLst>
            <pc:docMk/>
            <pc:sldMk cId="1851790253" sldId="260"/>
            <ac:picMk id="3" creationId="{2B60F081-1D2E-04F4-37C3-EC928106350B}"/>
          </ac:picMkLst>
        </pc:picChg>
      </pc:sldChg>
      <pc:sldChg chg="del">
        <pc:chgData name="Hannah Parker" userId="4efb341b-e665-4a0a-adce-8c8e97298b3f" providerId="ADAL" clId="{CC4FBC34-3E53-4F10-90D6-72B52D1ED38D}" dt="2025-04-22T00:33:11.470" v="3" actId="47"/>
        <pc:sldMkLst>
          <pc:docMk/>
          <pc:sldMk cId="4121249874" sldId="260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35:50.726" v="64" actId="26606"/>
        <pc:sldMkLst>
          <pc:docMk/>
          <pc:sldMk cId="338669666" sldId="261"/>
        </pc:sldMkLst>
        <pc:spChg chg="add">
          <ac:chgData name="Hannah Parker" userId="4efb341b-e665-4a0a-adce-8c8e97298b3f" providerId="ADAL" clId="{CC4FBC34-3E53-4F10-90D6-72B52D1ED38D}" dt="2025-04-22T00:35:50.726" v="64" actId="26606"/>
          <ac:spMkLst>
            <pc:docMk/>
            <pc:sldMk cId="338669666" sldId="261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25.455" v="23"/>
          <ac:spMkLst>
            <pc:docMk/>
            <pc:sldMk cId="338669666" sldId="261"/>
            <ac:spMk id="8" creationId="{5D4C7B70-3B7D-6784-48B5-B3CC8088CD26}"/>
          </ac:spMkLst>
        </pc:spChg>
        <pc:picChg chg="add mod">
          <ac:chgData name="Hannah Parker" userId="4efb341b-e665-4a0a-adce-8c8e97298b3f" providerId="ADAL" clId="{CC4FBC34-3E53-4F10-90D6-72B52D1ED38D}" dt="2025-04-22T00:35:50.726" v="64" actId="26606"/>
          <ac:picMkLst>
            <pc:docMk/>
            <pc:sldMk cId="338669666" sldId="261"/>
            <ac:picMk id="3" creationId="{15E0E458-181F-0E16-DB7F-73C5559B8354}"/>
          </ac:picMkLst>
        </pc:picChg>
      </pc:sldChg>
      <pc:sldChg chg="del">
        <pc:chgData name="Hannah Parker" userId="4efb341b-e665-4a0a-adce-8c8e97298b3f" providerId="ADAL" clId="{CC4FBC34-3E53-4F10-90D6-72B52D1ED38D}" dt="2025-04-22T00:33:11.942" v="4" actId="47"/>
        <pc:sldMkLst>
          <pc:docMk/>
          <pc:sldMk cId="3435533330" sldId="261"/>
        </pc:sldMkLst>
      </pc:sldChg>
      <pc:sldChg chg="addSp delSp modSp add mod setBg delDesignElem modNotesTx">
        <pc:chgData name="Hannah Parker" userId="4efb341b-e665-4a0a-adce-8c8e97298b3f" providerId="ADAL" clId="{CC4FBC34-3E53-4F10-90D6-72B52D1ED38D}" dt="2025-04-22T00:53:27.712" v="308" actId="20577"/>
        <pc:sldMkLst>
          <pc:docMk/>
          <pc:sldMk cId="3469099522" sldId="262"/>
        </pc:sldMkLst>
        <pc:spChg chg="add">
          <ac:chgData name="Hannah Parker" userId="4efb341b-e665-4a0a-adce-8c8e97298b3f" providerId="ADAL" clId="{CC4FBC34-3E53-4F10-90D6-72B52D1ED38D}" dt="2025-04-22T00:36:14.415" v="66" actId="26606"/>
          <ac:spMkLst>
            <pc:docMk/>
            <pc:sldMk cId="3469099522" sldId="262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25.856" v="25"/>
          <ac:spMkLst>
            <pc:docMk/>
            <pc:sldMk cId="3469099522" sldId="262"/>
            <ac:spMk id="8" creationId="{BE7D3A28-5D31-871E-8D76-7459C4E17D6F}"/>
          </ac:spMkLst>
        </pc:spChg>
        <pc:picChg chg="add mod">
          <ac:chgData name="Hannah Parker" userId="4efb341b-e665-4a0a-adce-8c8e97298b3f" providerId="ADAL" clId="{CC4FBC34-3E53-4F10-90D6-72B52D1ED38D}" dt="2025-04-22T00:36:14.415" v="66" actId="26606"/>
          <ac:picMkLst>
            <pc:docMk/>
            <pc:sldMk cId="3469099522" sldId="262"/>
            <ac:picMk id="3" creationId="{F6840A2A-0437-0B99-579B-D23C997D11F5}"/>
          </ac:picMkLst>
        </pc:picChg>
      </pc:sldChg>
      <pc:sldChg chg="del">
        <pc:chgData name="Hannah Parker" userId="4efb341b-e665-4a0a-adce-8c8e97298b3f" providerId="ADAL" clId="{CC4FBC34-3E53-4F10-90D6-72B52D1ED38D}" dt="2025-04-22T00:33:12.319" v="5" actId="47"/>
        <pc:sldMkLst>
          <pc:docMk/>
          <pc:sldMk cId="3874206383" sldId="262"/>
        </pc:sldMkLst>
      </pc:sldChg>
      <pc:sldChg chg="del">
        <pc:chgData name="Hannah Parker" userId="4efb341b-e665-4a0a-adce-8c8e97298b3f" providerId="ADAL" clId="{CC4FBC34-3E53-4F10-90D6-72B52D1ED38D}" dt="2025-04-22T00:33:12.642" v="6" actId="47"/>
        <pc:sldMkLst>
          <pc:docMk/>
          <pc:sldMk cId="1913527502" sldId="263"/>
        </pc:sldMkLst>
      </pc:sldChg>
      <pc:sldChg chg="addSp delSp modSp add del mod setBg delDesignElem">
        <pc:chgData name="Hannah Parker" userId="4efb341b-e665-4a0a-adce-8c8e97298b3f" providerId="ADAL" clId="{CC4FBC34-3E53-4F10-90D6-72B52D1ED38D}" dt="2025-04-22T16:16:32.128" v="309" actId="47"/>
        <pc:sldMkLst>
          <pc:docMk/>
          <pc:sldMk cId="3109197822" sldId="263"/>
        </pc:sldMkLst>
        <pc:spChg chg="add">
          <ac:chgData name="Hannah Parker" userId="4efb341b-e665-4a0a-adce-8c8e97298b3f" providerId="ADAL" clId="{CC4FBC34-3E53-4F10-90D6-72B52D1ED38D}" dt="2025-04-22T00:36:38.707" v="68" actId="26606"/>
          <ac:spMkLst>
            <pc:docMk/>
            <pc:sldMk cId="3109197822" sldId="263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26.256" v="27"/>
          <ac:spMkLst>
            <pc:docMk/>
            <pc:sldMk cId="3109197822" sldId="263"/>
            <ac:spMk id="8" creationId="{EF27F620-D715-0722-88F4-670FD46A7AD6}"/>
          </ac:spMkLst>
        </pc:spChg>
        <pc:picChg chg="add mod">
          <ac:chgData name="Hannah Parker" userId="4efb341b-e665-4a0a-adce-8c8e97298b3f" providerId="ADAL" clId="{CC4FBC34-3E53-4F10-90D6-72B52D1ED38D}" dt="2025-04-22T00:36:38.707" v="68" actId="26606"/>
          <ac:picMkLst>
            <pc:docMk/>
            <pc:sldMk cId="3109197822" sldId="263"/>
            <ac:picMk id="3" creationId="{550D9FA8-CF38-0C89-AF57-D84282C80518}"/>
          </ac:picMkLst>
        </pc:picChg>
      </pc:sldChg>
      <pc:sldChg chg="del">
        <pc:chgData name="Hannah Parker" userId="4efb341b-e665-4a0a-adce-8c8e97298b3f" providerId="ADAL" clId="{CC4FBC34-3E53-4F10-90D6-72B52D1ED38D}" dt="2025-04-22T00:33:12.934" v="7" actId="47"/>
        <pc:sldMkLst>
          <pc:docMk/>
          <pc:sldMk cId="1846419010" sldId="264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36:55.541" v="70" actId="26606"/>
        <pc:sldMkLst>
          <pc:docMk/>
          <pc:sldMk cId="3990046107" sldId="264"/>
        </pc:sldMkLst>
        <pc:spChg chg="add">
          <ac:chgData name="Hannah Parker" userId="4efb341b-e665-4a0a-adce-8c8e97298b3f" providerId="ADAL" clId="{CC4FBC34-3E53-4F10-90D6-72B52D1ED38D}" dt="2025-04-22T00:36:55.541" v="70" actId="26606"/>
          <ac:spMkLst>
            <pc:docMk/>
            <pc:sldMk cId="3990046107" sldId="264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26.707" v="29"/>
          <ac:spMkLst>
            <pc:docMk/>
            <pc:sldMk cId="3990046107" sldId="264"/>
            <ac:spMk id="8" creationId="{F1C2999A-F0EC-314E-1855-DA6FD4D5A633}"/>
          </ac:spMkLst>
        </pc:spChg>
        <pc:picChg chg="add mod">
          <ac:chgData name="Hannah Parker" userId="4efb341b-e665-4a0a-adce-8c8e97298b3f" providerId="ADAL" clId="{CC4FBC34-3E53-4F10-90D6-72B52D1ED38D}" dt="2025-04-22T00:36:55.541" v="70" actId="26606"/>
          <ac:picMkLst>
            <pc:docMk/>
            <pc:sldMk cId="3990046107" sldId="264"/>
            <ac:picMk id="3" creationId="{ED34E339-DF6A-FBEB-5130-2EBCAA69BF6E}"/>
          </ac:picMkLst>
        </pc:picChg>
      </pc:sldChg>
      <pc:sldChg chg="del">
        <pc:chgData name="Hannah Parker" userId="4efb341b-e665-4a0a-adce-8c8e97298b3f" providerId="ADAL" clId="{CC4FBC34-3E53-4F10-90D6-72B52D1ED38D}" dt="2025-04-22T00:33:13.185" v="8" actId="47"/>
        <pc:sldMkLst>
          <pc:docMk/>
          <pc:sldMk cId="2030224185" sldId="265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37:16.897" v="72" actId="26606"/>
        <pc:sldMkLst>
          <pc:docMk/>
          <pc:sldMk cId="3081904438" sldId="265"/>
        </pc:sldMkLst>
        <pc:spChg chg="add">
          <ac:chgData name="Hannah Parker" userId="4efb341b-e665-4a0a-adce-8c8e97298b3f" providerId="ADAL" clId="{CC4FBC34-3E53-4F10-90D6-72B52D1ED38D}" dt="2025-04-22T00:37:16.897" v="72" actId="26606"/>
          <ac:spMkLst>
            <pc:docMk/>
            <pc:sldMk cId="3081904438" sldId="265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27.084" v="31"/>
          <ac:spMkLst>
            <pc:docMk/>
            <pc:sldMk cId="3081904438" sldId="265"/>
            <ac:spMk id="8" creationId="{6E16EEA9-834E-3FC4-7B52-A5D6287A35B3}"/>
          </ac:spMkLst>
        </pc:spChg>
        <pc:picChg chg="add mod">
          <ac:chgData name="Hannah Parker" userId="4efb341b-e665-4a0a-adce-8c8e97298b3f" providerId="ADAL" clId="{CC4FBC34-3E53-4F10-90D6-72B52D1ED38D}" dt="2025-04-22T00:37:16.897" v="72" actId="26606"/>
          <ac:picMkLst>
            <pc:docMk/>
            <pc:sldMk cId="3081904438" sldId="265"/>
            <ac:picMk id="3" creationId="{CA54BDAC-BEA3-54E5-417B-E98314A96D8E}"/>
          </ac:picMkLst>
        </pc:picChg>
      </pc:sldChg>
      <pc:sldChg chg="addSp delSp modSp add mod setBg delDesignElem">
        <pc:chgData name="Hannah Parker" userId="4efb341b-e665-4a0a-adce-8c8e97298b3f" providerId="ADAL" clId="{CC4FBC34-3E53-4F10-90D6-72B52D1ED38D}" dt="2025-04-22T00:38:21.474" v="77" actId="26606"/>
        <pc:sldMkLst>
          <pc:docMk/>
          <pc:sldMk cId="3042836377" sldId="266"/>
        </pc:sldMkLst>
        <pc:spChg chg="add del">
          <ac:chgData name="Hannah Parker" userId="4efb341b-e665-4a0a-adce-8c8e97298b3f" providerId="ADAL" clId="{CC4FBC34-3E53-4F10-90D6-72B52D1ED38D}" dt="2025-04-22T00:38:21.474" v="77" actId="26606"/>
          <ac:spMkLst>
            <pc:docMk/>
            <pc:sldMk cId="3042836377" sldId="266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27.502" v="33"/>
          <ac:spMkLst>
            <pc:docMk/>
            <pc:sldMk cId="3042836377" sldId="266"/>
            <ac:spMk id="8" creationId="{8991F312-E2A1-305C-C164-27A74E34E17B}"/>
          </ac:spMkLst>
        </pc:spChg>
        <pc:spChg chg="add">
          <ac:chgData name="Hannah Parker" userId="4efb341b-e665-4a0a-adce-8c8e97298b3f" providerId="ADAL" clId="{CC4FBC34-3E53-4F10-90D6-72B52D1ED38D}" dt="2025-04-22T00:38:21.474" v="77" actId="26606"/>
          <ac:spMkLst>
            <pc:docMk/>
            <pc:sldMk cId="3042836377" sldId="266"/>
            <ac:spMk id="11" creationId="{42A4FC2C-047E-45A5-965D-8E1E3BF09BC6}"/>
          </ac:spMkLst>
        </pc:spChg>
        <pc:picChg chg="add del mod">
          <ac:chgData name="Hannah Parker" userId="4efb341b-e665-4a0a-adce-8c8e97298b3f" providerId="ADAL" clId="{CC4FBC34-3E53-4F10-90D6-72B52D1ED38D}" dt="2025-04-22T00:37:43.177" v="75" actId="478"/>
          <ac:picMkLst>
            <pc:docMk/>
            <pc:sldMk cId="3042836377" sldId="266"/>
            <ac:picMk id="3" creationId="{4305F134-8E3B-78B9-1EB5-920A3EF3737F}"/>
          </ac:picMkLst>
        </pc:picChg>
        <pc:picChg chg="add mod">
          <ac:chgData name="Hannah Parker" userId="4efb341b-e665-4a0a-adce-8c8e97298b3f" providerId="ADAL" clId="{CC4FBC34-3E53-4F10-90D6-72B52D1ED38D}" dt="2025-04-22T00:38:21.474" v="77" actId="26606"/>
          <ac:picMkLst>
            <pc:docMk/>
            <pc:sldMk cId="3042836377" sldId="266"/>
            <ac:picMk id="6" creationId="{5BCE1705-0EAD-6001-63BF-65378C6A8B9A}"/>
          </ac:picMkLst>
        </pc:picChg>
      </pc:sldChg>
      <pc:sldChg chg="del">
        <pc:chgData name="Hannah Parker" userId="4efb341b-e665-4a0a-adce-8c8e97298b3f" providerId="ADAL" clId="{CC4FBC34-3E53-4F10-90D6-72B52D1ED38D}" dt="2025-04-22T00:33:13.426" v="9" actId="47"/>
        <pc:sldMkLst>
          <pc:docMk/>
          <pc:sldMk cId="3718750525" sldId="266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38:42.310" v="79" actId="26606"/>
        <pc:sldMkLst>
          <pc:docMk/>
          <pc:sldMk cId="1423806162" sldId="267"/>
        </pc:sldMkLst>
        <pc:spChg chg="add">
          <ac:chgData name="Hannah Parker" userId="4efb341b-e665-4a0a-adce-8c8e97298b3f" providerId="ADAL" clId="{CC4FBC34-3E53-4F10-90D6-72B52D1ED38D}" dt="2025-04-22T00:38:42.310" v="79" actId="26606"/>
          <ac:spMkLst>
            <pc:docMk/>
            <pc:sldMk cId="1423806162" sldId="267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1.299" v="35"/>
          <ac:spMkLst>
            <pc:docMk/>
            <pc:sldMk cId="1423806162" sldId="267"/>
            <ac:spMk id="8" creationId="{A921C777-9E1B-CD24-B239-9ED96C00512E}"/>
          </ac:spMkLst>
        </pc:spChg>
        <pc:picChg chg="add mod">
          <ac:chgData name="Hannah Parker" userId="4efb341b-e665-4a0a-adce-8c8e97298b3f" providerId="ADAL" clId="{CC4FBC34-3E53-4F10-90D6-72B52D1ED38D}" dt="2025-04-22T00:38:42.310" v="79" actId="26606"/>
          <ac:picMkLst>
            <pc:docMk/>
            <pc:sldMk cId="1423806162" sldId="267"/>
            <ac:picMk id="3" creationId="{147F20BC-7A2B-E9DF-1CF6-F43365B753B1}"/>
          </ac:picMkLst>
        </pc:picChg>
      </pc:sldChg>
      <pc:sldChg chg="del">
        <pc:chgData name="Hannah Parker" userId="4efb341b-e665-4a0a-adce-8c8e97298b3f" providerId="ADAL" clId="{CC4FBC34-3E53-4F10-90D6-72B52D1ED38D}" dt="2025-04-22T00:33:13.648" v="10" actId="47"/>
        <pc:sldMkLst>
          <pc:docMk/>
          <pc:sldMk cId="3081245776" sldId="267"/>
        </pc:sldMkLst>
      </pc:sldChg>
      <pc:sldChg chg="del">
        <pc:chgData name="Hannah Parker" userId="4efb341b-e665-4a0a-adce-8c8e97298b3f" providerId="ADAL" clId="{CC4FBC34-3E53-4F10-90D6-72B52D1ED38D}" dt="2025-04-22T00:33:13.860" v="11" actId="47"/>
        <pc:sldMkLst>
          <pc:docMk/>
          <pc:sldMk cId="3493376252" sldId="268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39:04.909" v="81" actId="26606"/>
        <pc:sldMkLst>
          <pc:docMk/>
          <pc:sldMk cId="3650674825" sldId="268"/>
        </pc:sldMkLst>
        <pc:spChg chg="add">
          <ac:chgData name="Hannah Parker" userId="4efb341b-e665-4a0a-adce-8c8e97298b3f" providerId="ADAL" clId="{CC4FBC34-3E53-4F10-90D6-72B52D1ED38D}" dt="2025-04-22T00:39:04.909" v="81" actId="26606"/>
          <ac:spMkLst>
            <pc:docMk/>
            <pc:sldMk cId="3650674825" sldId="268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1.317" v="37"/>
          <ac:spMkLst>
            <pc:docMk/>
            <pc:sldMk cId="3650674825" sldId="268"/>
            <ac:spMk id="8" creationId="{0B1CA308-EEE3-765F-F53D-D95DCC8901FE}"/>
          </ac:spMkLst>
        </pc:spChg>
        <pc:picChg chg="add mod">
          <ac:chgData name="Hannah Parker" userId="4efb341b-e665-4a0a-adce-8c8e97298b3f" providerId="ADAL" clId="{CC4FBC34-3E53-4F10-90D6-72B52D1ED38D}" dt="2025-04-22T00:39:04.909" v="81" actId="26606"/>
          <ac:picMkLst>
            <pc:docMk/>
            <pc:sldMk cId="3650674825" sldId="268"/>
            <ac:picMk id="3" creationId="{0455C644-E71D-EE24-384D-552A26DA968F}"/>
          </ac:picMkLst>
        </pc:picChg>
      </pc:sldChg>
      <pc:sldChg chg="addSp delSp modSp add mod setBg delDesignElem">
        <pc:chgData name="Hannah Parker" userId="4efb341b-e665-4a0a-adce-8c8e97298b3f" providerId="ADAL" clId="{CC4FBC34-3E53-4F10-90D6-72B52D1ED38D}" dt="2025-04-22T00:39:33.676" v="83" actId="26606"/>
        <pc:sldMkLst>
          <pc:docMk/>
          <pc:sldMk cId="261945569" sldId="269"/>
        </pc:sldMkLst>
        <pc:spChg chg="add">
          <ac:chgData name="Hannah Parker" userId="4efb341b-e665-4a0a-adce-8c8e97298b3f" providerId="ADAL" clId="{CC4FBC34-3E53-4F10-90D6-72B52D1ED38D}" dt="2025-04-22T00:39:33.676" v="83" actId="26606"/>
          <ac:spMkLst>
            <pc:docMk/>
            <pc:sldMk cId="261945569" sldId="269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3.411" v="39"/>
          <ac:spMkLst>
            <pc:docMk/>
            <pc:sldMk cId="261945569" sldId="269"/>
            <ac:spMk id="8" creationId="{C0A6DF93-E899-5C65-CD38-31E33616C0BF}"/>
          </ac:spMkLst>
        </pc:spChg>
        <pc:picChg chg="add mod">
          <ac:chgData name="Hannah Parker" userId="4efb341b-e665-4a0a-adce-8c8e97298b3f" providerId="ADAL" clId="{CC4FBC34-3E53-4F10-90D6-72B52D1ED38D}" dt="2025-04-22T00:39:33.676" v="83" actId="26606"/>
          <ac:picMkLst>
            <pc:docMk/>
            <pc:sldMk cId="261945569" sldId="269"/>
            <ac:picMk id="3" creationId="{9E9A1399-A3E9-4251-4BBE-E5CC8AF66C03}"/>
          </ac:picMkLst>
        </pc:picChg>
      </pc:sldChg>
      <pc:sldChg chg="del">
        <pc:chgData name="Hannah Parker" userId="4efb341b-e665-4a0a-adce-8c8e97298b3f" providerId="ADAL" clId="{CC4FBC34-3E53-4F10-90D6-72B52D1ED38D}" dt="2025-04-22T00:33:14.065" v="12" actId="47"/>
        <pc:sldMkLst>
          <pc:docMk/>
          <pc:sldMk cId="1149496390" sldId="269"/>
        </pc:sldMkLst>
      </pc:sldChg>
      <pc:sldChg chg="del">
        <pc:chgData name="Hannah Parker" userId="4efb341b-e665-4a0a-adce-8c8e97298b3f" providerId="ADAL" clId="{CC4FBC34-3E53-4F10-90D6-72B52D1ED38D}" dt="2025-04-22T00:33:14.268" v="13" actId="47"/>
        <pc:sldMkLst>
          <pc:docMk/>
          <pc:sldMk cId="2023373761" sldId="270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39:52.596" v="85" actId="26606"/>
        <pc:sldMkLst>
          <pc:docMk/>
          <pc:sldMk cId="2595034297" sldId="270"/>
        </pc:sldMkLst>
        <pc:spChg chg="add">
          <ac:chgData name="Hannah Parker" userId="4efb341b-e665-4a0a-adce-8c8e97298b3f" providerId="ADAL" clId="{CC4FBC34-3E53-4F10-90D6-72B52D1ED38D}" dt="2025-04-22T00:39:52.596" v="85" actId="26606"/>
          <ac:spMkLst>
            <pc:docMk/>
            <pc:sldMk cId="2595034297" sldId="270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4.029" v="41"/>
          <ac:spMkLst>
            <pc:docMk/>
            <pc:sldMk cId="2595034297" sldId="270"/>
            <ac:spMk id="8" creationId="{DF2BC20B-9C72-535C-1B99-3E440C548C3B}"/>
          </ac:spMkLst>
        </pc:spChg>
        <pc:picChg chg="add mod">
          <ac:chgData name="Hannah Parker" userId="4efb341b-e665-4a0a-adce-8c8e97298b3f" providerId="ADAL" clId="{CC4FBC34-3E53-4F10-90D6-72B52D1ED38D}" dt="2025-04-22T00:39:52.596" v="85" actId="26606"/>
          <ac:picMkLst>
            <pc:docMk/>
            <pc:sldMk cId="2595034297" sldId="270"/>
            <ac:picMk id="3" creationId="{C181DFB1-A14F-E7E6-0B28-30960553C7AD}"/>
          </ac:picMkLst>
        </pc:picChg>
      </pc:sldChg>
      <pc:sldChg chg="addSp delSp modSp add mod setBg delDesignElem">
        <pc:chgData name="Hannah Parker" userId="4efb341b-e665-4a0a-adce-8c8e97298b3f" providerId="ADAL" clId="{CC4FBC34-3E53-4F10-90D6-72B52D1ED38D}" dt="2025-04-22T00:40:40.178" v="89" actId="26606"/>
        <pc:sldMkLst>
          <pc:docMk/>
          <pc:sldMk cId="3342494675" sldId="271"/>
        </pc:sldMkLst>
        <pc:spChg chg="add">
          <ac:chgData name="Hannah Parker" userId="4efb341b-e665-4a0a-adce-8c8e97298b3f" providerId="ADAL" clId="{CC4FBC34-3E53-4F10-90D6-72B52D1ED38D}" dt="2025-04-22T00:40:40.178" v="89" actId="26606"/>
          <ac:spMkLst>
            <pc:docMk/>
            <pc:sldMk cId="3342494675" sldId="271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4.441" v="43"/>
          <ac:spMkLst>
            <pc:docMk/>
            <pc:sldMk cId="3342494675" sldId="271"/>
            <ac:spMk id="8" creationId="{4FCB6E2F-FED3-BEEE-DBE0-B64DD42BBDDE}"/>
          </ac:spMkLst>
        </pc:spChg>
        <pc:picChg chg="add mod">
          <ac:chgData name="Hannah Parker" userId="4efb341b-e665-4a0a-adce-8c8e97298b3f" providerId="ADAL" clId="{CC4FBC34-3E53-4F10-90D6-72B52D1ED38D}" dt="2025-04-22T00:40:40.178" v="89" actId="26606"/>
          <ac:picMkLst>
            <pc:docMk/>
            <pc:sldMk cId="3342494675" sldId="271"/>
            <ac:picMk id="3" creationId="{D0776C7B-8A23-7DEE-0C44-178D9B28E420}"/>
          </ac:picMkLst>
        </pc:picChg>
      </pc:sldChg>
      <pc:sldChg chg="del">
        <pc:chgData name="Hannah Parker" userId="4efb341b-e665-4a0a-adce-8c8e97298b3f" providerId="ADAL" clId="{CC4FBC34-3E53-4F10-90D6-72B52D1ED38D}" dt="2025-04-22T00:33:14.452" v="14" actId="47"/>
        <pc:sldMkLst>
          <pc:docMk/>
          <pc:sldMk cId="4206059832" sldId="271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41:02.320" v="91" actId="26606"/>
        <pc:sldMkLst>
          <pc:docMk/>
          <pc:sldMk cId="2298962455" sldId="272"/>
        </pc:sldMkLst>
        <pc:spChg chg="add">
          <ac:chgData name="Hannah Parker" userId="4efb341b-e665-4a0a-adce-8c8e97298b3f" providerId="ADAL" clId="{CC4FBC34-3E53-4F10-90D6-72B52D1ED38D}" dt="2025-04-22T00:41:02.320" v="91" actId="26606"/>
          <ac:spMkLst>
            <pc:docMk/>
            <pc:sldMk cId="2298962455" sldId="272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4.851" v="45"/>
          <ac:spMkLst>
            <pc:docMk/>
            <pc:sldMk cId="2298962455" sldId="272"/>
            <ac:spMk id="8" creationId="{1674FF2E-75DB-AEFE-EB60-A20C1A7155AE}"/>
          </ac:spMkLst>
        </pc:spChg>
        <pc:picChg chg="add mod">
          <ac:chgData name="Hannah Parker" userId="4efb341b-e665-4a0a-adce-8c8e97298b3f" providerId="ADAL" clId="{CC4FBC34-3E53-4F10-90D6-72B52D1ED38D}" dt="2025-04-22T00:41:02.320" v="91" actId="26606"/>
          <ac:picMkLst>
            <pc:docMk/>
            <pc:sldMk cId="2298962455" sldId="272"/>
            <ac:picMk id="3" creationId="{2F2DBA74-D707-C53C-49FE-D893FC16D8B5}"/>
          </ac:picMkLst>
        </pc:picChg>
      </pc:sldChg>
      <pc:sldChg chg="del">
        <pc:chgData name="Hannah Parker" userId="4efb341b-e665-4a0a-adce-8c8e97298b3f" providerId="ADAL" clId="{CC4FBC34-3E53-4F10-90D6-72B52D1ED38D}" dt="2025-04-22T00:33:14.638" v="15" actId="47"/>
        <pc:sldMkLst>
          <pc:docMk/>
          <pc:sldMk cId="3655959072" sldId="272"/>
        </pc:sldMkLst>
      </pc:sldChg>
      <pc:sldChg chg="del">
        <pc:chgData name="Hannah Parker" userId="4efb341b-e665-4a0a-adce-8c8e97298b3f" providerId="ADAL" clId="{CC4FBC34-3E53-4F10-90D6-72B52D1ED38D}" dt="2025-04-22T00:33:15.164" v="16" actId="47"/>
        <pc:sldMkLst>
          <pc:docMk/>
          <pc:sldMk cId="480038726" sldId="273"/>
        </pc:sldMkLst>
      </pc:sldChg>
      <pc:sldChg chg="addSp delSp modSp add mod setBg delDesignElem">
        <pc:chgData name="Hannah Parker" userId="4efb341b-e665-4a0a-adce-8c8e97298b3f" providerId="ADAL" clId="{CC4FBC34-3E53-4F10-90D6-72B52D1ED38D}" dt="2025-04-22T00:41:22.155" v="93" actId="26606"/>
        <pc:sldMkLst>
          <pc:docMk/>
          <pc:sldMk cId="1222298638" sldId="273"/>
        </pc:sldMkLst>
        <pc:spChg chg="add">
          <ac:chgData name="Hannah Parker" userId="4efb341b-e665-4a0a-adce-8c8e97298b3f" providerId="ADAL" clId="{CC4FBC34-3E53-4F10-90D6-72B52D1ED38D}" dt="2025-04-22T00:41:22.155" v="93" actId="26606"/>
          <ac:spMkLst>
            <pc:docMk/>
            <pc:sldMk cId="1222298638" sldId="273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5.265" v="47"/>
          <ac:spMkLst>
            <pc:docMk/>
            <pc:sldMk cId="1222298638" sldId="273"/>
            <ac:spMk id="8" creationId="{38ECBC5D-6EBC-DE13-DED3-B053EB422F39}"/>
          </ac:spMkLst>
        </pc:spChg>
        <pc:picChg chg="add mod">
          <ac:chgData name="Hannah Parker" userId="4efb341b-e665-4a0a-adce-8c8e97298b3f" providerId="ADAL" clId="{CC4FBC34-3E53-4F10-90D6-72B52D1ED38D}" dt="2025-04-22T00:41:22.155" v="93" actId="26606"/>
          <ac:picMkLst>
            <pc:docMk/>
            <pc:sldMk cId="1222298638" sldId="273"/>
            <ac:picMk id="3" creationId="{AFC49738-DF4A-D67D-21BA-4ADB068A71F6}"/>
          </ac:picMkLst>
        </pc:picChg>
      </pc:sldChg>
      <pc:sldChg chg="addSp delSp modSp add mod setBg delDesignElem">
        <pc:chgData name="Hannah Parker" userId="4efb341b-e665-4a0a-adce-8c8e97298b3f" providerId="ADAL" clId="{CC4FBC34-3E53-4F10-90D6-72B52D1ED38D}" dt="2025-04-22T00:41:37.436" v="95" actId="26606"/>
        <pc:sldMkLst>
          <pc:docMk/>
          <pc:sldMk cId="4151501083" sldId="274"/>
        </pc:sldMkLst>
        <pc:spChg chg="add">
          <ac:chgData name="Hannah Parker" userId="4efb341b-e665-4a0a-adce-8c8e97298b3f" providerId="ADAL" clId="{CC4FBC34-3E53-4F10-90D6-72B52D1ED38D}" dt="2025-04-22T00:41:37.436" v="95" actId="26606"/>
          <ac:spMkLst>
            <pc:docMk/>
            <pc:sldMk cId="4151501083" sldId="274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5.703" v="49"/>
          <ac:spMkLst>
            <pc:docMk/>
            <pc:sldMk cId="4151501083" sldId="274"/>
            <ac:spMk id="8" creationId="{D7B2235A-59F6-A808-3D47-79E153153406}"/>
          </ac:spMkLst>
        </pc:spChg>
        <pc:picChg chg="add mod">
          <ac:chgData name="Hannah Parker" userId="4efb341b-e665-4a0a-adce-8c8e97298b3f" providerId="ADAL" clId="{CC4FBC34-3E53-4F10-90D6-72B52D1ED38D}" dt="2025-04-22T00:41:37.436" v="95" actId="26606"/>
          <ac:picMkLst>
            <pc:docMk/>
            <pc:sldMk cId="4151501083" sldId="274"/>
            <ac:picMk id="3" creationId="{49DEC6B1-CD0E-CD72-A7BE-23DD19819213}"/>
          </ac:picMkLst>
        </pc:picChg>
      </pc:sldChg>
      <pc:sldChg chg="addSp delSp modSp add mod setBg delDesignElem">
        <pc:chgData name="Hannah Parker" userId="4efb341b-e665-4a0a-adce-8c8e97298b3f" providerId="ADAL" clId="{CC4FBC34-3E53-4F10-90D6-72B52D1ED38D}" dt="2025-04-22T00:41:55.304" v="97" actId="26606"/>
        <pc:sldMkLst>
          <pc:docMk/>
          <pc:sldMk cId="765297980" sldId="275"/>
        </pc:sldMkLst>
        <pc:spChg chg="add">
          <ac:chgData name="Hannah Parker" userId="4efb341b-e665-4a0a-adce-8c8e97298b3f" providerId="ADAL" clId="{CC4FBC34-3E53-4F10-90D6-72B52D1ED38D}" dt="2025-04-22T00:41:55.304" v="97" actId="26606"/>
          <ac:spMkLst>
            <pc:docMk/>
            <pc:sldMk cId="765297980" sldId="275"/>
            <ac:spMk id="5" creationId="{42A4FC2C-047E-45A5-965D-8E1E3BF09BC6}"/>
          </ac:spMkLst>
        </pc:spChg>
        <pc:spChg chg="del">
          <ac:chgData name="Hannah Parker" userId="4efb341b-e665-4a0a-adce-8c8e97298b3f" providerId="ADAL" clId="{CC4FBC34-3E53-4F10-90D6-72B52D1ED38D}" dt="2025-04-22T00:33:36.165" v="51"/>
          <ac:spMkLst>
            <pc:docMk/>
            <pc:sldMk cId="765297980" sldId="275"/>
            <ac:spMk id="8" creationId="{213E43AF-816A-FDFE-DE7A-0DE0E52E59DE}"/>
          </ac:spMkLst>
        </pc:spChg>
        <pc:picChg chg="add mod">
          <ac:chgData name="Hannah Parker" userId="4efb341b-e665-4a0a-adce-8c8e97298b3f" providerId="ADAL" clId="{CC4FBC34-3E53-4F10-90D6-72B52D1ED38D}" dt="2025-04-22T00:41:55.304" v="97" actId="26606"/>
          <ac:picMkLst>
            <pc:docMk/>
            <pc:sldMk cId="765297980" sldId="275"/>
            <ac:picMk id="3" creationId="{1A745FCA-6C9A-8D4B-4C60-4013BBB48E27}"/>
          </ac:picMkLst>
        </pc:picChg>
      </pc:sldChg>
      <pc:sldChg chg="addSp delSp modSp add del mod setBg delDesignElem">
        <pc:chgData name="Hannah Parker" userId="4efb341b-e665-4a0a-adce-8c8e97298b3f" providerId="ADAL" clId="{CC4FBC34-3E53-4F10-90D6-72B52D1ED38D}" dt="2025-04-22T16:28:36.025" v="315" actId="27614"/>
        <pc:sldMkLst>
          <pc:docMk/>
          <pc:sldMk cId="3900697821" sldId="276"/>
        </pc:sldMkLst>
        <pc:spChg chg="add del">
          <ac:chgData name="Hannah Parker" userId="4efb341b-e665-4a0a-adce-8c8e97298b3f" providerId="ADAL" clId="{CC4FBC34-3E53-4F10-90D6-72B52D1ED38D}" dt="2025-04-22T00:42:21.176" v="100" actId="26606"/>
          <ac:spMkLst>
            <pc:docMk/>
            <pc:sldMk cId="3900697821" sldId="276"/>
            <ac:spMk id="5" creationId="{42A4FC2C-047E-45A5-965D-8E1E3BF09BC6}"/>
          </ac:spMkLst>
        </pc:spChg>
        <pc:spChg chg="add del">
          <ac:chgData name="Hannah Parker" userId="4efb341b-e665-4a0a-adce-8c8e97298b3f" providerId="ADAL" clId="{CC4FBC34-3E53-4F10-90D6-72B52D1ED38D}" dt="2025-04-22T00:42:23.645" v="102" actId="26606"/>
          <ac:spMkLst>
            <pc:docMk/>
            <pc:sldMk cId="3900697821" sldId="276"/>
            <ac:spMk id="7" creationId="{3B5F8FB9-93B9-4832-A062-85E1B6A5AFA4}"/>
          </ac:spMkLst>
        </pc:spChg>
        <pc:spChg chg="del">
          <ac:chgData name="Hannah Parker" userId="4efb341b-e665-4a0a-adce-8c8e97298b3f" providerId="ADAL" clId="{CC4FBC34-3E53-4F10-90D6-72B52D1ED38D}" dt="2025-04-22T00:33:37.079" v="53"/>
          <ac:spMkLst>
            <pc:docMk/>
            <pc:sldMk cId="3900697821" sldId="276"/>
            <ac:spMk id="8" creationId="{A7F165FA-AE5C-3996-1C72-DD0121035CD4}"/>
          </ac:spMkLst>
        </pc:spChg>
        <pc:spChg chg="add del">
          <ac:chgData name="Hannah Parker" userId="4efb341b-e665-4a0a-adce-8c8e97298b3f" providerId="ADAL" clId="{CC4FBC34-3E53-4F10-90D6-72B52D1ED38D}" dt="2025-04-22T00:42:23.645" v="102" actId="26606"/>
          <ac:spMkLst>
            <pc:docMk/>
            <pc:sldMk cId="3900697821" sldId="276"/>
            <ac:spMk id="10" creationId="{F37E8EB2-7BE0-4F3D-921C-F4E9C2C14929}"/>
          </ac:spMkLst>
        </pc:spChg>
        <pc:spChg chg="add del">
          <ac:chgData name="Hannah Parker" userId="4efb341b-e665-4a0a-adce-8c8e97298b3f" providerId="ADAL" clId="{CC4FBC34-3E53-4F10-90D6-72B52D1ED38D}" dt="2025-04-22T00:42:23.645" v="102" actId="26606"/>
          <ac:spMkLst>
            <pc:docMk/>
            <pc:sldMk cId="3900697821" sldId="276"/>
            <ac:spMk id="12" creationId="{E77AE46B-A945-4A7E-9911-903176079DD0}"/>
          </ac:spMkLst>
        </pc:spChg>
        <pc:spChg chg="add del">
          <ac:chgData name="Hannah Parker" userId="4efb341b-e665-4a0a-adce-8c8e97298b3f" providerId="ADAL" clId="{CC4FBC34-3E53-4F10-90D6-72B52D1ED38D}" dt="2025-04-22T00:42:24.648" v="104" actId="26606"/>
          <ac:spMkLst>
            <pc:docMk/>
            <pc:sldMk cId="3900697821" sldId="276"/>
            <ac:spMk id="14" creationId="{42A4FC2C-047E-45A5-965D-8E1E3BF09BC6}"/>
          </ac:spMkLst>
        </pc:spChg>
        <pc:spChg chg="add del">
          <ac:chgData name="Hannah Parker" userId="4efb341b-e665-4a0a-adce-8c8e97298b3f" providerId="ADAL" clId="{CC4FBC34-3E53-4F10-90D6-72B52D1ED38D}" dt="2025-04-22T00:42:25.788" v="106" actId="26606"/>
          <ac:spMkLst>
            <pc:docMk/>
            <pc:sldMk cId="3900697821" sldId="276"/>
            <ac:spMk id="16" creationId="{216BB327-7AA9-4EC5-815F-9D8E6BC53E34}"/>
          </ac:spMkLst>
        </pc:spChg>
        <pc:spChg chg="add del">
          <ac:chgData name="Hannah Parker" userId="4efb341b-e665-4a0a-adce-8c8e97298b3f" providerId="ADAL" clId="{CC4FBC34-3E53-4F10-90D6-72B52D1ED38D}" dt="2025-04-22T00:42:26.562" v="108" actId="26606"/>
          <ac:spMkLst>
            <pc:docMk/>
            <pc:sldMk cId="3900697821" sldId="276"/>
            <ac:spMk id="18" creationId="{42A4FC2C-047E-45A5-965D-8E1E3BF09BC6}"/>
          </ac:spMkLst>
        </pc:spChg>
        <pc:spChg chg="add del">
          <ac:chgData name="Hannah Parker" userId="4efb341b-e665-4a0a-adce-8c8e97298b3f" providerId="ADAL" clId="{CC4FBC34-3E53-4F10-90D6-72B52D1ED38D}" dt="2025-04-22T00:42:28.712" v="110" actId="26606"/>
          <ac:spMkLst>
            <pc:docMk/>
            <pc:sldMk cId="3900697821" sldId="276"/>
            <ac:spMk id="20" creationId="{216BB327-7AA9-4EC5-815F-9D8E6BC53E34}"/>
          </ac:spMkLst>
        </pc:spChg>
        <pc:spChg chg="add del">
          <ac:chgData name="Hannah Parker" userId="4efb341b-e665-4a0a-adce-8c8e97298b3f" providerId="ADAL" clId="{CC4FBC34-3E53-4F10-90D6-72B52D1ED38D}" dt="2025-04-22T16:27:31.506" v="314" actId="26606"/>
          <ac:spMkLst>
            <pc:docMk/>
            <pc:sldMk cId="3900697821" sldId="276"/>
            <ac:spMk id="22" creationId="{42A4FC2C-047E-45A5-965D-8E1E3BF09BC6}"/>
          </ac:spMkLst>
        </pc:spChg>
        <pc:spChg chg="add">
          <ac:chgData name="Hannah Parker" userId="4efb341b-e665-4a0a-adce-8c8e97298b3f" providerId="ADAL" clId="{CC4FBC34-3E53-4F10-90D6-72B52D1ED38D}" dt="2025-04-22T16:27:31.506" v="314" actId="26606"/>
          <ac:spMkLst>
            <pc:docMk/>
            <pc:sldMk cId="3900697821" sldId="276"/>
            <ac:spMk id="27" creationId="{42A4FC2C-047E-45A5-965D-8E1E3BF09BC6}"/>
          </ac:spMkLst>
        </pc:spChg>
        <pc:picChg chg="add del mod">
          <ac:chgData name="Hannah Parker" userId="4efb341b-e665-4a0a-adce-8c8e97298b3f" providerId="ADAL" clId="{CC4FBC34-3E53-4F10-90D6-72B52D1ED38D}" dt="2025-04-22T16:27:27.340" v="312" actId="478"/>
          <ac:picMkLst>
            <pc:docMk/>
            <pc:sldMk cId="3900697821" sldId="276"/>
            <ac:picMk id="3" creationId="{FFC914D1-7DD8-7B21-59E0-F4A3AE1D765B}"/>
          </ac:picMkLst>
        </pc:picChg>
        <pc:picChg chg="add mod">
          <ac:chgData name="Hannah Parker" userId="4efb341b-e665-4a0a-adce-8c8e97298b3f" providerId="ADAL" clId="{CC4FBC34-3E53-4F10-90D6-72B52D1ED38D}" dt="2025-04-22T16:28:36.025" v="315" actId="27614"/>
          <ac:picMkLst>
            <pc:docMk/>
            <pc:sldMk cId="3900697821" sldId="276"/>
            <ac:picMk id="4" creationId="{327A28FB-928C-A538-4CEC-8D602553A054}"/>
          </ac:picMkLst>
        </pc:picChg>
      </pc:sldChg>
      <pc:sldChg chg="addSp modSp add mod setBg">
        <pc:chgData name="Hannah Parker" userId="4efb341b-e665-4a0a-adce-8c8e97298b3f" providerId="ADAL" clId="{CC4FBC34-3E53-4F10-90D6-72B52D1ED38D}" dt="2025-04-22T00:42:48.792" v="113" actId="26606"/>
        <pc:sldMkLst>
          <pc:docMk/>
          <pc:sldMk cId="3739374122" sldId="277"/>
        </pc:sldMkLst>
        <pc:spChg chg="add">
          <ac:chgData name="Hannah Parker" userId="4efb341b-e665-4a0a-adce-8c8e97298b3f" providerId="ADAL" clId="{CC4FBC34-3E53-4F10-90D6-72B52D1ED38D}" dt="2025-04-22T00:42:48.792" v="113" actId="26606"/>
          <ac:spMkLst>
            <pc:docMk/>
            <pc:sldMk cId="3739374122" sldId="277"/>
            <ac:spMk id="8" creationId="{42A4FC2C-047E-45A5-965D-8E1E3BF09BC6}"/>
          </ac:spMkLst>
        </pc:spChg>
        <pc:picChg chg="add mod">
          <ac:chgData name="Hannah Parker" userId="4efb341b-e665-4a0a-adce-8c8e97298b3f" providerId="ADAL" clId="{CC4FBC34-3E53-4F10-90D6-72B52D1ED38D}" dt="2025-04-22T00:42:48.792" v="113" actId="26606"/>
          <ac:picMkLst>
            <pc:docMk/>
            <pc:sldMk cId="3739374122" sldId="277"/>
            <ac:picMk id="3" creationId="{8D1B1338-2112-5C1E-060B-5C3413AF1AB6}"/>
          </ac:picMkLst>
        </pc:picChg>
      </pc:sldChg>
      <pc:sldChg chg="addSp modSp add mod setBg">
        <pc:chgData name="Hannah Parker" userId="4efb341b-e665-4a0a-adce-8c8e97298b3f" providerId="ADAL" clId="{CC4FBC34-3E53-4F10-90D6-72B52D1ED38D}" dt="2025-04-22T00:43:11.678" v="115" actId="26606"/>
        <pc:sldMkLst>
          <pc:docMk/>
          <pc:sldMk cId="734187756" sldId="278"/>
        </pc:sldMkLst>
        <pc:spChg chg="add">
          <ac:chgData name="Hannah Parker" userId="4efb341b-e665-4a0a-adce-8c8e97298b3f" providerId="ADAL" clId="{CC4FBC34-3E53-4F10-90D6-72B52D1ED38D}" dt="2025-04-22T00:43:11.678" v="115" actId="26606"/>
          <ac:spMkLst>
            <pc:docMk/>
            <pc:sldMk cId="734187756" sldId="278"/>
            <ac:spMk id="8" creationId="{42A4FC2C-047E-45A5-965D-8E1E3BF09BC6}"/>
          </ac:spMkLst>
        </pc:spChg>
        <pc:picChg chg="add mod">
          <ac:chgData name="Hannah Parker" userId="4efb341b-e665-4a0a-adce-8c8e97298b3f" providerId="ADAL" clId="{CC4FBC34-3E53-4F10-90D6-72B52D1ED38D}" dt="2025-04-22T00:43:11.678" v="115" actId="26606"/>
          <ac:picMkLst>
            <pc:docMk/>
            <pc:sldMk cId="734187756" sldId="278"/>
            <ac:picMk id="3" creationId="{733A3B81-4EFB-D9DA-6F9A-B82551D5F4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A1BB-8D5D-4B87-BE8E-3FCE25D809D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14F2B-C245-41C0-A477-B212875C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8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</a:rPr>
              <a:t>Occurrence Data</a:t>
            </a:r>
            <a:r>
              <a:rPr lang="en-US" b="0" i="0" dirty="0">
                <a:solidFill>
                  <a:schemeClr val="tx1"/>
                </a:solidFill>
                <a:effectLst/>
              </a:rPr>
              <a:t>: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NOAA Fisheries 2024 Smalltooth Sawfish Database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</a:rPr>
              <a:t>Environmental Data</a:t>
            </a:r>
            <a:r>
              <a:rPr lang="en-US" b="0" i="0" dirty="0">
                <a:solidFill>
                  <a:schemeClr val="tx1"/>
                </a:solidFill>
                <a:effectLst/>
              </a:rPr>
              <a:t>: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Bio-ORACLE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Global Mangrove Watch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NASA SRTM30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NOAA Gulf Data Atlas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</a:rPr>
              <a:t>Data Layers</a:t>
            </a:r>
            <a:r>
              <a:rPr lang="en-US" b="0" i="0" dirty="0">
                <a:solidFill>
                  <a:schemeClr val="tx1"/>
                </a:solidFill>
                <a:effectLst/>
              </a:rPr>
              <a:t>: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Distance from Mangroves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Bathymetry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Sediment Types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Ocean Temperature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Salinity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Sea Water Direction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Sea Water Current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Dissolved Oxygen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Primary Productivity, Terrain Ruggedness</a:t>
            </a:r>
            <a:endParaRPr lang="en-US" dirty="0"/>
          </a:p>
          <a:p>
            <a:endParaRPr lang="en-US"/>
          </a:p>
          <a:p>
            <a:r>
              <a:rPr lang="en-US"/>
              <a:t>Modeling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1.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Make a study area mask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Calculate the distance from mangroves</a:t>
            </a:r>
            <a:endParaRPr lang="en-US" dirty="0"/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2.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Maxent Model: Presence-Background Model, Measured Habitat data and Occurrence Points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Mathematical functions: linear, quadratic, interaction, threshold, and hinge</a:t>
            </a:r>
            <a:endParaRPr lang="en-US" dirty="0"/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3.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Model Training</a:t>
            </a:r>
            <a:r>
              <a:rPr lang="en-US" b="0" i="0" dirty="0">
                <a:solidFill>
                  <a:schemeClr val="tx1"/>
                </a:solidFill>
                <a:effectLst/>
              </a:rPr>
              <a:t>: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Validation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</a:rPr>
              <a:t>Model Types Run (50): Individual Variable Testing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All Variables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Thinning Testing</a:t>
            </a:r>
            <a:endParaRPr lang="en-US" dirty="0"/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4.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Model Accuracy</a:t>
            </a:r>
            <a:r>
              <a:rPr lang="en-US" b="0" i="0" dirty="0">
                <a:solidFill>
                  <a:schemeClr val="tx1"/>
                </a:solidFill>
                <a:effectLst/>
              </a:rPr>
              <a:t>: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Correctly Classified Presence Points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FFFFFF"/>
                </a:solidFill>
                <a:effectLst/>
              </a:rPr>
              <a:t>5. Model Ensemble</a:t>
            </a:r>
            <a:r>
              <a:rPr lang="en-US" b="0" i="0" dirty="0">
                <a:solidFill>
                  <a:schemeClr val="tx1"/>
                </a:solidFill>
                <a:effectLst/>
              </a:rPr>
              <a:t>: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Max, Min, Mean, Median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14F2B-C245-41C0-A477-B212875C80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2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14F2B-C245-41C0-A477-B212875C80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5F7A-D601-3CE2-723F-6AA5CF01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1C11E-F4A0-BBCF-88EC-C647B4B0C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449EA-7D40-407A-6777-E4C2E985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52DD-8096-7840-0C48-5FA4CE32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CFE6-24FC-8D04-7B6F-71ACDE67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945C-30D8-D316-4A97-1B14561F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0ED79-2CA3-EB88-34DC-98036CE89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6BD92-7CC2-A8DF-0400-C337BCAC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6232C-E552-DDDF-3C01-55033C69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4E088-2792-867B-489B-6D794674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96D73-B4C0-9BFC-B589-D76A0EA95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EAA6B-0106-30B0-4E96-080854490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CBDE8-447D-BB44-9B85-C190CB93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9AC62-4521-EACC-7861-C4A829BC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BDEFC-898A-18E8-C080-90DDFF10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53C7-303F-0B64-4081-F0427EBD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5C9EE-8445-FFCB-9BA0-7DCA3A699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B0616-BFE7-1642-76B6-F7D4EBDF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D03B-7C9A-9959-5D20-6ED17C05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21D8-122E-A35C-6544-DD967FFC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42B6-A1AB-8408-FFB0-FF088142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B739-06A6-D8E7-4E17-6678ADB1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D6D68-3DC0-9998-DFA9-B0219885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5C447-4229-C6AD-EE2A-CC11B721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8C56C-6F8C-FD2A-E938-1A6303F0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6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A864-A747-C63E-2985-D960C7E9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4647-E944-E25D-8B24-327A85931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1C41E-38CE-E6C8-9BA8-E6CA01AE5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C1871-4D68-A311-64DB-9F23D9B8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65C53-43C4-31DE-825C-93A0A2BB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E6D70-11F2-D758-A9FD-05F4EF1D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019C-AC60-B91D-3B7B-B1523144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E9D39-FF64-F1DD-B340-AFB84BA9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BE95A-735B-37EC-66AC-FE184456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4E16D-3054-8A4A-E9E0-0070D74BC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21215-B100-08EF-24C1-7BE460B86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9608B-0F56-FB8D-AB91-2651DE9C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5E5AC-4885-3B88-F048-AF35F75F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4BCDF-E89A-41CE-29EF-DB7779D4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5C0D-86C1-D9AB-A7EF-2114D401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8D693-0F2B-8A97-A530-4162C13D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B4C3E-DAF9-677F-0B83-7A70EE4C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D3390-8F2F-6B0A-19F3-3CE0E0A0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72671-FEB0-333C-F4A0-40B020A5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333B6-8CFF-33BC-5F5E-C7C95FD1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ADF8C-93B3-B90F-A4CA-20E12EC2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0412-E637-7787-8247-E528ED53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53E2-E5D7-4C24-2177-97CDF457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ADA9D-AA43-4D1B-69AA-C3664074A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7B30-BDF9-AE12-BB16-5B162F4D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46BD3-78CB-E53D-13D7-C143375A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3787C-B3CC-8406-88DF-8247642A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FCCA-07E0-C0B1-89CC-BF83EC7F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7F88A-B059-9C78-2451-D6A734036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4855-81CE-4AC1-F13B-C5181CF97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08853-CEE3-6593-0B07-32601D13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3A2EB-1760-B904-D74C-A5453F51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33367-8F64-4E89-9B3B-9471EC1E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7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AD5FA-5CA2-0EBF-5393-4CC9864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2470D-E821-4310-1A75-FB91FBFF2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332CA-7D66-27E3-84A1-006080ECC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71BB53-CE84-4B68-94C9-52E2762F0E3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3FBB-029E-0680-A379-9770D384C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F54A-C87D-1F81-9CCC-CCFE8DB89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FE6C5-0D1C-4529-B47B-49528309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1C1D7-12A8-2598-8A1C-82F36093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0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F8464-7535-DC80-AE19-EECCEABC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F20BC-7A2B-E9DF-1CF6-F43365B7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" r="33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0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716E6-66E0-4B54-4A53-9AEC8FB8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5C644-E71D-EE24-384D-552A26DA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A0183-F60C-3AB1-DF2C-59CAD72EF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A1399-A3E9-4251-4BBE-E5CC8AF6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CB484-1526-E67F-5445-D8D116FE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1DFB1-A14F-E7E6-0B28-30960553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3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50BDF-AE8C-72DA-304A-A2A9691BF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76C7B-8A23-7DEE-0C44-178D9B28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9957DC-3E00-1723-B8BD-D05D9C5A4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DBA74-D707-C53C-49FE-D893FC16D8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0F1D6F-EA5A-BDCD-1AA2-A22172CB4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49738-DF4A-D67D-21BA-4ADB068A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9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8910A-806E-8851-9E8C-56147803A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EC6B1-CD0E-CD72-A7BE-23DD1981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71CDB-BA05-FC80-6032-1BC70DF0E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45FCA-6C9A-8D4B-4C60-4013BBB48E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7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346F85-FD44-979C-9B97-855EFDF0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logos on a blue background&#10;&#10;AI-generated content may be incorrect.">
            <a:extLst>
              <a:ext uri="{FF2B5EF4-FFF2-40B4-BE49-F238E27FC236}">
                <a16:creationId xmlns:a16="http://schemas.microsoft.com/office/drawing/2014/main" id="{327A28FB-928C-A538-4CEC-8D602553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9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B4752-4D0D-29C5-C288-5506751C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85DA6-F716-5E2F-8BB3-0546B9222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4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6E6432-5FE9-4937-EADF-EDB523C1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B1338-2112-5C1E-060B-5C3413AF1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7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9D1383-2A7B-1A97-CF8F-7488619CC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A3B81-4EFB-D9DA-6F9A-B82551D5F4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8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CFB1C-27F4-1E12-C563-2D715F939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DA8A1-D5A4-A9AF-7D92-65900A9F1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317F4-A41F-AD4B-F168-BA90DF7D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0F081-1D2E-04F4-37C3-EC928106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66E4D-C4F8-07A6-EA6E-5380DBAD5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0E458-181F-0E16-DB7F-73C5559B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4B72BD-B3D3-24F4-3A09-A9EDBA501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40A2A-0437-0B99-579B-D23C997D11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9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A2E6D-9DCB-6DFD-A218-109B7D68C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4E339-DF6A-FBEB-5130-2EBCAA69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2" b="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4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DD0E8-78C2-8B5E-F461-E663F713A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4BDAC-BEA3-54E5-417B-E98314A9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0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FD6BE-DB64-DB17-2C4D-3A4EFD05E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E1705-0EAD-6001-63BF-65378C6A8B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3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147</Words>
  <Application>Microsoft Office PowerPoint</Application>
  <PresentationFormat>Widescreen</PresentationFormat>
  <Paragraphs>14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Parker</dc:creator>
  <cp:lastModifiedBy>Hannah Parker</cp:lastModifiedBy>
  <cp:revision>1</cp:revision>
  <dcterms:created xsi:type="dcterms:W3CDTF">2025-04-10T07:50:45Z</dcterms:created>
  <dcterms:modified xsi:type="dcterms:W3CDTF">2025-04-22T16:28:44Z</dcterms:modified>
</cp:coreProperties>
</file>