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4"/>
  </p:sldMasterIdLst>
  <p:notesMasterIdLst>
    <p:notesMasterId r:id="rId19"/>
  </p:notesMasterIdLst>
  <p:handoutMasterIdLst>
    <p:handoutMasterId r:id="rId20"/>
  </p:handoutMasterIdLst>
  <p:sldIdLst>
    <p:sldId id="2147469121" r:id="rId5"/>
    <p:sldId id="2147469141" r:id="rId6"/>
    <p:sldId id="2147469130" r:id="rId7"/>
    <p:sldId id="2147469124" r:id="rId8"/>
    <p:sldId id="2147469142" r:id="rId9"/>
    <p:sldId id="2147469125" r:id="rId10"/>
    <p:sldId id="2147469139" r:id="rId11"/>
    <p:sldId id="2147469136" r:id="rId12"/>
    <p:sldId id="2147469137" r:id="rId13"/>
    <p:sldId id="2147469138" r:id="rId14"/>
    <p:sldId id="2147469134" r:id="rId15"/>
    <p:sldId id="2147469133" r:id="rId16"/>
    <p:sldId id="2147469140" r:id="rId17"/>
    <p:sldId id="214746913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30342E"/>
    <a:srgbClr val="1B4C67"/>
    <a:srgbClr val="1A6094"/>
    <a:srgbClr val="25B1A6"/>
    <a:srgbClr val="00A77D"/>
    <a:srgbClr val="7EC297"/>
    <a:srgbClr val="6B6E6B"/>
    <a:srgbClr val="A2A6A3"/>
    <a:srgbClr val="79A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B771DD-62B3-FD4A-B80E-2485FCEE4EE7}" v="153" dt="2025-04-22T19:17:43.827"/>
    <p1510:client id="{F9D98BE9-D8BE-1A9D-BFAE-B65EC091130B}" v="3" dt="2025-04-22T12:42:58.090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64"/>
    <p:restoredTop sz="90665"/>
  </p:normalViewPr>
  <p:slideViewPr>
    <p:cSldViewPr snapToGrid="0">
      <p:cViewPr varScale="1">
        <p:scale>
          <a:sx n="204" d="100"/>
          <a:sy n="204" d="100"/>
        </p:scale>
        <p:origin x="188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llivan, Haley" userId="5d1cd773-bb8c-411d-b5b5-9d3a1805d018" providerId="ADAL" clId="{C09E99C8-9766-0D43-8127-CE8DC36C5941}"/>
    <pc:docChg chg="undo redo custSel addSld delSld modSld sldOrd">
      <pc:chgData name="Sullivan, Haley" userId="5d1cd773-bb8c-411d-b5b5-9d3a1805d018" providerId="ADAL" clId="{C09E99C8-9766-0D43-8127-CE8DC36C5941}" dt="2025-04-21T19:14:53.958" v="8136" actId="20577"/>
      <pc:docMkLst>
        <pc:docMk/>
      </pc:docMkLst>
      <pc:sldChg chg="delSp modSp mod">
        <pc:chgData name="Sullivan, Haley" userId="5d1cd773-bb8c-411d-b5b5-9d3a1805d018" providerId="ADAL" clId="{C09E99C8-9766-0D43-8127-CE8DC36C5941}" dt="2025-04-01T18:51:50.031" v="328" actId="20577"/>
        <pc:sldMkLst>
          <pc:docMk/>
          <pc:sldMk cId="2798031379" sldId="2147469121"/>
        </pc:sldMkLst>
        <pc:spChg chg="mod">
          <ac:chgData name="Sullivan, Haley" userId="5d1cd773-bb8c-411d-b5b5-9d3a1805d018" providerId="ADAL" clId="{C09E99C8-9766-0D43-8127-CE8DC36C5941}" dt="2025-04-01T18:50:23.015" v="130" actId="404"/>
          <ac:spMkLst>
            <pc:docMk/>
            <pc:sldMk cId="2798031379" sldId="2147469121"/>
            <ac:spMk id="7" creationId="{23840813-7735-7870-4954-E123BBC3581B}"/>
          </ac:spMkLst>
        </pc:spChg>
        <pc:spChg chg="mod">
          <ac:chgData name="Sullivan, Haley" userId="5d1cd773-bb8c-411d-b5b5-9d3a1805d018" providerId="ADAL" clId="{C09E99C8-9766-0D43-8127-CE8DC36C5941}" dt="2025-04-01T18:51:50.031" v="328" actId="20577"/>
          <ac:spMkLst>
            <pc:docMk/>
            <pc:sldMk cId="2798031379" sldId="2147469121"/>
            <ac:spMk id="9" creationId="{933B72BE-DF92-8C37-10D1-23ABA95F1B0F}"/>
          </ac:spMkLst>
        </pc:spChg>
        <pc:spChg chg="mod">
          <ac:chgData name="Sullivan, Haley" userId="5d1cd773-bb8c-411d-b5b5-9d3a1805d018" providerId="ADAL" clId="{C09E99C8-9766-0D43-8127-CE8DC36C5941}" dt="2025-04-01T18:51:30.232" v="255" actId="14100"/>
          <ac:spMkLst>
            <pc:docMk/>
            <pc:sldMk cId="2798031379" sldId="2147469121"/>
            <ac:spMk id="10" creationId="{8B800046-929C-AD52-FA6F-0FBD1EB39B4B}"/>
          </ac:spMkLst>
        </pc:spChg>
        <pc:spChg chg="mod">
          <ac:chgData name="Sullivan, Haley" userId="5d1cd773-bb8c-411d-b5b5-9d3a1805d018" providerId="ADAL" clId="{C09E99C8-9766-0D43-8127-CE8DC36C5941}" dt="2025-04-01T18:51:45.217" v="325" actId="20577"/>
          <ac:spMkLst>
            <pc:docMk/>
            <pc:sldMk cId="2798031379" sldId="2147469121"/>
            <ac:spMk id="11" creationId="{8FD0E904-04A7-3517-9C7C-56A69D9D6CB5}"/>
          </ac:spMkLst>
        </pc:spChg>
      </pc:sldChg>
      <pc:sldChg chg="del">
        <pc:chgData name="Sullivan, Haley" userId="5d1cd773-bb8c-411d-b5b5-9d3a1805d018" providerId="ADAL" clId="{C09E99C8-9766-0D43-8127-CE8DC36C5941}" dt="2025-04-11T16:42:30.386" v="2684" actId="2696"/>
        <pc:sldMkLst>
          <pc:docMk/>
          <pc:sldMk cId="1218068214" sldId="2147469122"/>
        </pc:sldMkLst>
      </pc:sldChg>
      <pc:sldChg chg="addSp delSp modSp new del mod modClrScheme chgLayout">
        <pc:chgData name="Sullivan, Haley" userId="5d1cd773-bb8c-411d-b5b5-9d3a1805d018" providerId="ADAL" clId="{C09E99C8-9766-0D43-8127-CE8DC36C5941}" dt="2025-04-14T17:20:59.665" v="4855" actId="2696"/>
        <pc:sldMkLst>
          <pc:docMk/>
          <pc:sldMk cId="4251511437" sldId="2147469123"/>
        </pc:sldMkLst>
      </pc:sldChg>
      <pc:sldChg chg="addSp delSp modSp add mod ord">
        <pc:chgData name="Sullivan, Haley" userId="5d1cd773-bb8c-411d-b5b5-9d3a1805d018" providerId="ADAL" clId="{C09E99C8-9766-0D43-8127-CE8DC36C5941}" dt="2025-04-14T17:42:43.676" v="5870" actId="113"/>
        <pc:sldMkLst>
          <pc:docMk/>
          <pc:sldMk cId="257527133" sldId="2147469124"/>
        </pc:sldMkLst>
        <pc:spChg chg="mod">
          <ac:chgData name="Sullivan, Haley" userId="5d1cd773-bb8c-411d-b5b5-9d3a1805d018" providerId="ADAL" clId="{C09E99C8-9766-0D43-8127-CE8DC36C5941}" dt="2025-04-11T17:37:43.558" v="4205" actId="20577"/>
          <ac:spMkLst>
            <pc:docMk/>
            <pc:sldMk cId="257527133" sldId="2147469124"/>
            <ac:spMk id="2" creationId="{D63824DC-4F0C-761D-E57D-7D77B54F8089}"/>
          </ac:spMkLst>
        </pc:spChg>
        <pc:spChg chg="add del mod">
          <ac:chgData name="Sullivan, Haley" userId="5d1cd773-bb8c-411d-b5b5-9d3a1805d018" providerId="ADAL" clId="{C09E99C8-9766-0D43-8127-CE8DC36C5941}" dt="2025-04-14T17:42:43.676" v="5870" actId="113"/>
          <ac:spMkLst>
            <pc:docMk/>
            <pc:sldMk cId="257527133" sldId="2147469124"/>
            <ac:spMk id="4" creationId="{FA117F92-0E29-A872-B654-809B3B52FBB3}"/>
          </ac:spMkLst>
        </pc:spChg>
        <pc:picChg chg="add mod">
          <ac:chgData name="Sullivan, Haley" userId="5d1cd773-bb8c-411d-b5b5-9d3a1805d018" providerId="ADAL" clId="{C09E99C8-9766-0D43-8127-CE8DC36C5941}" dt="2025-04-14T17:42:34.422" v="5867" actId="1076"/>
          <ac:picMkLst>
            <pc:docMk/>
            <pc:sldMk cId="257527133" sldId="2147469124"/>
            <ac:picMk id="1026" creationId="{7E43480A-FA9E-8973-C827-6456D3C4D1DD}"/>
          </ac:picMkLst>
        </pc:picChg>
      </pc:sldChg>
      <pc:sldChg chg="addSp modSp new mod ord">
        <pc:chgData name="Sullivan, Haley" userId="5d1cd773-bb8c-411d-b5b5-9d3a1805d018" providerId="ADAL" clId="{C09E99C8-9766-0D43-8127-CE8DC36C5941}" dt="2025-04-11T17:11:10.580" v="2920" actId="1076"/>
        <pc:sldMkLst>
          <pc:docMk/>
          <pc:sldMk cId="235073130" sldId="2147469125"/>
        </pc:sldMkLst>
        <pc:spChg chg="mod">
          <ac:chgData name="Sullivan, Haley" userId="5d1cd773-bb8c-411d-b5b5-9d3a1805d018" providerId="ADAL" clId="{C09E99C8-9766-0D43-8127-CE8DC36C5941}" dt="2025-04-11T14:33:27.198" v="462" actId="20577"/>
          <ac:spMkLst>
            <pc:docMk/>
            <pc:sldMk cId="235073130" sldId="2147469125"/>
            <ac:spMk id="2" creationId="{49787EB4-6F39-BEB3-6C2F-4A1CDB7A9723}"/>
          </ac:spMkLst>
        </pc:spChg>
        <pc:picChg chg="add mod">
          <ac:chgData name="Sullivan, Haley" userId="5d1cd773-bb8c-411d-b5b5-9d3a1805d018" providerId="ADAL" clId="{C09E99C8-9766-0D43-8127-CE8DC36C5941}" dt="2025-04-11T17:11:10.580" v="2920" actId="1076"/>
          <ac:picMkLst>
            <pc:docMk/>
            <pc:sldMk cId="235073130" sldId="2147469125"/>
            <ac:picMk id="4" creationId="{D9428505-4F6B-403A-AA02-0A815E31F66D}"/>
          </ac:picMkLst>
        </pc:picChg>
      </pc:sldChg>
      <pc:sldChg chg="addSp delSp modSp add del mod">
        <pc:chgData name="Sullivan, Haley" userId="5d1cd773-bb8c-411d-b5b5-9d3a1805d018" providerId="ADAL" clId="{C09E99C8-9766-0D43-8127-CE8DC36C5941}" dt="2025-04-11T15:25:27.360" v="1074" actId="2696"/>
        <pc:sldMkLst>
          <pc:docMk/>
          <pc:sldMk cId="4137317836" sldId="2147469126"/>
        </pc:sldMkLst>
      </pc:sldChg>
      <pc:sldChg chg="add del">
        <pc:chgData name="Sullivan, Haley" userId="5d1cd773-bb8c-411d-b5b5-9d3a1805d018" providerId="ADAL" clId="{C09E99C8-9766-0D43-8127-CE8DC36C5941}" dt="2025-04-11T15:24:08.545" v="1065" actId="2696"/>
        <pc:sldMkLst>
          <pc:docMk/>
          <pc:sldMk cId="1223616225" sldId="2147469127"/>
        </pc:sldMkLst>
      </pc:sldChg>
      <pc:sldChg chg="modSp new del mod">
        <pc:chgData name="Sullivan, Haley" userId="5d1cd773-bb8c-411d-b5b5-9d3a1805d018" providerId="ADAL" clId="{C09E99C8-9766-0D43-8127-CE8DC36C5941}" dt="2025-04-11T15:24:04.718" v="1064" actId="2696"/>
        <pc:sldMkLst>
          <pc:docMk/>
          <pc:sldMk cId="4244023616" sldId="2147469128"/>
        </pc:sldMkLst>
      </pc:sldChg>
      <pc:sldChg chg="modSp new del mod">
        <pc:chgData name="Sullivan, Haley" userId="5d1cd773-bb8c-411d-b5b5-9d3a1805d018" providerId="ADAL" clId="{C09E99C8-9766-0D43-8127-CE8DC36C5941}" dt="2025-04-11T15:06:36.956" v="865" actId="2696"/>
        <pc:sldMkLst>
          <pc:docMk/>
          <pc:sldMk cId="3376633351" sldId="2147469129"/>
        </pc:sldMkLst>
      </pc:sldChg>
      <pc:sldChg chg="addSp delSp modSp add mod">
        <pc:chgData name="Sullivan, Haley" userId="5d1cd773-bb8c-411d-b5b5-9d3a1805d018" providerId="ADAL" clId="{C09E99C8-9766-0D43-8127-CE8DC36C5941}" dt="2025-04-14T18:10:22.114" v="7725" actId="1076"/>
        <pc:sldMkLst>
          <pc:docMk/>
          <pc:sldMk cId="1564625062" sldId="2147469130"/>
        </pc:sldMkLst>
        <pc:spChg chg="add del mod">
          <ac:chgData name="Sullivan, Haley" userId="5d1cd773-bb8c-411d-b5b5-9d3a1805d018" providerId="ADAL" clId="{C09E99C8-9766-0D43-8127-CE8DC36C5941}" dt="2025-04-11T15:21:27.241" v="994" actId="478"/>
          <ac:spMkLst>
            <pc:docMk/>
            <pc:sldMk cId="1564625062" sldId="2147469130"/>
            <ac:spMk id="2" creationId="{ABD5B6D0-48B4-5DBC-AE9E-75330B27762D}"/>
          </ac:spMkLst>
        </pc:spChg>
        <pc:spChg chg="add del mod">
          <ac:chgData name="Sullivan, Haley" userId="5d1cd773-bb8c-411d-b5b5-9d3a1805d018" providerId="ADAL" clId="{C09E99C8-9766-0D43-8127-CE8DC36C5941}" dt="2025-04-14T18:10:14.243" v="7723" actId="20577"/>
          <ac:spMkLst>
            <pc:docMk/>
            <pc:sldMk cId="1564625062" sldId="2147469130"/>
            <ac:spMk id="5" creationId="{8404D22C-7515-53A3-4BEF-58DBDD84FDAE}"/>
          </ac:spMkLst>
        </pc:spChg>
        <pc:picChg chg="add del mod">
          <ac:chgData name="Sullivan, Haley" userId="5d1cd773-bb8c-411d-b5b5-9d3a1805d018" providerId="ADAL" clId="{C09E99C8-9766-0D43-8127-CE8DC36C5941}" dt="2025-04-14T18:10:22.114" v="7725" actId="1076"/>
          <ac:picMkLst>
            <pc:docMk/>
            <pc:sldMk cId="1564625062" sldId="2147469130"/>
            <ac:picMk id="3" creationId="{C98F7D96-73AC-3E82-537E-675CBB66AE71}"/>
          </ac:picMkLst>
        </pc:picChg>
      </pc:sldChg>
      <pc:sldChg chg="addSp delSp modSp new del mod">
        <pc:chgData name="Sullivan, Haley" userId="5d1cd773-bb8c-411d-b5b5-9d3a1805d018" providerId="ADAL" clId="{C09E99C8-9766-0D43-8127-CE8DC36C5941}" dt="2025-04-11T17:10:19.971" v="2915" actId="2696"/>
        <pc:sldMkLst>
          <pc:docMk/>
          <pc:sldMk cId="4006004590" sldId="2147469131"/>
        </pc:sldMkLst>
      </pc:sldChg>
      <pc:sldChg chg="addSp modSp new mod">
        <pc:chgData name="Sullivan, Haley" userId="5d1cd773-bb8c-411d-b5b5-9d3a1805d018" providerId="ADAL" clId="{C09E99C8-9766-0D43-8127-CE8DC36C5941}" dt="2025-04-14T18:18:42.852" v="7922" actId="20577"/>
        <pc:sldMkLst>
          <pc:docMk/>
          <pc:sldMk cId="2681550814" sldId="2147469132"/>
        </pc:sldMkLst>
        <pc:spChg chg="mod">
          <ac:chgData name="Sullivan, Haley" userId="5d1cd773-bb8c-411d-b5b5-9d3a1805d018" providerId="ADAL" clId="{C09E99C8-9766-0D43-8127-CE8DC36C5941}" dt="2025-04-11T16:42:48.141" v="2690" actId="20577"/>
          <ac:spMkLst>
            <pc:docMk/>
            <pc:sldMk cId="2681550814" sldId="2147469132"/>
            <ac:spMk id="2" creationId="{FB2B96AF-C514-D73F-4700-B96EB459B28B}"/>
          </ac:spMkLst>
        </pc:spChg>
        <pc:spChg chg="add mod">
          <ac:chgData name="Sullivan, Haley" userId="5d1cd773-bb8c-411d-b5b5-9d3a1805d018" providerId="ADAL" clId="{C09E99C8-9766-0D43-8127-CE8DC36C5941}" dt="2025-04-14T18:18:29.802" v="7857" actId="14100"/>
          <ac:spMkLst>
            <pc:docMk/>
            <pc:sldMk cId="2681550814" sldId="2147469132"/>
            <ac:spMk id="3" creationId="{85EC5555-9565-933C-9104-EFFAC8F943D9}"/>
          </ac:spMkLst>
        </pc:spChg>
        <pc:spChg chg="add mod">
          <ac:chgData name="Sullivan, Haley" userId="5d1cd773-bb8c-411d-b5b5-9d3a1805d018" providerId="ADAL" clId="{C09E99C8-9766-0D43-8127-CE8DC36C5941}" dt="2025-04-14T18:18:42.852" v="7922" actId="20577"/>
          <ac:spMkLst>
            <pc:docMk/>
            <pc:sldMk cId="2681550814" sldId="2147469132"/>
            <ac:spMk id="5" creationId="{78628C53-DF3B-BC3F-2966-56C49F981EEE}"/>
          </ac:spMkLst>
        </pc:spChg>
        <pc:picChg chg="add mod">
          <ac:chgData name="Sullivan, Haley" userId="5d1cd773-bb8c-411d-b5b5-9d3a1805d018" providerId="ADAL" clId="{C09E99C8-9766-0D43-8127-CE8DC36C5941}" dt="2025-04-11T16:44:22.758" v="2701" actId="1076"/>
          <ac:picMkLst>
            <pc:docMk/>
            <pc:sldMk cId="2681550814" sldId="2147469132"/>
            <ac:picMk id="4" creationId="{EEDEFD17-02C0-6E15-FFBA-416A14906298}"/>
          </ac:picMkLst>
        </pc:picChg>
      </pc:sldChg>
      <pc:sldChg chg="modSp new mod">
        <pc:chgData name="Sullivan, Haley" userId="5d1cd773-bb8c-411d-b5b5-9d3a1805d018" providerId="ADAL" clId="{C09E99C8-9766-0D43-8127-CE8DC36C5941}" dt="2025-04-11T15:52:45.654" v="1751" actId="20577"/>
        <pc:sldMkLst>
          <pc:docMk/>
          <pc:sldMk cId="4260481847" sldId="2147469133"/>
        </pc:sldMkLst>
        <pc:spChg chg="mod">
          <ac:chgData name="Sullivan, Haley" userId="5d1cd773-bb8c-411d-b5b5-9d3a1805d018" providerId="ADAL" clId="{C09E99C8-9766-0D43-8127-CE8DC36C5941}" dt="2025-04-11T15:52:20.805" v="1722" actId="20577"/>
          <ac:spMkLst>
            <pc:docMk/>
            <pc:sldMk cId="4260481847" sldId="2147469133"/>
            <ac:spMk id="2" creationId="{7B01DD6B-D5B3-48FF-70D3-62704599196F}"/>
          </ac:spMkLst>
        </pc:spChg>
        <pc:spChg chg="mod">
          <ac:chgData name="Sullivan, Haley" userId="5d1cd773-bb8c-411d-b5b5-9d3a1805d018" providerId="ADAL" clId="{C09E99C8-9766-0D43-8127-CE8DC36C5941}" dt="2025-04-11T15:52:45.654" v="1751" actId="20577"/>
          <ac:spMkLst>
            <pc:docMk/>
            <pc:sldMk cId="4260481847" sldId="2147469133"/>
            <ac:spMk id="3" creationId="{9FE0D8CB-4AD9-D537-7D26-F0D0F65F77EF}"/>
          </ac:spMkLst>
        </pc:spChg>
      </pc:sldChg>
      <pc:sldChg chg="addSp delSp modSp add mod ord modClrScheme chgLayout">
        <pc:chgData name="Sullivan, Haley" userId="5d1cd773-bb8c-411d-b5b5-9d3a1805d018" providerId="ADAL" clId="{C09E99C8-9766-0D43-8127-CE8DC36C5941}" dt="2025-04-14T18:08:46.668" v="7676" actId="20577"/>
        <pc:sldMkLst>
          <pc:docMk/>
          <pc:sldMk cId="892020681" sldId="2147469134"/>
        </pc:sldMkLst>
        <pc:spChg chg="mod ord">
          <ac:chgData name="Sullivan, Haley" userId="5d1cd773-bb8c-411d-b5b5-9d3a1805d018" providerId="ADAL" clId="{C09E99C8-9766-0D43-8127-CE8DC36C5941}" dt="2025-04-11T17:38:32.333" v="4210" actId="20577"/>
          <ac:spMkLst>
            <pc:docMk/>
            <pc:sldMk cId="892020681" sldId="2147469134"/>
            <ac:spMk id="2" creationId="{A1B09616-D672-BC01-B81E-FB13459759ED}"/>
          </ac:spMkLst>
        </pc:spChg>
        <pc:spChg chg="mod ord">
          <ac:chgData name="Sullivan, Haley" userId="5d1cd773-bb8c-411d-b5b5-9d3a1805d018" providerId="ADAL" clId="{C09E99C8-9766-0D43-8127-CE8DC36C5941}" dt="2025-04-11T17:43:04.414" v="4279" actId="1036"/>
          <ac:spMkLst>
            <pc:docMk/>
            <pc:sldMk cId="892020681" sldId="2147469134"/>
            <ac:spMk id="3" creationId="{D65281E0-E69F-CA4E-E428-FB7A9775752F}"/>
          </ac:spMkLst>
        </pc:spChg>
        <pc:spChg chg="add mod ord">
          <ac:chgData name="Sullivan, Haley" userId="5d1cd773-bb8c-411d-b5b5-9d3a1805d018" providerId="ADAL" clId="{C09E99C8-9766-0D43-8127-CE8DC36C5941}" dt="2025-04-14T18:08:46.668" v="7676" actId="20577"/>
          <ac:spMkLst>
            <pc:docMk/>
            <pc:sldMk cId="892020681" sldId="2147469134"/>
            <ac:spMk id="5" creationId="{9B698FC3-6784-BED8-FC18-7AB881E244B6}"/>
          </ac:spMkLst>
        </pc:spChg>
        <pc:spChg chg="add mod ord">
          <ac:chgData name="Sullivan, Haley" userId="5d1cd773-bb8c-411d-b5b5-9d3a1805d018" providerId="ADAL" clId="{C09E99C8-9766-0D43-8127-CE8DC36C5941}" dt="2025-04-14T15:29:01.947" v="4677" actId="20577"/>
          <ac:spMkLst>
            <pc:docMk/>
            <pc:sldMk cId="892020681" sldId="2147469134"/>
            <ac:spMk id="6" creationId="{E063E2F7-798C-0EA2-D7D2-0653DCBCDD00}"/>
          </ac:spMkLst>
        </pc:spChg>
      </pc:sldChg>
      <pc:sldChg chg="addSp modSp new del mod modShow">
        <pc:chgData name="Sullivan, Haley" userId="5d1cd773-bb8c-411d-b5b5-9d3a1805d018" providerId="ADAL" clId="{C09E99C8-9766-0D43-8127-CE8DC36C5941}" dt="2025-04-11T16:42:51.363" v="2691" actId="2696"/>
        <pc:sldMkLst>
          <pc:docMk/>
          <pc:sldMk cId="2833463667" sldId="2147469135"/>
        </pc:sldMkLst>
      </pc:sldChg>
      <pc:sldChg chg="addSp delSp modSp add mod">
        <pc:chgData name="Sullivan, Haley" userId="5d1cd773-bb8c-411d-b5b5-9d3a1805d018" providerId="ADAL" clId="{C09E99C8-9766-0D43-8127-CE8DC36C5941}" dt="2025-04-11T17:13:39.705" v="3038" actId="20577"/>
        <pc:sldMkLst>
          <pc:docMk/>
          <pc:sldMk cId="2538519849" sldId="2147469136"/>
        </pc:sldMkLst>
        <pc:spChg chg="mod">
          <ac:chgData name="Sullivan, Haley" userId="5d1cd773-bb8c-411d-b5b5-9d3a1805d018" providerId="ADAL" clId="{C09E99C8-9766-0D43-8127-CE8DC36C5941}" dt="2025-04-11T16:44:48.481" v="2704" actId="20577"/>
          <ac:spMkLst>
            <pc:docMk/>
            <pc:sldMk cId="2538519849" sldId="2147469136"/>
            <ac:spMk id="2" creationId="{8525A417-09A7-6F40-E371-0120517B5AE8}"/>
          </ac:spMkLst>
        </pc:spChg>
        <pc:spChg chg="add mod">
          <ac:chgData name="Sullivan, Haley" userId="5d1cd773-bb8c-411d-b5b5-9d3a1805d018" providerId="ADAL" clId="{C09E99C8-9766-0D43-8127-CE8DC36C5941}" dt="2025-04-11T17:13:36.790" v="3034" actId="1035"/>
          <ac:spMkLst>
            <pc:docMk/>
            <pc:sldMk cId="2538519849" sldId="2147469136"/>
            <ac:spMk id="10" creationId="{9791DF5B-90DD-4A72-B922-859BC2FF3D5C}"/>
          </ac:spMkLst>
        </pc:spChg>
        <pc:spChg chg="add mod">
          <ac:chgData name="Sullivan, Haley" userId="5d1cd773-bb8c-411d-b5b5-9d3a1805d018" providerId="ADAL" clId="{C09E99C8-9766-0D43-8127-CE8DC36C5941}" dt="2025-04-11T17:13:36.790" v="3034" actId="1035"/>
          <ac:spMkLst>
            <pc:docMk/>
            <pc:sldMk cId="2538519849" sldId="2147469136"/>
            <ac:spMk id="11" creationId="{88C30042-EBAD-6055-20E2-75BDC5BC66B0}"/>
          </ac:spMkLst>
        </pc:spChg>
        <pc:spChg chg="add mod">
          <ac:chgData name="Sullivan, Haley" userId="5d1cd773-bb8c-411d-b5b5-9d3a1805d018" providerId="ADAL" clId="{C09E99C8-9766-0D43-8127-CE8DC36C5941}" dt="2025-04-11T17:13:36.790" v="3034" actId="1035"/>
          <ac:spMkLst>
            <pc:docMk/>
            <pc:sldMk cId="2538519849" sldId="2147469136"/>
            <ac:spMk id="12" creationId="{00453624-DB7C-0AF3-DC45-5F94E0A41EC1}"/>
          </ac:spMkLst>
        </pc:spChg>
        <pc:spChg chg="add mod">
          <ac:chgData name="Sullivan, Haley" userId="5d1cd773-bb8c-411d-b5b5-9d3a1805d018" providerId="ADAL" clId="{C09E99C8-9766-0D43-8127-CE8DC36C5941}" dt="2025-04-11T17:13:36.790" v="3034" actId="1035"/>
          <ac:spMkLst>
            <pc:docMk/>
            <pc:sldMk cId="2538519849" sldId="2147469136"/>
            <ac:spMk id="13" creationId="{032E19DD-595E-580B-920C-AD619BE53CA0}"/>
          </ac:spMkLst>
        </pc:spChg>
        <pc:spChg chg="add mod">
          <ac:chgData name="Sullivan, Haley" userId="5d1cd773-bb8c-411d-b5b5-9d3a1805d018" providerId="ADAL" clId="{C09E99C8-9766-0D43-8127-CE8DC36C5941}" dt="2025-04-11T17:13:39.705" v="3038" actId="20577"/>
          <ac:spMkLst>
            <pc:docMk/>
            <pc:sldMk cId="2538519849" sldId="2147469136"/>
            <ac:spMk id="14" creationId="{8F0F9417-22F2-4DBA-100A-C251FA5655CA}"/>
          </ac:spMkLst>
        </pc:spChg>
        <pc:picChg chg="add mod modCrop">
          <ac:chgData name="Sullivan, Haley" userId="5d1cd773-bb8c-411d-b5b5-9d3a1805d018" providerId="ADAL" clId="{C09E99C8-9766-0D43-8127-CE8DC36C5941}" dt="2025-04-11T17:13:36.790" v="3034" actId="1035"/>
          <ac:picMkLst>
            <pc:docMk/>
            <pc:sldMk cId="2538519849" sldId="2147469136"/>
            <ac:picMk id="6" creationId="{2D27D0CB-E2FC-C4AD-CE79-6F249A858F93}"/>
          </ac:picMkLst>
        </pc:picChg>
        <pc:picChg chg="add mod modCrop">
          <ac:chgData name="Sullivan, Haley" userId="5d1cd773-bb8c-411d-b5b5-9d3a1805d018" providerId="ADAL" clId="{C09E99C8-9766-0D43-8127-CE8DC36C5941}" dt="2025-04-11T17:13:36.790" v="3034" actId="1035"/>
          <ac:picMkLst>
            <pc:docMk/>
            <pc:sldMk cId="2538519849" sldId="2147469136"/>
            <ac:picMk id="7" creationId="{A269506D-83D0-A1CE-0D92-D38D3A3C06B6}"/>
          </ac:picMkLst>
        </pc:picChg>
        <pc:picChg chg="add mod modCrop">
          <ac:chgData name="Sullivan, Haley" userId="5d1cd773-bb8c-411d-b5b5-9d3a1805d018" providerId="ADAL" clId="{C09E99C8-9766-0D43-8127-CE8DC36C5941}" dt="2025-04-11T17:13:36.790" v="3034" actId="1035"/>
          <ac:picMkLst>
            <pc:docMk/>
            <pc:sldMk cId="2538519849" sldId="2147469136"/>
            <ac:picMk id="8" creationId="{9A23CE4A-7126-C4AE-2136-ED3AD6790660}"/>
          </ac:picMkLst>
        </pc:picChg>
        <pc:picChg chg="add mod modCrop">
          <ac:chgData name="Sullivan, Haley" userId="5d1cd773-bb8c-411d-b5b5-9d3a1805d018" providerId="ADAL" clId="{C09E99C8-9766-0D43-8127-CE8DC36C5941}" dt="2025-04-11T17:13:36.790" v="3034" actId="1035"/>
          <ac:picMkLst>
            <pc:docMk/>
            <pc:sldMk cId="2538519849" sldId="2147469136"/>
            <ac:picMk id="9" creationId="{FCB5284B-2415-E5BA-49BA-E424687F2C70}"/>
          </ac:picMkLst>
        </pc:picChg>
      </pc:sldChg>
      <pc:sldChg chg="addSp delSp modSp add mod">
        <pc:chgData name="Sullivan, Haley" userId="5d1cd773-bb8c-411d-b5b5-9d3a1805d018" providerId="ADAL" clId="{C09E99C8-9766-0D43-8127-CE8DC36C5941}" dt="2025-04-14T15:27:07.832" v="4513" actId="20577"/>
        <pc:sldMkLst>
          <pc:docMk/>
          <pc:sldMk cId="1778985504" sldId="2147469137"/>
        </pc:sldMkLst>
        <pc:spChg chg="mod">
          <ac:chgData name="Sullivan, Haley" userId="5d1cd773-bb8c-411d-b5b5-9d3a1805d018" providerId="ADAL" clId="{C09E99C8-9766-0D43-8127-CE8DC36C5941}" dt="2025-04-11T16:42:12.496" v="2683" actId="20577"/>
          <ac:spMkLst>
            <pc:docMk/>
            <pc:sldMk cId="1778985504" sldId="2147469137"/>
            <ac:spMk id="2" creationId="{3A9F6608-C400-E1FD-726E-DA91A7897876}"/>
          </ac:spMkLst>
        </pc:spChg>
        <pc:spChg chg="add mod">
          <ac:chgData name="Sullivan, Haley" userId="5d1cd773-bb8c-411d-b5b5-9d3a1805d018" providerId="ADAL" clId="{C09E99C8-9766-0D43-8127-CE8DC36C5941}" dt="2025-04-14T15:27:07.832" v="4513" actId="20577"/>
          <ac:spMkLst>
            <pc:docMk/>
            <pc:sldMk cId="1778985504" sldId="2147469137"/>
            <ac:spMk id="28" creationId="{B66DDB01-6B55-A39A-AEFD-32899C030061}"/>
          </ac:spMkLst>
        </pc:spChg>
        <pc:picChg chg="add mod modCrop">
          <ac:chgData name="Sullivan, Haley" userId="5d1cd773-bb8c-411d-b5b5-9d3a1805d018" providerId="ADAL" clId="{C09E99C8-9766-0D43-8127-CE8DC36C5941}" dt="2025-04-11T17:16:14.308" v="3045" actId="1076"/>
          <ac:picMkLst>
            <pc:docMk/>
            <pc:sldMk cId="1778985504" sldId="2147469137"/>
            <ac:picMk id="3" creationId="{5B31BC29-A157-2E71-8756-0327B7238A46}"/>
          </ac:picMkLst>
        </pc:picChg>
      </pc:sldChg>
      <pc:sldChg chg="delSp modSp add mod">
        <pc:chgData name="Sullivan, Haley" userId="5d1cd773-bb8c-411d-b5b5-9d3a1805d018" providerId="ADAL" clId="{C09E99C8-9766-0D43-8127-CE8DC36C5941}" dt="2025-04-14T18:17:54.600" v="7785" actId="1076"/>
        <pc:sldMkLst>
          <pc:docMk/>
          <pc:sldMk cId="2045264644" sldId="2147469138"/>
        </pc:sldMkLst>
        <pc:spChg chg="mod">
          <ac:chgData name="Sullivan, Haley" userId="5d1cd773-bb8c-411d-b5b5-9d3a1805d018" providerId="ADAL" clId="{C09E99C8-9766-0D43-8127-CE8DC36C5941}" dt="2025-04-14T18:08:52.797" v="7682" actId="20577"/>
          <ac:spMkLst>
            <pc:docMk/>
            <pc:sldMk cId="2045264644" sldId="2147469138"/>
            <ac:spMk id="2" creationId="{ADF53263-38BE-233B-52C9-7B9B1A4FE4F4}"/>
          </ac:spMkLst>
        </pc:spChg>
        <pc:spChg chg="mod">
          <ac:chgData name="Sullivan, Haley" userId="5d1cd773-bb8c-411d-b5b5-9d3a1805d018" providerId="ADAL" clId="{C09E99C8-9766-0D43-8127-CE8DC36C5941}" dt="2025-04-11T17:27:04.775" v="3625" actId="1076"/>
          <ac:spMkLst>
            <pc:docMk/>
            <pc:sldMk cId="2045264644" sldId="2147469138"/>
            <ac:spMk id="26" creationId="{CDE96048-DE32-AD7D-43BC-9114B6C9EF2B}"/>
          </ac:spMkLst>
        </pc:spChg>
        <pc:spChg chg="mod">
          <ac:chgData name="Sullivan, Haley" userId="5d1cd773-bb8c-411d-b5b5-9d3a1805d018" providerId="ADAL" clId="{C09E99C8-9766-0D43-8127-CE8DC36C5941}" dt="2025-04-11T17:27:04.775" v="3625" actId="1076"/>
          <ac:spMkLst>
            <pc:docMk/>
            <pc:sldMk cId="2045264644" sldId="2147469138"/>
            <ac:spMk id="27" creationId="{D23D307A-1EED-9D52-F3B3-592660A919E7}"/>
          </ac:spMkLst>
        </pc:spChg>
        <pc:spChg chg="mod">
          <ac:chgData name="Sullivan, Haley" userId="5d1cd773-bb8c-411d-b5b5-9d3a1805d018" providerId="ADAL" clId="{C09E99C8-9766-0D43-8127-CE8DC36C5941}" dt="2025-04-14T15:27:53.710" v="4606" actId="20577"/>
          <ac:spMkLst>
            <pc:docMk/>
            <pc:sldMk cId="2045264644" sldId="2147469138"/>
            <ac:spMk id="28" creationId="{C5CA5357-6577-B17B-F752-3C821BB59582}"/>
          </ac:spMkLst>
        </pc:spChg>
      </pc:sldChg>
      <pc:sldChg chg="addSp delSp modSp add mod">
        <pc:chgData name="Sullivan, Haley" userId="5d1cd773-bb8c-411d-b5b5-9d3a1805d018" providerId="ADAL" clId="{C09E99C8-9766-0D43-8127-CE8DC36C5941}" dt="2025-04-14T18:24:22.546" v="7945" actId="1076"/>
        <pc:sldMkLst>
          <pc:docMk/>
          <pc:sldMk cId="4087701477" sldId="2147469139"/>
        </pc:sldMkLst>
        <pc:spChg chg="mod">
          <ac:chgData name="Sullivan, Haley" userId="5d1cd773-bb8c-411d-b5b5-9d3a1805d018" providerId="ADAL" clId="{C09E99C8-9766-0D43-8127-CE8DC36C5941}" dt="2025-04-14T18:11:52.055" v="7773" actId="1037"/>
          <ac:spMkLst>
            <pc:docMk/>
            <pc:sldMk cId="4087701477" sldId="2147469139"/>
            <ac:spMk id="16" creationId="{A531717B-0DA6-C986-3962-B53A171EBAD7}"/>
          </ac:spMkLst>
        </pc:spChg>
        <pc:spChg chg="mod">
          <ac:chgData name="Sullivan, Haley" userId="5d1cd773-bb8c-411d-b5b5-9d3a1805d018" providerId="ADAL" clId="{C09E99C8-9766-0D43-8127-CE8DC36C5941}" dt="2025-04-14T18:11:52.055" v="7773" actId="1037"/>
          <ac:spMkLst>
            <pc:docMk/>
            <pc:sldMk cId="4087701477" sldId="2147469139"/>
            <ac:spMk id="17" creationId="{9B712AE0-2BCE-52F1-532A-2D90AC85BC03}"/>
          </ac:spMkLst>
        </pc:spChg>
        <pc:spChg chg="mod">
          <ac:chgData name="Sullivan, Haley" userId="5d1cd773-bb8c-411d-b5b5-9d3a1805d018" providerId="ADAL" clId="{C09E99C8-9766-0D43-8127-CE8DC36C5941}" dt="2025-04-14T18:24:19.578" v="7944" actId="1076"/>
          <ac:spMkLst>
            <pc:docMk/>
            <pc:sldMk cId="4087701477" sldId="2147469139"/>
            <ac:spMk id="21" creationId="{D7A62C56-B99E-FB5B-A1E8-838CCFF88492}"/>
          </ac:spMkLst>
        </pc:spChg>
        <pc:spChg chg="mod">
          <ac:chgData name="Sullivan, Haley" userId="5d1cd773-bb8c-411d-b5b5-9d3a1805d018" providerId="ADAL" clId="{C09E99C8-9766-0D43-8127-CE8DC36C5941}" dt="2025-04-14T18:24:22.546" v="7945" actId="1076"/>
          <ac:spMkLst>
            <pc:docMk/>
            <pc:sldMk cId="4087701477" sldId="2147469139"/>
            <ac:spMk id="22" creationId="{533FF72A-1D96-F6AC-3157-CECAB84AB07E}"/>
          </ac:spMkLst>
        </pc:spChg>
        <pc:spChg chg="add mod">
          <ac:chgData name="Sullivan, Haley" userId="5d1cd773-bb8c-411d-b5b5-9d3a1805d018" providerId="ADAL" clId="{C09E99C8-9766-0D43-8127-CE8DC36C5941}" dt="2025-04-14T18:11:56.248" v="7778" actId="1038"/>
          <ac:spMkLst>
            <pc:docMk/>
            <pc:sldMk cId="4087701477" sldId="2147469139"/>
            <ac:spMk id="29" creationId="{D9FB65A5-92A6-3821-62A9-4440F0BAEC0B}"/>
          </ac:spMkLst>
        </pc:spChg>
        <pc:spChg chg="add mod">
          <ac:chgData name="Sullivan, Haley" userId="5d1cd773-bb8c-411d-b5b5-9d3a1805d018" providerId="ADAL" clId="{C09E99C8-9766-0D43-8127-CE8DC36C5941}" dt="2025-04-14T18:12:02.830" v="7779" actId="14100"/>
          <ac:spMkLst>
            <pc:docMk/>
            <pc:sldMk cId="4087701477" sldId="2147469139"/>
            <ac:spMk id="30" creationId="{9C8626C9-DDDE-399D-447F-45A2EFB84598}"/>
          </ac:spMkLst>
        </pc:spChg>
        <pc:spChg chg="add mod">
          <ac:chgData name="Sullivan, Haley" userId="5d1cd773-bb8c-411d-b5b5-9d3a1805d018" providerId="ADAL" clId="{C09E99C8-9766-0D43-8127-CE8DC36C5941}" dt="2025-04-14T18:12:48.715" v="7780" actId="14100"/>
          <ac:spMkLst>
            <pc:docMk/>
            <pc:sldMk cId="4087701477" sldId="2147469139"/>
            <ac:spMk id="31" creationId="{495686CA-3A47-4855-54B7-A42A014356FD}"/>
          </ac:spMkLst>
        </pc:spChg>
        <pc:spChg chg="add mod">
          <ac:chgData name="Sullivan, Haley" userId="5d1cd773-bb8c-411d-b5b5-9d3a1805d018" providerId="ADAL" clId="{C09E99C8-9766-0D43-8127-CE8DC36C5941}" dt="2025-04-14T18:11:56.248" v="7778" actId="1038"/>
          <ac:spMkLst>
            <pc:docMk/>
            <pc:sldMk cId="4087701477" sldId="2147469139"/>
            <ac:spMk id="32" creationId="{6FD6766E-FAE6-0BF9-585A-B5605C018C54}"/>
          </ac:spMkLst>
        </pc:spChg>
        <pc:picChg chg="mod">
          <ac:chgData name="Sullivan, Haley" userId="5d1cd773-bb8c-411d-b5b5-9d3a1805d018" providerId="ADAL" clId="{C09E99C8-9766-0D43-8127-CE8DC36C5941}" dt="2025-04-14T18:24:03.335" v="7938" actId="1076"/>
          <ac:picMkLst>
            <pc:docMk/>
            <pc:sldMk cId="4087701477" sldId="2147469139"/>
            <ac:picMk id="3" creationId="{55FBDE46-A009-81CD-D084-6C0B3E407926}"/>
          </ac:picMkLst>
        </pc:picChg>
        <pc:picChg chg="mod">
          <ac:chgData name="Sullivan, Haley" userId="5d1cd773-bb8c-411d-b5b5-9d3a1805d018" providerId="ADAL" clId="{C09E99C8-9766-0D43-8127-CE8DC36C5941}" dt="2025-04-14T18:19:45.707" v="7934" actId="1076"/>
          <ac:picMkLst>
            <pc:docMk/>
            <pc:sldMk cId="4087701477" sldId="2147469139"/>
            <ac:picMk id="4" creationId="{CB262B97-7F7C-3484-F232-3A2D81609608}"/>
          </ac:picMkLst>
        </pc:picChg>
        <pc:picChg chg="add mod">
          <ac:chgData name="Sullivan, Haley" userId="5d1cd773-bb8c-411d-b5b5-9d3a1805d018" providerId="ADAL" clId="{C09E99C8-9766-0D43-8127-CE8DC36C5941}" dt="2025-04-14T18:11:56.248" v="7778" actId="1038"/>
          <ac:picMkLst>
            <pc:docMk/>
            <pc:sldMk cId="4087701477" sldId="2147469139"/>
            <ac:picMk id="5" creationId="{4F085DA2-E172-6CDD-C322-811E7AF7B948}"/>
          </ac:picMkLst>
        </pc:picChg>
        <pc:picChg chg="mod">
          <ac:chgData name="Sullivan, Haley" userId="5d1cd773-bb8c-411d-b5b5-9d3a1805d018" providerId="ADAL" clId="{C09E99C8-9766-0D43-8127-CE8DC36C5941}" dt="2025-04-14T18:24:00.450" v="7937" actId="1076"/>
          <ac:picMkLst>
            <pc:docMk/>
            <pc:sldMk cId="4087701477" sldId="2147469139"/>
            <ac:picMk id="6" creationId="{BFB59795-F7F8-4375-288D-CA0011479841}"/>
          </ac:picMkLst>
        </pc:picChg>
        <pc:picChg chg="mod">
          <ac:chgData name="Sullivan, Haley" userId="5d1cd773-bb8c-411d-b5b5-9d3a1805d018" providerId="ADAL" clId="{C09E99C8-9766-0D43-8127-CE8DC36C5941}" dt="2025-04-14T18:11:52.055" v="7773" actId="1037"/>
          <ac:picMkLst>
            <pc:docMk/>
            <pc:sldMk cId="4087701477" sldId="2147469139"/>
            <ac:picMk id="7" creationId="{A6CE7BBE-64DD-C221-74F6-BBFC1E678291}"/>
          </ac:picMkLst>
        </pc:picChg>
        <pc:picChg chg="add mod">
          <ac:chgData name="Sullivan, Haley" userId="5d1cd773-bb8c-411d-b5b5-9d3a1805d018" providerId="ADAL" clId="{C09E99C8-9766-0D43-8127-CE8DC36C5941}" dt="2025-04-14T18:11:56.248" v="7778" actId="1038"/>
          <ac:picMkLst>
            <pc:docMk/>
            <pc:sldMk cId="4087701477" sldId="2147469139"/>
            <ac:picMk id="8" creationId="{2A0B0E00-B414-95F4-DAD7-6CE99B312AF0}"/>
          </ac:picMkLst>
        </pc:picChg>
        <pc:picChg chg="add mod">
          <ac:chgData name="Sullivan, Haley" userId="5d1cd773-bb8c-411d-b5b5-9d3a1805d018" providerId="ADAL" clId="{C09E99C8-9766-0D43-8127-CE8DC36C5941}" dt="2025-04-14T18:11:56.248" v="7778" actId="1038"/>
          <ac:picMkLst>
            <pc:docMk/>
            <pc:sldMk cId="4087701477" sldId="2147469139"/>
            <ac:picMk id="12" creationId="{BDB4342F-85AD-3C50-5C7B-D0BB63E3616B}"/>
          </ac:picMkLst>
        </pc:picChg>
        <pc:picChg chg="add mod">
          <ac:chgData name="Sullivan, Haley" userId="5d1cd773-bb8c-411d-b5b5-9d3a1805d018" providerId="ADAL" clId="{C09E99C8-9766-0D43-8127-CE8DC36C5941}" dt="2025-04-14T18:11:56.248" v="7778" actId="1038"/>
          <ac:picMkLst>
            <pc:docMk/>
            <pc:sldMk cId="4087701477" sldId="2147469139"/>
            <ac:picMk id="26" creationId="{0E83CE18-E8A6-5421-BE44-C9FDEB06CA5A}"/>
          </ac:picMkLst>
        </pc:picChg>
      </pc:sldChg>
      <pc:sldChg chg="addSp delSp modSp new mod">
        <pc:chgData name="Sullivan, Haley" userId="5d1cd773-bb8c-411d-b5b5-9d3a1805d018" providerId="ADAL" clId="{C09E99C8-9766-0D43-8127-CE8DC36C5941}" dt="2025-04-21T19:14:53.958" v="8136" actId="20577"/>
        <pc:sldMkLst>
          <pc:docMk/>
          <pc:sldMk cId="481652" sldId="2147469140"/>
        </pc:sldMkLst>
        <pc:spChg chg="mod">
          <ac:chgData name="Sullivan, Haley" userId="5d1cd773-bb8c-411d-b5b5-9d3a1805d018" providerId="ADAL" clId="{C09E99C8-9766-0D43-8127-CE8DC36C5941}" dt="2025-04-11T17:32:06.137" v="3867" actId="20577"/>
          <ac:spMkLst>
            <pc:docMk/>
            <pc:sldMk cId="481652" sldId="2147469140"/>
            <ac:spMk id="8" creationId="{2843CED1-32C8-DDE3-AFF3-AE2D7BDA0E9A}"/>
          </ac:spMkLst>
        </pc:spChg>
        <pc:spChg chg="mod">
          <ac:chgData name="Sullivan, Haley" userId="5d1cd773-bb8c-411d-b5b5-9d3a1805d018" providerId="ADAL" clId="{C09E99C8-9766-0D43-8127-CE8DC36C5941}" dt="2025-04-21T19:14:53.958" v="8136" actId="20577"/>
          <ac:spMkLst>
            <pc:docMk/>
            <pc:sldMk cId="481652" sldId="2147469140"/>
            <ac:spMk id="9" creationId="{150A2B5A-D29B-DDFF-4D9F-BE63232074DA}"/>
          </ac:spMkLst>
        </pc:spChg>
        <pc:picChg chg="add mod">
          <ac:chgData name="Sullivan, Haley" userId="5d1cd773-bb8c-411d-b5b5-9d3a1805d018" providerId="ADAL" clId="{C09E99C8-9766-0D43-8127-CE8DC36C5941}" dt="2025-04-14T18:17:45.201" v="7784" actId="1035"/>
          <ac:picMkLst>
            <pc:docMk/>
            <pc:sldMk cId="481652" sldId="2147469140"/>
            <ac:picMk id="11" creationId="{1D5820B8-22AF-EA3B-7A11-8E04463E12E5}"/>
          </ac:picMkLst>
        </pc:picChg>
      </pc:sldChg>
      <pc:sldChg chg="modSp new del mod">
        <pc:chgData name="Sullivan, Haley" userId="5d1cd773-bb8c-411d-b5b5-9d3a1805d018" providerId="ADAL" clId="{C09E99C8-9766-0D43-8127-CE8DC36C5941}" dt="2025-04-11T17:18:43.223" v="3228" actId="2696"/>
        <pc:sldMkLst>
          <pc:docMk/>
          <pc:sldMk cId="370422410" sldId="2147469140"/>
        </pc:sldMkLst>
      </pc:sldChg>
      <pc:sldChg chg="addSp delSp modSp add mod">
        <pc:chgData name="Sullivan, Haley" userId="5d1cd773-bb8c-411d-b5b5-9d3a1805d018" providerId="ADAL" clId="{C09E99C8-9766-0D43-8127-CE8DC36C5941}" dt="2025-04-14T17:55:50.881" v="7674" actId="20577"/>
        <pc:sldMkLst>
          <pc:docMk/>
          <pc:sldMk cId="556352167" sldId="2147469141"/>
        </pc:sldMkLst>
        <pc:spChg chg="mod">
          <ac:chgData name="Sullivan, Haley" userId="5d1cd773-bb8c-411d-b5b5-9d3a1805d018" providerId="ADAL" clId="{C09E99C8-9766-0D43-8127-CE8DC36C5941}" dt="2025-04-14T17:20:25.113" v="4854" actId="1036"/>
          <ac:spMkLst>
            <pc:docMk/>
            <pc:sldMk cId="556352167" sldId="2147469141"/>
            <ac:spMk id="3" creationId="{491D94F9-B926-0386-E8E3-0E63146E6A20}"/>
          </ac:spMkLst>
        </pc:spChg>
        <pc:spChg chg="mod">
          <ac:chgData name="Sullivan, Haley" userId="5d1cd773-bb8c-411d-b5b5-9d3a1805d018" providerId="ADAL" clId="{C09E99C8-9766-0D43-8127-CE8DC36C5941}" dt="2025-04-14T17:55:50.881" v="7674" actId="20577"/>
          <ac:spMkLst>
            <pc:docMk/>
            <pc:sldMk cId="556352167" sldId="2147469141"/>
            <ac:spMk id="4" creationId="{F8347476-3F35-4705-F8B7-B42F68CC2F21}"/>
          </ac:spMkLst>
        </pc:spChg>
        <pc:picChg chg="add mod modCrop">
          <ac:chgData name="Sullivan, Haley" userId="5d1cd773-bb8c-411d-b5b5-9d3a1805d018" providerId="ADAL" clId="{C09E99C8-9766-0D43-8127-CE8DC36C5941}" dt="2025-04-14T17:21:08.058" v="4856" actId="18131"/>
          <ac:picMkLst>
            <pc:docMk/>
            <pc:sldMk cId="556352167" sldId="2147469141"/>
            <ac:picMk id="6" creationId="{109A3683-0449-64F1-700F-E697DD893456}"/>
          </ac:picMkLst>
        </pc:picChg>
      </pc:sldChg>
      <pc:sldChg chg="addSp delSp modSp new del mod modClrScheme chgLayout">
        <pc:chgData name="Sullivan, Haley" userId="5d1cd773-bb8c-411d-b5b5-9d3a1805d018" providerId="ADAL" clId="{C09E99C8-9766-0D43-8127-CE8DC36C5941}" dt="2025-04-11T17:46:48.611" v="4379" actId="2696"/>
        <pc:sldMkLst>
          <pc:docMk/>
          <pc:sldMk cId="1260834316" sldId="2147469141"/>
        </pc:sldMkLst>
      </pc:sldChg>
      <pc:sldChg chg="addSp delSp modSp new mod ord">
        <pc:chgData name="Sullivan, Haley" userId="5d1cd773-bb8c-411d-b5b5-9d3a1805d018" providerId="ADAL" clId="{C09E99C8-9766-0D43-8127-CE8DC36C5941}" dt="2025-04-14T18:11:10.401" v="7754" actId="20577"/>
        <pc:sldMkLst>
          <pc:docMk/>
          <pc:sldMk cId="2953196625" sldId="2147469142"/>
        </pc:sldMkLst>
        <pc:spChg chg="mod">
          <ac:chgData name="Sullivan, Haley" userId="5d1cd773-bb8c-411d-b5b5-9d3a1805d018" providerId="ADAL" clId="{C09E99C8-9766-0D43-8127-CE8DC36C5941}" dt="2025-04-14T17:41:32.091" v="5686" actId="20577"/>
          <ac:spMkLst>
            <pc:docMk/>
            <pc:sldMk cId="2953196625" sldId="2147469142"/>
            <ac:spMk id="2" creationId="{DEC0E37C-4C39-CCBE-FBCF-75F2EF2B10AE}"/>
          </ac:spMkLst>
        </pc:spChg>
        <pc:spChg chg="add mod">
          <ac:chgData name="Sullivan, Haley" userId="5d1cd773-bb8c-411d-b5b5-9d3a1805d018" providerId="ADAL" clId="{C09E99C8-9766-0D43-8127-CE8DC36C5941}" dt="2025-04-14T18:11:10.401" v="7754" actId="20577"/>
          <ac:spMkLst>
            <pc:docMk/>
            <pc:sldMk cId="2953196625" sldId="2147469142"/>
            <ac:spMk id="6" creationId="{A79E115D-2D54-D817-CDDD-94497C871C54}"/>
          </ac:spMkLst>
        </pc:spChg>
        <pc:picChg chg="add mod modCrop">
          <ac:chgData name="Sullivan, Haley" userId="5d1cd773-bb8c-411d-b5b5-9d3a1805d018" providerId="ADAL" clId="{C09E99C8-9766-0D43-8127-CE8DC36C5941}" dt="2025-04-14T17:52:58.376" v="7634" actId="1076"/>
          <ac:picMkLst>
            <pc:docMk/>
            <pc:sldMk cId="2953196625" sldId="2147469142"/>
            <ac:picMk id="5" creationId="{13215DB4-A3D1-3398-0AB0-810478213E50}"/>
          </ac:picMkLst>
        </pc:picChg>
      </pc:sldChg>
    </pc:docChg>
  </pc:docChgLst>
  <pc:docChgLst>
    <pc:chgData name="Allen, Tony" userId="754c039a-1211-4de5-b318-df33bbbf75f1" providerId="ADAL" clId="{E4399D12-B2C4-5144-B340-1F33ADE19EF8}"/>
    <pc:docChg chg="custSel modSld">
      <pc:chgData name="Allen, Tony" userId="754c039a-1211-4de5-b318-df33bbbf75f1" providerId="ADAL" clId="{E4399D12-B2C4-5144-B340-1F33ADE19EF8}" dt="2025-04-14T15:05:51.703" v="1" actId="478"/>
      <pc:docMkLst>
        <pc:docMk/>
      </pc:docMkLst>
      <pc:sldChg chg="addSp delSp modSp mod">
        <pc:chgData name="Allen, Tony" userId="754c039a-1211-4de5-b318-df33bbbf75f1" providerId="ADAL" clId="{E4399D12-B2C4-5144-B340-1F33ADE19EF8}" dt="2025-04-14T15:05:51.703" v="1" actId="478"/>
        <pc:sldMkLst>
          <pc:docMk/>
          <pc:sldMk cId="481652" sldId="2147469140"/>
        </pc:sldMkLst>
      </pc:sldChg>
    </pc:docChg>
  </pc:docChgLst>
  <pc:docChgLst>
    <pc:chgData name="Sullivan, Haley" userId="5d1cd773-bb8c-411d-b5b5-9d3a1805d018" providerId="ADAL" clId="{7FB771DD-62B3-FD4A-B80E-2485FCEE4EE7}"/>
    <pc:docChg chg="undo custSel modSld sldOrd">
      <pc:chgData name="Sullivan, Haley" userId="5d1cd773-bb8c-411d-b5b5-9d3a1805d018" providerId="ADAL" clId="{7FB771DD-62B3-FD4A-B80E-2485FCEE4EE7}" dt="2025-04-22T19:18:03.721" v="500" actId="1076"/>
      <pc:docMkLst>
        <pc:docMk/>
      </pc:docMkLst>
      <pc:sldChg chg="addSp delSp modSp mod">
        <pc:chgData name="Sullivan, Haley" userId="5d1cd773-bb8c-411d-b5b5-9d3a1805d018" providerId="ADAL" clId="{7FB771DD-62B3-FD4A-B80E-2485FCEE4EE7}" dt="2025-04-22T19:18:03.721" v="500" actId="1076"/>
        <pc:sldMkLst>
          <pc:docMk/>
          <pc:sldMk cId="257527133" sldId="2147469124"/>
        </pc:sldMkLst>
        <pc:spChg chg="add mod">
          <ac:chgData name="Sullivan, Haley" userId="5d1cd773-bb8c-411d-b5b5-9d3a1805d018" providerId="ADAL" clId="{7FB771DD-62B3-FD4A-B80E-2485FCEE4EE7}" dt="2025-04-22T19:17:19.667" v="488"/>
          <ac:spMkLst>
            <pc:docMk/>
            <pc:sldMk cId="257527133" sldId="2147469124"/>
            <ac:spMk id="13" creationId="{AFD9D7C1-08ED-A50A-00F3-B2A32CE5EDAF}"/>
          </ac:spMkLst>
        </pc:spChg>
        <pc:spChg chg="add mod">
          <ac:chgData name="Sullivan, Haley" userId="5d1cd773-bb8c-411d-b5b5-9d3a1805d018" providerId="ADAL" clId="{7FB771DD-62B3-FD4A-B80E-2485FCEE4EE7}" dt="2025-04-22T19:17:19.667" v="488"/>
          <ac:spMkLst>
            <pc:docMk/>
            <pc:sldMk cId="257527133" sldId="2147469124"/>
            <ac:spMk id="14" creationId="{D3A80317-8718-9119-8831-387959BAA483}"/>
          </ac:spMkLst>
        </pc:spChg>
        <pc:spChg chg="add mod">
          <ac:chgData name="Sullivan, Haley" userId="5d1cd773-bb8c-411d-b5b5-9d3a1805d018" providerId="ADAL" clId="{7FB771DD-62B3-FD4A-B80E-2485FCEE4EE7}" dt="2025-04-22T19:17:19.667" v="488"/>
          <ac:spMkLst>
            <pc:docMk/>
            <pc:sldMk cId="257527133" sldId="2147469124"/>
            <ac:spMk id="15" creationId="{404C1991-CA2D-52A3-3048-29D2145B801C}"/>
          </ac:spMkLst>
        </pc:spChg>
        <pc:spChg chg="add mod">
          <ac:chgData name="Sullivan, Haley" userId="5d1cd773-bb8c-411d-b5b5-9d3a1805d018" providerId="ADAL" clId="{7FB771DD-62B3-FD4A-B80E-2485FCEE4EE7}" dt="2025-04-22T19:17:19.667" v="488"/>
          <ac:spMkLst>
            <pc:docMk/>
            <pc:sldMk cId="257527133" sldId="2147469124"/>
            <ac:spMk id="16" creationId="{2E1599D0-6C47-8B7A-3DA3-FF090AD4FB1D}"/>
          </ac:spMkLst>
        </pc:spChg>
        <pc:spChg chg="add mod">
          <ac:chgData name="Sullivan, Haley" userId="5d1cd773-bb8c-411d-b5b5-9d3a1805d018" providerId="ADAL" clId="{7FB771DD-62B3-FD4A-B80E-2485FCEE4EE7}" dt="2025-04-22T19:17:26.273" v="492" actId="14100"/>
          <ac:spMkLst>
            <pc:docMk/>
            <pc:sldMk cId="257527133" sldId="2147469124"/>
            <ac:spMk id="26" creationId="{9BF2AED8-2660-6ED9-C42C-0D04210C71CC}"/>
          </ac:spMkLst>
        </pc:spChg>
        <pc:spChg chg="add mod">
          <ac:chgData name="Sullivan, Haley" userId="5d1cd773-bb8c-411d-b5b5-9d3a1805d018" providerId="ADAL" clId="{7FB771DD-62B3-FD4A-B80E-2485FCEE4EE7}" dt="2025-04-22T19:17:26.273" v="492" actId="14100"/>
          <ac:spMkLst>
            <pc:docMk/>
            <pc:sldMk cId="257527133" sldId="2147469124"/>
            <ac:spMk id="27" creationId="{4AF3B01D-35D0-7EAA-C3EA-113A955890C7}"/>
          </ac:spMkLst>
        </pc:spChg>
        <pc:spChg chg="add mod">
          <ac:chgData name="Sullivan, Haley" userId="5d1cd773-bb8c-411d-b5b5-9d3a1805d018" providerId="ADAL" clId="{7FB771DD-62B3-FD4A-B80E-2485FCEE4EE7}" dt="2025-04-22T19:17:26.273" v="492" actId="14100"/>
          <ac:spMkLst>
            <pc:docMk/>
            <pc:sldMk cId="257527133" sldId="2147469124"/>
            <ac:spMk id="28" creationId="{987E22AA-2BE3-4554-7FD6-D3C819CD5237}"/>
          </ac:spMkLst>
        </pc:spChg>
        <pc:spChg chg="add mod">
          <ac:chgData name="Sullivan, Haley" userId="5d1cd773-bb8c-411d-b5b5-9d3a1805d018" providerId="ADAL" clId="{7FB771DD-62B3-FD4A-B80E-2485FCEE4EE7}" dt="2025-04-22T19:17:26.273" v="492" actId="14100"/>
          <ac:spMkLst>
            <pc:docMk/>
            <pc:sldMk cId="257527133" sldId="2147469124"/>
            <ac:spMk id="29" creationId="{754AD3D6-3356-C5BB-8586-0074FDD055CD}"/>
          </ac:spMkLst>
        </pc:spChg>
        <pc:picChg chg="add mod">
          <ac:chgData name="Sullivan, Haley" userId="5d1cd773-bb8c-411d-b5b5-9d3a1805d018" providerId="ADAL" clId="{7FB771DD-62B3-FD4A-B80E-2485FCEE4EE7}" dt="2025-04-22T19:17:19.667" v="488"/>
          <ac:picMkLst>
            <pc:docMk/>
            <pc:sldMk cId="257527133" sldId="2147469124"/>
            <ac:picMk id="3" creationId="{77AF09A2-AFD1-8A59-0D88-C4E07E1258DB}"/>
          </ac:picMkLst>
        </pc:picChg>
        <pc:picChg chg="add mod">
          <ac:chgData name="Sullivan, Haley" userId="5d1cd773-bb8c-411d-b5b5-9d3a1805d018" providerId="ADAL" clId="{7FB771DD-62B3-FD4A-B80E-2485FCEE4EE7}" dt="2025-04-22T19:17:19.667" v="488"/>
          <ac:picMkLst>
            <pc:docMk/>
            <pc:sldMk cId="257527133" sldId="2147469124"/>
            <ac:picMk id="5" creationId="{94C2E4BB-83A9-0134-9424-4F058A57E2C2}"/>
          </ac:picMkLst>
        </pc:picChg>
        <pc:picChg chg="add mod">
          <ac:chgData name="Sullivan, Haley" userId="5d1cd773-bb8c-411d-b5b5-9d3a1805d018" providerId="ADAL" clId="{7FB771DD-62B3-FD4A-B80E-2485FCEE4EE7}" dt="2025-04-22T19:17:19.667" v="488"/>
          <ac:picMkLst>
            <pc:docMk/>
            <pc:sldMk cId="257527133" sldId="2147469124"/>
            <ac:picMk id="6" creationId="{65C4A90E-F7D7-4249-F413-2ECC9BF35393}"/>
          </ac:picMkLst>
        </pc:picChg>
        <pc:picChg chg="add mod">
          <ac:chgData name="Sullivan, Haley" userId="5d1cd773-bb8c-411d-b5b5-9d3a1805d018" providerId="ADAL" clId="{7FB771DD-62B3-FD4A-B80E-2485FCEE4EE7}" dt="2025-04-22T19:17:19.667" v="488"/>
          <ac:picMkLst>
            <pc:docMk/>
            <pc:sldMk cId="257527133" sldId="2147469124"/>
            <ac:picMk id="7" creationId="{90B45987-39F9-090C-B254-C74E42E569F9}"/>
          </ac:picMkLst>
        </pc:picChg>
        <pc:picChg chg="add mod">
          <ac:chgData name="Sullivan, Haley" userId="5d1cd773-bb8c-411d-b5b5-9d3a1805d018" providerId="ADAL" clId="{7FB771DD-62B3-FD4A-B80E-2485FCEE4EE7}" dt="2025-04-22T19:17:19.667" v="488"/>
          <ac:picMkLst>
            <pc:docMk/>
            <pc:sldMk cId="257527133" sldId="2147469124"/>
            <ac:picMk id="8" creationId="{7B3565AC-8062-4B36-2E8E-B94381A1D8DE}"/>
          </ac:picMkLst>
        </pc:picChg>
        <pc:picChg chg="add mod">
          <ac:chgData name="Sullivan, Haley" userId="5d1cd773-bb8c-411d-b5b5-9d3a1805d018" providerId="ADAL" clId="{7FB771DD-62B3-FD4A-B80E-2485FCEE4EE7}" dt="2025-04-22T19:17:26.273" v="492" actId="14100"/>
          <ac:picMkLst>
            <pc:docMk/>
            <pc:sldMk cId="257527133" sldId="2147469124"/>
            <ac:picMk id="17" creationId="{1CAC1663-D45D-CFC4-9DB2-5FF575A07ECA}"/>
          </ac:picMkLst>
        </pc:picChg>
        <pc:picChg chg="add mod">
          <ac:chgData name="Sullivan, Haley" userId="5d1cd773-bb8c-411d-b5b5-9d3a1805d018" providerId="ADAL" clId="{7FB771DD-62B3-FD4A-B80E-2485FCEE4EE7}" dt="2025-04-22T19:17:26.273" v="492" actId="14100"/>
          <ac:picMkLst>
            <pc:docMk/>
            <pc:sldMk cId="257527133" sldId="2147469124"/>
            <ac:picMk id="18" creationId="{A3E06356-6D21-9820-8463-DDC88E763BB8}"/>
          </ac:picMkLst>
        </pc:picChg>
        <pc:picChg chg="add mod">
          <ac:chgData name="Sullivan, Haley" userId="5d1cd773-bb8c-411d-b5b5-9d3a1805d018" providerId="ADAL" clId="{7FB771DD-62B3-FD4A-B80E-2485FCEE4EE7}" dt="2025-04-22T19:17:26.273" v="492" actId="14100"/>
          <ac:picMkLst>
            <pc:docMk/>
            <pc:sldMk cId="257527133" sldId="2147469124"/>
            <ac:picMk id="19" creationId="{3FCCB342-D49E-8DD6-2010-8A074B5CB460}"/>
          </ac:picMkLst>
        </pc:picChg>
        <pc:picChg chg="add mod">
          <ac:chgData name="Sullivan, Haley" userId="5d1cd773-bb8c-411d-b5b5-9d3a1805d018" providerId="ADAL" clId="{7FB771DD-62B3-FD4A-B80E-2485FCEE4EE7}" dt="2025-04-22T19:17:26.273" v="492" actId="14100"/>
          <ac:picMkLst>
            <pc:docMk/>
            <pc:sldMk cId="257527133" sldId="2147469124"/>
            <ac:picMk id="20" creationId="{682B8AD0-0B82-8A5D-57E7-BFDCE46B88F8}"/>
          </ac:picMkLst>
        </pc:picChg>
        <pc:picChg chg="add mod">
          <ac:chgData name="Sullivan, Haley" userId="5d1cd773-bb8c-411d-b5b5-9d3a1805d018" providerId="ADAL" clId="{7FB771DD-62B3-FD4A-B80E-2485FCEE4EE7}" dt="2025-04-22T19:17:26.273" v="492" actId="14100"/>
          <ac:picMkLst>
            <pc:docMk/>
            <pc:sldMk cId="257527133" sldId="2147469124"/>
            <ac:picMk id="21" creationId="{842C74F4-79AD-A430-5A14-955F3BC534D6}"/>
          </ac:picMkLst>
        </pc:picChg>
        <pc:picChg chg="add mod">
          <ac:chgData name="Sullivan, Haley" userId="5d1cd773-bb8c-411d-b5b5-9d3a1805d018" providerId="ADAL" clId="{7FB771DD-62B3-FD4A-B80E-2485FCEE4EE7}" dt="2025-04-22T19:18:03.721" v="500" actId="1076"/>
          <ac:picMkLst>
            <pc:docMk/>
            <pc:sldMk cId="257527133" sldId="2147469124"/>
            <ac:picMk id="33" creationId="{C8DA580C-2625-742B-4935-AA924A8528B3}"/>
          </ac:picMkLst>
        </pc:picChg>
        <pc:picChg chg="del">
          <ac:chgData name="Sullivan, Haley" userId="5d1cd773-bb8c-411d-b5b5-9d3a1805d018" providerId="ADAL" clId="{7FB771DD-62B3-FD4A-B80E-2485FCEE4EE7}" dt="2025-04-22T19:17:21.846" v="489" actId="478"/>
          <ac:picMkLst>
            <pc:docMk/>
            <pc:sldMk cId="257527133" sldId="2147469124"/>
            <ac:picMk id="1026" creationId="{7E43480A-FA9E-8973-C827-6456D3C4D1DD}"/>
          </ac:picMkLst>
        </pc:picChg>
        <pc:cxnChg chg="add mod">
          <ac:chgData name="Sullivan, Haley" userId="5d1cd773-bb8c-411d-b5b5-9d3a1805d018" providerId="ADAL" clId="{7FB771DD-62B3-FD4A-B80E-2485FCEE4EE7}" dt="2025-04-22T19:17:19.667" v="488"/>
          <ac:cxnSpMkLst>
            <pc:docMk/>
            <pc:sldMk cId="257527133" sldId="2147469124"/>
            <ac:cxnSpMk id="10" creationId="{183923B8-E25E-864F-55BC-B56EB1755389}"/>
          </ac:cxnSpMkLst>
        </pc:cxnChg>
        <pc:cxnChg chg="add mod">
          <ac:chgData name="Sullivan, Haley" userId="5d1cd773-bb8c-411d-b5b5-9d3a1805d018" providerId="ADAL" clId="{7FB771DD-62B3-FD4A-B80E-2485FCEE4EE7}" dt="2025-04-22T19:17:26.273" v="492" actId="14100"/>
          <ac:cxnSpMkLst>
            <pc:docMk/>
            <pc:sldMk cId="257527133" sldId="2147469124"/>
            <ac:cxnSpMk id="23" creationId="{B32D3F98-C5A3-13E8-4DEF-66D39A8AE741}"/>
          </ac:cxnSpMkLst>
        </pc:cxnChg>
      </pc:sldChg>
      <pc:sldChg chg="mod ord modShow">
        <pc:chgData name="Sullivan, Haley" userId="5d1cd773-bb8c-411d-b5b5-9d3a1805d018" providerId="ADAL" clId="{7FB771DD-62B3-FD4A-B80E-2485FCEE4EE7}" dt="2025-04-22T18:57:26.228" v="3" actId="729"/>
        <pc:sldMkLst>
          <pc:docMk/>
          <pc:sldMk cId="2681550814" sldId="2147469132"/>
        </pc:sldMkLst>
      </pc:sldChg>
      <pc:sldChg chg="addSp delSp modSp mod">
        <pc:chgData name="Sullivan, Haley" userId="5d1cd773-bb8c-411d-b5b5-9d3a1805d018" providerId="ADAL" clId="{7FB771DD-62B3-FD4A-B80E-2485FCEE4EE7}" dt="2025-04-22T19:15:14.471" v="487" actId="1076"/>
        <pc:sldMkLst>
          <pc:docMk/>
          <pc:sldMk cId="2538519849" sldId="2147469136"/>
        </pc:sldMkLst>
        <pc:spChg chg="add mod">
          <ac:chgData name="Sullivan, Haley" userId="5d1cd773-bb8c-411d-b5b5-9d3a1805d018" providerId="ADAL" clId="{7FB771DD-62B3-FD4A-B80E-2485FCEE4EE7}" dt="2025-04-22T19:14:50.050" v="480" actId="1076"/>
          <ac:spMkLst>
            <pc:docMk/>
            <pc:sldMk cId="2538519849" sldId="2147469136"/>
            <ac:spMk id="41" creationId="{34C4A4D9-B1E3-8160-840D-9D4008491F8F}"/>
          </ac:spMkLst>
        </pc:spChg>
        <pc:spChg chg="add mod">
          <ac:chgData name="Sullivan, Haley" userId="5d1cd773-bb8c-411d-b5b5-9d3a1805d018" providerId="ADAL" clId="{7FB771DD-62B3-FD4A-B80E-2485FCEE4EE7}" dt="2025-04-22T19:14:44.975" v="477" actId="1076"/>
          <ac:spMkLst>
            <pc:docMk/>
            <pc:sldMk cId="2538519849" sldId="2147469136"/>
            <ac:spMk id="42" creationId="{BD683EB6-9123-8D26-DD60-EE5922A8424F}"/>
          </ac:spMkLst>
        </pc:spChg>
        <pc:spChg chg="add mod">
          <ac:chgData name="Sullivan, Haley" userId="5d1cd773-bb8c-411d-b5b5-9d3a1805d018" providerId="ADAL" clId="{7FB771DD-62B3-FD4A-B80E-2485FCEE4EE7}" dt="2025-04-22T19:14:36.635" v="473" actId="1076"/>
          <ac:spMkLst>
            <pc:docMk/>
            <pc:sldMk cId="2538519849" sldId="2147469136"/>
            <ac:spMk id="43" creationId="{026ED11B-80CC-85A3-12AF-E37E8118A1B2}"/>
          </ac:spMkLst>
        </pc:spChg>
        <pc:spChg chg="add mod">
          <ac:chgData name="Sullivan, Haley" userId="5d1cd773-bb8c-411d-b5b5-9d3a1805d018" providerId="ADAL" clId="{7FB771DD-62B3-FD4A-B80E-2485FCEE4EE7}" dt="2025-04-22T19:14:40.710" v="476" actId="1076"/>
          <ac:spMkLst>
            <pc:docMk/>
            <pc:sldMk cId="2538519849" sldId="2147469136"/>
            <ac:spMk id="44" creationId="{73D7BE6F-572E-5C7E-4678-42D31EFE85B6}"/>
          </ac:spMkLst>
        </pc:spChg>
        <pc:spChg chg="add mod">
          <ac:chgData name="Sullivan, Haley" userId="5d1cd773-bb8c-411d-b5b5-9d3a1805d018" providerId="ADAL" clId="{7FB771DD-62B3-FD4A-B80E-2485FCEE4EE7}" dt="2025-04-22T19:15:01.505" v="483"/>
          <ac:spMkLst>
            <pc:docMk/>
            <pc:sldMk cId="2538519849" sldId="2147469136"/>
            <ac:spMk id="45" creationId="{AE519EC1-B7F9-6562-7129-68525C891E8A}"/>
          </ac:spMkLst>
        </pc:spChg>
        <pc:spChg chg="add mod">
          <ac:chgData name="Sullivan, Haley" userId="5d1cd773-bb8c-411d-b5b5-9d3a1805d018" providerId="ADAL" clId="{7FB771DD-62B3-FD4A-B80E-2485FCEE4EE7}" dt="2025-04-22T19:15:01.505" v="483"/>
          <ac:spMkLst>
            <pc:docMk/>
            <pc:sldMk cId="2538519849" sldId="2147469136"/>
            <ac:spMk id="46" creationId="{43D596E8-E09F-FDF2-92D9-3D7431BC0BCC}"/>
          </ac:spMkLst>
        </pc:spChg>
        <pc:spChg chg="add mod">
          <ac:chgData name="Sullivan, Haley" userId="5d1cd773-bb8c-411d-b5b5-9d3a1805d018" providerId="ADAL" clId="{7FB771DD-62B3-FD4A-B80E-2485FCEE4EE7}" dt="2025-04-22T19:15:01.505" v="483"/>
          <ac:spMkLst>
            <pc:docMk/>
            <pc:sldMk cId="2538519849" sldId="2147469136"/>
            <ac:spMk id="47" creationId="{EE7E9E71-3D2A-39D4-5501-0177859EE04F}"/>
          </ac:spMkLst>
        </pc:spChg>
        <pc:spChg chg="add mod">
          <ac:chgData name="Sullivan, Haley" userId="5d1cd773-bb8c-411d-b5b5-9d3a1805d018" providerId="ADAL" clId="{7FB771DD-62B3-FD4A-B80E-2485FCEE4EE7}" dt="2025-04-22T19:15:01.505" v="483"/>
          <ac:spMkLst>
            <pc:docMk/>
            <pc:sldMk cId="2538519849" sldId="2147469136"/>
            <ac:spMk id="48" creationId="{3EFAF0AA-C294-7120-CD9E-2698E30DAEE8}"/>
          </ac:spMkLst>
        </pc:spChg>
        <pc:spChg chg="add mod">
          <ac:chgData name="Sullivan, Haley" userId="5d1cd773-bb8c-411d-b5b5-9d3a1805d018" providerId="ADAL" clId="{7FB771DD-62B3-FD4A-B80E-2485FCEE4EE7}" dt="2025-04-22T19:15:14.471" v="487" actId="1076"/>
          <ac:spMkLst>
            <pc:docMk/>
            <pc:sldMk cId="2538519849" sldId="2147469136"/>
            <ac:spMk id="49" creationId="{97EC7482-DBC1-1270-2E6D-C214C4BC18AE}"/>
          </ac:spMkLst>
        </pc:spChg>
        <pc:spChg chg="add mod">
          <ac:chgData name="Sullivan, Haley" userId="5d1cd773-bb8c-411d-b5b5-9d3a1805d018" providerId="ADAL" clId="{7FB771DD-62B3-FD4A-B80E-2485FCEE4EE7}" dt="2025-04-22T19:15:14.471" v="487" actId="1076"/>
          <ac:spMkLst>
            <pc:docMk/>
            <pc:sldMk cId="2538519849" sldId="2147469136"/>
            <ac:spMk id="50" creationId="{5189D37D-57DF-B355-42F9-D89EDADDE473}"/>
          </ac:spMkLst>
        </pc:spChg>
        <pc:spChg chg="add mod">
          <ac:chgData name="Sullivan, Haley" userId="5d1cd773-bb8c-411d-b5b5-9d3a1805d018" providerId="ADAL" clId="{7FB771DD-62B3-FD4A-B80E-2485FCEE4EE7}" dt="2025-04-22T19:15:14.471" v="487" actId="1076"/>
          <ac:spMkLst>
            <pc:docMk/>
            <pc:sldMk cId="2538519849" sldId="2147469136"/>
            <ac:spMk id="51" creationId="{4E0B6FBC-76B1-FE1A-C5B0-4821043E8A45}"/>
          </ac:spMkLst>
        </pc:spChg>
        <pc:spChg chg="add mod">
          <ac:chgData name="Sullivan, Haley" userId="5d1cd773-bb8c-411d-b5b5-9d3a1805d018" providerId="ADAL" clId="{7FB771DD-62B3-FD4A-B80E-2485FCEE4EE7}" dt="2025-04-22T19:15:14.471" v="487" actId="1076"/>
          <ac:spMkLst>
            <pc:docMk/>
            <pc:sldMk cId="2538519849" sldId="2147469136"/>
            <ac:spMk id="52" creationId="{7C03075F-6B3D-CF17-2A52-984BB948C278}"/>
          </ac:spMkLst>
        </pc:spChg>
        <pc:picChg chg="mod">
          <ac:chgData name="Sullivan, Haley" userId="5d1cd773-bb8c-411d-b5b5-9d3a1805d018" providerId="ADAL" clId="{7FB771DD-62B3-FD4A-B80E-2485FCEE4EE7}" dt="2025-04-22T19:14:47.486" v="479" actId="1076"/>
          <ac:picMkLst>
            <pc:docMk/>
            <pc:sldMk cId="2538519849" sldId="2147469136"/>
            <ac:picMk id="7" creationId="{A269506D-83D0-A1CE-0D92-D38D3A3C06B6}"/>
          </ac:picMkLst>
        </pc:picChg>
        <pc:picChg chg="mod">
          <ac:chgData name="Sullivan, Haley" userId="5d1cd773-bb8c-411d-b5b5-9d3a1805d018" providerId="ADAL" clId="{7FB771DD-62B3-FD4A-B80E-2485FCEE4EE7}" dt="2025-04-22T19:15:03.430" v="485" actId="1076"/>
          <ac:picMkLst>
            <pc:docMk/>
            <pc:sldMk cId="2538519849" sldId="2147469136"/>
            <ac:picMk id="9" creationId="{FCB5284B-2415-E5BA-49BA-E424687F2C70}"/>
          </ac:picMkLst>
        </pc:picChg>
        <pc:cxnChg chg="add del mod">
          <ac:chgData name="Sullivan, Haley" userId="5d1cd773-bb8c-411d-b5b5-9d3a1805d018" providerId="ADAL" clId="{7FB771DD-62B3-FD4A-B80E-2485FCEE4EE7}" dt="2025-04-22T19:09:46.518" v="420" actId="478"/>
          <ac:cxnSpMkLst>
            <pc:docMk/>
            <pc:sldMk cId="2538519849" sldId="2147469136"/>
            <ac:cxnSpMk id="4" creationId="{0B6D9F4F-F5F9-745D-D0E4-0BD3FD77E600}"/>
          </ac:cxnSpMkLst>
        </pc:cxnChg>
        <pc:cxnChg chg="add del mod">
          <ac:chgData name="Sullivan, Haley" userId="5d1cd773-bb8c-411d-b5b5-9d3a1805d018" providerId="ADAL" clId="{7FB771DD-62B3-FD4A-B80E-2485FCEE4EE7}" dt="2025-04-22T19:09:46.518" v="420" actId="478"/>
          <ac:cxnSpMkLst>
            <pc:docMk/>
            <pc:sldMk cId="2538519849" sldId="2147469136"/>
            <ac:cxnSpMk id="16" creationId="{2E25C5DC-B18B-A5E2-0B75-9F3C38378BE7}"/>
          </ac:cxnSpMkLst>
        </pc:cxnChg>
        <pc:cxnChg chg="add del mod">
          <ac:chgData name="Sullivan, Haley" userId="5d1cd773-bb8c-411d-b5b5-9d3a1805d018" providerId="ADAL" clId="{7FB771DD-62B3-FD4A-B80E-2485FCEE4EE7}" dt="2025-04-22T19:11:58.025" v="438" actId="478"/>
          <ac:cxnSpMkLst>
            <pc:docMk/>
            <pc:sldMk cId="2538519849" sldId="2147469136"/>
            <ac:cxnSpMk id="17" creationId="{0828F054-289C-370F-927A-3F70402CF38E}"/>
          </ac:cxnSpMkLst>
        </pc:cxnChg>
        <pc:cxnChg chg="add del mod">
          <ac:chgData name="Sullivan, Haley" userId="5d1cd773-bb8c-411d-b5b5-9d3a1805d018" providerId="ADAL" clId="{7FB771DD-62B3-FD4A-B80E-2485FCEE4EE7}" dt="2025-04-22T19:09:46.518" v="420" actId="478"/>
          <ac:cxnSpMkLst>
            <pc:docMk/>
            <pc:sldMk cId="2538519849" sldId="2147469136"/>
            <ac:cxnSpMk id="18" creationId="{6742FD1C-36FB-BA49-A581-043E2C001123}"/>
          </ac:cxnSpMkLst>
        </pc:cxnChg>
        <pc:cxnChg chg="add del mod">
          <ac:chgData name="Sullivan, Haley" userId="5d1cd773-bb8c-411d-b5b5-9d3a1805d018" providerId="ADAL" clId="{7FB771DD-62B3-FD4A-B80E-2485FCEE4EE7}" dt="2025-04-22T19:09:22.355" v="407" actId="478"/>
          <ac:cxnSpMkLst>
            <pc:docMk/>
            <pc:sldMk cId="2538519849" sldId="2147469136"/>
            <ac:cxnSpMk id="19" creationId="{984D3947-F888-126D-97CD-DE3D76643B40}"/>
          </ac:cxnSpMkLst>
        </pc:cxnChg>
        <pc:cxnChg chg="add del mod">
          <ac:chgData name="Sullivan, Haley" userId="5d1cd773-bb8c-411d-b5b5-9d3a1805d018" providerId="ADAL" clId="{7FB771DD-62B3-FD4A-B80E-2485FCEE4EE7}" dt="2025-04-22T19:09:22.355" v="407" actId="478"/>
          <ac:cxnSpMkLst>
            <pc:docMk/>
            <pc:sldMk cId="2538519849" sldId="2147469136"/>
            <ac:cxnSpMk id="20" creationId="{DB4A9AC7-BE9E-616D-9BE7-C1A2C841CEF2}"/>
          </ac:cxnSpMkLst>
        </pc:cxnChg>
        <pc:cxnChg chg="add del mod">
          <ac:chgData name="Sullivan, Haley" userId="5d1cd773-bb8c-411d-b5b5-9d3a1805d018" providerId="ADAL" clId="{7FB771DD-62B3-FD4A-B80E-2485FCEE4EE7}" dt="2025-04-22T19:09:22.355" v="407" actId="478"/>
          <ac:cxnSpMkLst>
            <pc:docMk/>
            <pc:sldMk cId="2538519849" sldId="2147469136"/>
            <ac:cxnSpMk id="21" creationId="{361BCCF1-3D95-261B-3A22-64CA1B79A05D}"/>
          </ac:cxnSpMkLst>
        </pc:cxnChg>
        <pc:cxnChg chg="add del mod">
          <ac:chgData name="Sullivan, Haley" userId="5d1cd773-bb8c-411d-b5b5-9d3a1805d018" providerId="ADAL" clId="{7FB771DD-62B3-FD4A-B80E-2485FCEE4EE7}" dt="2025-04-22T19:09:22.355" v="407" actId="478"/>
          <ac:cxnSpMkLst>
            <pc:docMk/>
            <pc:sldMk cId="2538519849" sldId="2147469136"/>
            <ac:cxnSpMk id="22" creationId="{5F683E61-288A-D4FE-EE3E-C0F1B93DD863}"/>
          </ac:cxnSpMkLst>
        </pc:cxnChg>
        <pc:cxnChg chg="add del mod">
          <ac:chgData name="Sullivan, Haley" userId="5d1cd773-bb8c-411d-b5b5-9d3a1805d018" providerId="ADAL" clId="{7FB771DD-62B3-FD4A-B80E-2485FCEE4EE7}" dt="2025-04-22T19:14:32.293" v="472" actId="478"/>
          <ac:cxnSpMkLst>
            <pc:docMk/>
            <pc:sldMk cId="2538519849" sldId="2147469136"/>
            <ac:cxnSpMk id="27" creationId="{8DE83BBE-9047-B140-3E07-9340274AAF83}"/>
          </ac:cxnSpMkLst>
        </pc:cxnChg>
        <pc:cxnChg chg="add del mod">
          <ac:chgData name="Sullivan, Haley" userId="5d1cd773-bb8c-411d-b5b5-9d3a1805d018" providerId="ADAL" clId="{7FB771DD-62B3-FD4A-B80E-2485FCEE4EE7}" dt="2025-04-22T19:14:32.293" v="472" actId="478"/>
          <ac:cxnSpMkLst>
            <pc:docMk/>
            <pc:sldMk cId="2538519849" sldId="2147469136"/>
            <ac:cxnSpMk id="29" creationId="{D2349351-248B-41BA-B027-18D4874F5072}"/>
          </ac:cxnSpMkLst>
        </pc:cxnChg>
        <pc:cxnChg chg="add del mod">
          <ac:chgData name="Sullivan, Haley" userId="5d1cd773-bb8c-411d-b5b5-9d3a1805d018" providerId="ADAL" clId="{7FB771DD-62B3-FD4A-B80E-2485FCEE4EE7}" dt="2025-04-22T19:11:58.923" v="439" actId="478"/>
          <ac:cxnSpMkLst>
            <pc:docMk/>
            <pc:sldMk cId="2538519849" sldId="2147469136"/>
            <ac:cxnSpMk id="32" creationId="{EFCF5D4E-1884-7FD7-B8B4-92FBF7FDFF14}"/>
          </ac:cxnSpMkLst>
        </pc:cxnChg>
        <pc:cxnChg chg="add del mod">
          <ac:chgData name="Sullivan, Haley" userId="5d1cd773-bb8c-411d-b5b5-9d3a1805d018" providerId="ADAL" clId="{7FB771DD-62B3-FD4A-B80E-2485FCEE4EE7}" dt="2025-04-22T19:14:56.097" v="482" actId="478"/>
          <ac:cxnSpMkLst>
            <pc:docMk/>
            <pc:sldMk cId="2538519849" sldId="2147469136"/>
            <ac:cxnSpMk id="33" creationId="{EAF0EEE4-3295-E21A-298A-9802E1D8287A}"/>
          </ac:cxnSpMkLst>
        </pc:cxnChg>
        <pc:cxnChg chg="add del mod">
          <ac:chgData name="Sullivan, Haley" userId="5d1cd773-bb8c-411d-b5b5-9d3a1805d018" providerId="ADAL" clId="{7FB771DD-62B3-FD4A-B80E-2485FCEE4EE7}" dt="2025-04-22T19:14:56.097" v="482" actId="478"/>
          <ac:cxnSpMkLst>
            <pc:docMk/>
            <pc:sldMk cId="2538519849" sldId="2147469136"/>
            <ac:cxnSpMk id="34" creationId="{86854FBC-341C-A389-DDF5-AC435E1F9AC8}"/>
          </ac:cxnSpMkLst>
        </pc:cxnChg>
        <pc:cxnChg chg="add del mod">
          <ac:chgData name="Sullivan, Haley" userId="5d1cd773-bb8c-411d-b5b5-9d3a1805d018" providerId="ADAL" clId="{7FB771DD-62B3-FD4A-B80E-2485FCEE4EE7}" dt="2025-04-22T19:12:00.813" v="441" actId="478"/>
          <ac:cxnSpMkLst>
            <pc:docMk/>
            <pc:sldMk cId="2538519849" sldId="2147469136"/>
            <ac:cxnSpMk id="35" creationId="{C61925AD-4691-032E-59FE-BD1CDFFA91D3}"/>
          </ac:cxnSpMkLst>
        </pc:cxnChg>
        <pc:cxnChg chg="add del mod">
          <ac:chgData name="Sullivan, Haley" userId="5d1cd773-bb8c-411d-b5b5-9d3a1805d018" providerId="ADAL" clId="{7FB771DD-62B3-FD4A-B80E-2485FCEE4EE7}" dt="2025-04-22T19:14:32.293" v="472" actId="478"/>
          <ac:cxnSpMkLst>
            <pc:docMk/>
            <pc:sldMk cId="2538519849" sldId="2147469136"/>
            <ac:cxnSpMk id="36" creationId="{06800EAC-7B28-39E6-C7A7-D24FD141F54A}"/>
          </ac:cxnSpMkLst>
        </pc:cxnChg>
        <pc:cxnChg chg="add del mod">
          <ac:chgData name="Sullivan, Haley" userId="5d1cd773-bb8c-411d-b5b5-9d3a1805d018" providerId="ADAL" clId="{7FB771DD-62B3-FD4A-B80E-2485FCEE4EE7}" dt="2025-04-22T19:14:32.293" v="472" actId="478"/>
          <ac:cxnSpMkLst>
            <pc:docMk/>
            <pc:sldMk cId="2538519849" sldId="2147469136"/>
            <ac:cxnSpMk id="37" creationId="{F1C260DC-AF00-956B-CBC8-B9265E3F307F}"/>
          </ac:cxnSpMkLst>
        </pc:cxnChg>
        <pc:cxnChg chg="add del mod">
          <ac:chgData name="Sullivan, Haley" userId="5d1cd773-bb8c-411d-b5b5-9d3a1805d018" providerId="ADAL" clId="{7FB771DD-62B3-FD4A-B80E-2485FCEE4EE7}" dt="2025-04-22T19:11:59.914" v="440" actId="478"/>
          <ac:cxnSpMkLst>
            <pc:docMk/>
            <pc:sldMk cId="2538519849" sldId="2147469136"/>
            <ac:cxnSpMk id="38" creationId="{9BC04375-7186-CE4C-A2B4-0E0BDC00280D}"/>
          </ac:cxnSpMkLst>
        </pc:cxnChg>
        <pc:cxnChg chg="add del mod">
          <ac:chgData name="Sullivan, Haley" userId="5d1cd773-bb8c-411d-b5b5-9d3a1805d018" providerId="ADAL" clId="{7FB771DD-62B3-FD4A-B80E-2485FCEE4EE7}" dt="2025-04-22T19:14:56.097" v="482" actId="478"/>
          <ac:cxnSpMkLst>
            <pc:docMk/>
            <pc:sldMk cId="2538519849" sldId="2147469136"/>
            <ac:cxnSpMk id="39" creationId="{236CEAE3-B8B4-9289-C58F-41063E75AE4F}"/>
          </ac:cxnSpMkLst>
        </pc:cxnChg>
        <pc:cxnChg chg="add del mod">
          <ac:chgData name="Sullivan, Haley" userId="5d1cd773-bb8c-411d-b5b5-9d3a1805d018" providerId="ADAL" clId="{7FB771DD-62B3-FD4A-B80E-2485FCEE4EE7}" dt="2025-04-22T19:14:56.097" v="482" actId="478"/>
          <ac:cxnSpMkLst>
            <pc:docMk/>
            <pc:sldMk cId="2538519849" sldId="2147469136"/>
            <ac:cxnSpMk id="40" creationId="{47AE89CE-C427-2956-A1B0-84C75F0EB916}"/>
          </ac:cxnSpMkLst>
        </pc:cxnChg>
      </pc:sldChg>
      <pc:sldChg chg="addSp delSp modSp mod">
        <pc:chgData name="Sullivan, Haley" userId="5d1cd773-bb8c-411d-b5b5-9d3a1805d018" providerId="ADAL" clId="{7FB771DD-62B3-FD4A-B80E-2485FCEE4EE7}" dt="2025-04-22T19:14:07.343" v="463" actId="1076"/>
        <pc:sldMkLst>
          <pc:docMk/>
          <pc:sldMk cId="1778985504" sldId="2147469137"/>
        </pc:sldMkLst>
        <pc:spChg chg="mod">
          <ac:chgData name="Sullivan, Haley" userId="5d1cd773-bb8c-411d-b5b5-9d3a1805d018" providerId="ADAL" clId="{7FB771DD-62B3-FD4A-B80E-2485FCEE4EE7}" dt="2025-04-22T19:04:05.948" v="169" actId="20577"/>
          <ac:spMkLst>
            <pc:docMk/>
            <pc:sldMk cId="1778985504" sldId="2147469137"/>
            <ac:spMk id="2" creationId="{3A9F6608-C400-E1FD-726E-DA91A7897876}"/>
          </ac:spMkLst>
        </pc:spChg>
        <pc:spChg chg="add mod">
          <ac:chgData name="Sullivan, Haley" userId="5d1cd773-bb8c-411d-b5b5-9d3a1805d018" providerId="ADAL" clId="{7FB771DD-62B3-FD4A-B80E-2485FCEE4EE7}" dt="2025-04-22T18:59:22.695" v="50" actId="20577"/>
          <ac:spMkLst>
            <pc:docMk/>
            <pc:sldMk cId="1778985504" sldId="2147469137"/>
            <ac:spMk id="6" creationId="{3C5A611E-92AB-0CE8-CC50-47C676F68F8E}"/>
          </ac:spMkLst>
        </pc:spChg>
        <pc:spChg chg="add mod">
          <ac:chgData name="Sullivan, Haley" userId="5d1cd773-bb8c-411d-b5b5-9d3a1805d018" providerId="ADAL" clId="{7FB771DD-62B3-FD4A-B80E-2485FCEE4EE7}" dt="2025-04-22T18:59:27.192" v="69" actId="20577"/>
          <ac:spMkLst>
            <pc:docMk/>
            <pc:sldMk cId="1778985504" sldId="2147469137"/>
            <ac:spMk id="7" creationId="{EFFE2789-C7BD-DC6F-30CF-60D79A9824AD}"/>
          </ac:spMkLst>
        </pc:spChg>
        <pc:spChg chg="add mod">
          <ac:chgData name="Sullivan, Haley" userId="5d1cd773-bb8c-411d-b5b5-9d3a1805d018" providerId="ADAL" clId="{7FB771DD-62B3-FD4A-B80E-2485FCEE4EE7}" dt="2025-04-22T19:13:47.878" v="453" actId="1076"/>
          <ac:spMkLst>
            <pc:docMk/>
            <pc:sldMk cId="1778985504" sldId="2147469137"/>
            <ac:spMk id="13" creationId="{6367CF58-A768-4C1E-DED0-399A5BA8F8C4}"/>
          </ac:spMkLst>
        </pc:spChg>
        <pc:spChg chg="add mod">
          <ac:chgData name="Sullivan, Haley" userId="5d1cd773-bb8c-411d-b5b5-9d3a1805d018" providerId="ADAL" clId="{7FB771DD-62B3-FD4A-B80E-2485FCEE4EE7}" dt="2025-04-22T19:13:51.352" v="455" actId="1076"/>
          <ac:spMkLst>
            <pc:docMk/>
            <pc:sldMk cId="1778985504" sldId="2147469137"/>
            <ac:spMk id="14" creationId="{AED520A6-9A4C-BD3C-8C78-191B6CDC02E3}"/>
          </ac:spMkLst>
        </pc:spChg>
        <pc:spChg chg="add mod">
          <ac:chgData name="Sullivan, Haley" userId="5d1cd773-bb8c-411d-b5b5-9d3a1805d018" providerId="ADAL" clId="{7FB771DD-62B3-FD4A-B80E-2485FCEE4EE7}" dt="2025-04-22T19:14:07.343" v="463" actId="1076"/>
          <ac:spMkLst>
            <pc:docMk/>
            <pc:sldMk cId="1778985504" sldId="2147469137"/>
            <ac:spMk id="15" creationId="{6E878681-3A9C-6FF5-4722-C1E3AA57F945}"/>
          </ac:spMkLst>
        </pc:spChg>
        <pc:spChg chg="add mod">
          <ac:chgData name="Sullivan, Haley" userId="5d1cd773-bb8c-411d-b5b5-9d3a1805d018" providerId="ADAL" clId="{7FB771DD-62B3-FD4A-B80E-2485FCEE4EE7}" dt="2025-04-22T19:14:07.343" v="463" actId="1076"/>
          <ac:spMkLst>
            <pc:docMk/>
            <pc:sldMk cId="1778985504" sldId="2147469137"/>
            <ac:spMk id="16" creationId="{F53286C4-C005-5224-1870-63C6C05921B4}"/>
          </ac:spMkLst>
        </pc:spChg>
        <pc:spChg chg="del">
          <ac:chgData name="Sullivan, Haley" userId="5d1cd773-bb8c-411d-b5b5-9d3a1805d018" providerId="ADAL" clId="{7FB771DD-62B3-FD4A-B80E-2485FCEE4EE7}" dt="2025-04-22T18:59:17.515" v="35" actId="478"/>
          <ac:spMkLst>
            <pc:docMk/>
            <pc:sldMk cId="1778985504" sldId="2147469137"/>
            <ac:spMk id="24" creationId="{B3182F39-CB16-B738-57AB-5A2C92323261}"/>
          </ac:spMkLst>
        </pc:spChg>
        <pc:spChg chg="del">
          <ac:chgData name="Sullivan, Haley" userId="5d1cd773-bb8c-411d-b5b5-9d3a1805d018" providerId="ADAL" clId="{7FB771DD-62B3-FD4A-B80E-2485FCEE4EE7}" dt="2025-04-22T18:57:33.577" v="4" actId="478"/>
          <ac:spMkLst>
            <pc:docMk/>
            <pc:sldMk cId="1778985504" sldId="2147469137"/>
            <ac:spMk id="25" creationId="{9EB74F6C-559D-DE03-EB01-B77B2C07137A}"/>
          </ac:spMkLst>
        </pc:spChg>
        <pc:spChg chg="del">
          <ac:chgData name="Sullivan, Haley" userId="5d1cd773-bb8c-411d-b5b5-9d3a1805d018" providerId="ADAL" clId="{7FB771DD-62B3-FD4A-B80E-2485FCEE4EE7}" dt="2025-04-22T18:59:15.706" v="34" actId="478"/>
          <ac:spMkLst>
            <pc:docMk/>
            <pc:sldMk cId="1778985504" sldId="2147469137"/>
            <ac:spMk id="26" creationId="{ADEC6A51-1B3F-2EA1-FF61-00CFED17AFCD}"/>
          </ac:spMkLst>
        </pc:spChg>
        <pc:spChg chg="del">
          <ac:chgData name="Sullivan, Haley" userId="5d1cd773-bb8c-411d-b5b5-9d3a1805d018" providerId="ADAL" clId="{7FB771DD-62B3-FD4A-B80E-2485FCEE4EE7}" dt="2025-04-22T18:57:33.577" v="4" actId="478"/>
          <ac:spMkLst>
            <pc:docMk/>
            <pc:sldMk cId="1778985504" sldId="2147469137"/>
            <ac:spMk id="27" creationId="{3A811830-9DAC-11DA-21C8-50A9CFA40EFF}"/>
          </ac:spMkLst>
        </pc:spChg>
        <pc:spChg chg="mod">
          <ac:chgData name="Sullivan, Haley" userId="5d1cd773-bb8c-411d-b5b5-9d3a1805d018" providerId="ADAL" clId="{7FB771DD-62B3-FD4A-B80E-2485FCEE4EE7}" dt="2025-04-22T19:08:02.555" v="380" actId="12"/>
          <ac:spMkLst>
            <pc:docMk/>
            <pc:sldMk cId="1778985504" sldId="2147469137"/>
            <ac:spMk id="28" creationId="{B66DDB01-6B55-A39A-AEFD-32899C030061}"/>
          </ac:spMkLst>
        </pc:spChg>
        <pc:picChg chg="mod">
          <ac:chgData name="Sullivan, Haley" userId="5d1cd773-bb8c-411d-b5b5-9d3a1805d018" providerId="ADAL" clId="{7FB771DD-62B3-FD4A-B80E-2485FCEE4EE7}" dt="2025-04-22T19:03:59.027" v="162" actId="1076"/>
          <ac:picMkLst>
            <pc:docMk/>
            <pc:sldMk cId="1778985504" sldId="2147469137"/>
            <ac:picMk id="3" creationId="{5B31BC29-A157-2E71-8756-0327B7238A46}"/>
          </ac:picMkLst>
        </pc:picChg>
        <pc:picChg chg="add del mod">
          <ac:chgData name="Sullivan, Haley" userId="5d1cd773-bb8c-411d-b5b5-9d3a1805d018" providerId="ADAL" clId="{7FB771DD-62B3-FD4A-B80E-2485FCEE4EE7}" dt="2025-04-22T18:59:08.698" v="31" actId="478"/>
          <ac:picMkLst>
            <pc:docMk/>
            <pc:sldMk cId="1778985504" sldId="2147469137"/>
            <ac:picMk id="4" creationId="{E884D801-B68B-9A68-7236-1518633AB2E2}"/>
          </ac:picMkLst>
        </pc:picChg>
        <pc:picChg chg="add del mod">
          <ac:chgData name="Sullivan, Haley" userId="5d1cd773-bb8c-411d-b5b5-9d3a1805d018" providerId="ADAL" clId="{7FB771DD-62B3-FD4A-B80E-2485FCEE4EE7}" dt="2025-04-22T18:59:08.698" v="31" actId="478"/>
          <ac:picMkLst>
            <pc:docMk/>
            <pc:sldMk cId="1778985504" sldId="2147469137"/>
            <ac:picMk id="5" creationId="{8653FA5D-CB5B-98E6-EDB8-651B6BD38EE6}"/>
          </ac:picMkLst>
        </pc:picChg>
        <pc:picChg chg="add mod">
          <ac:chgData name="Sullivan, Haley" userId="5d1cd773-bb8c-411d-b5b5-9d3a1805d018" providerId="ADAL" clId="{7FB771DD-62B3-FD4A-B80E-2485FCEE4EE7}" dt="2025-04-22T18:59:12.699" v="33" actId="167"/>
          <ac:picMkLst>
            <pc:docMk/>
            <pc:sldMk cId="1778985504" sldId="2147469137"/>
            <ac:picMk id="8" creationId="{941AFCC4-E3F9-E964-FA49-55AC1D41A7AE}"/>
          </ac:picMkLst>
        </pc:picChg>
        <pc:picChg chg="add mod">
          <ac:chgData name="Sullivan, Haley" userId="5d1cd773-bb8c-411d-b5b5-9d3a1805d018" providerId="ADAL" clId="{7FB771DD-62B3-FD4A-B80E-2485FCEE4EE7}" dt="2025-04-22T19:13:55.776" v="458" actId="1076"/>
          <ac:picMkLst>
            <pc:docMk/>
            <pc:sldMk cId="1778985504" sldId="2147469137"/>
            <ac:picMk id="9" creationId="{858F77B2-7D18-CA15-25DA-80528C0C95F2}"/>
          </ac:picMkLst>
        </pc:picChg>
        <pc:picChg chg="del mod">
          <ac:chgData name="Sullivan, Haley" userId="5d1cd773-bb8c-411d-b5b5-9d3a1805d018" providerId="ADAL" clId="{7FB771DD-62B3-FD4A-B80E-2485FCEE4EE7}" dt="2025-04-22T18:59:07.347" v="29" actId="21"/>
          <ac:picMkLst>
            <pc:docMk/>
            <pc:sldMk cId="1778985504" sldId="2147469137"/>
            <ac:picMk id="20" creationId="{FB21867C-3EC4-9601-E614-530105216B1F}"/>
          </ac:picMkLst>
        </pc:picChg>
        <pc:picChg chg="del mod">
          <ac:chgData name="Sullivan, Haley" userId="5d1cd773-bb8c-411d-b5b5-9d3a1805d018" providerId="ADAL" clId="{7FB771DD-62B3-FD4A-B80E-2485FCEE4EE7}" dt="2025-04-22T18:59:07.347" v="29" actId="21"/>
          <ac:picMkLst>
            <pc:docMk/>
            <pc:sldMk cId="1778985504" sldId="2147469137"/>
            <ac:picMk id="21" creationId="{6804AC82-2DC5-A336-0948-04A6B57917FE}"/>
          </ac:picMkLst>
        </pc:picChg>
        <pc:picChg chg="del">
          <ac:chgData name="Sullivan, Haley" userId="5d1cd773-bb8c-411d-b5b5-9d3a1805d018" providerId="ADAL" clId="{7FB771DD-62B3-FD4A-B80E-2485FCEE4EE7}" dt="2025-04-22T18:57:33.577" v="4" actId="478"/>
          <ac:picMkLst>
            <pc:docMk/>
            <pc:sldMk cId="1778985504" sldId="2147469137"/>
            <ac:picMk id="22" creationId="{3D363B9A-4F46-7CAB-F93B-A56B59B065DE}"/>
          </ac:picMkLst>
        </pc:picChg>
        <pc:picChg chg="del">
          <ac:chgData name="Sullivan, Haley" userId="5d1cd773-bb8c-411d-b5b5-9d3a1805d018" providerId="ADAL" clId="{7FB771DD-62B3-FD4A-B80E-2485FCEE4EE7}" dt="2025-04-22T18:57:33.577" v="4" actId="478"/>
          <ac:picMkLst>
            <pc:docMk/>
            <pc:sldMk cId="1778985504" sldId="2147469137"/>
            <ac:picMk id="23" creationId="{F814FC4C-E39A-AE01-EC1B-13909496B837}"/>
          </ac:picMkLst>
        </pc:picChg>
        <pc:cxnChg chg="add del mod">
          <ac:chgData name="Sullivan, Haley" userId="5d1cd773-bb8c-411d-b5b5-9d3a1805d018" providerId="ADAL" clId="{7FB771DD-62B3-FD4A-B80E-2485FCEE4EE7}" dt="2025-04-22T19:11:55.386" v="437" actId="478"/>
          <ac:cxnSpMkLst>
            <pc:docMk/>
            <pc:sldMk cId="1778985504" sldId="2147469137"/>
            <ac:cxnSpMk id="4" creationId="{5515206E-210A-6CD9-71E2-14F9844133E9}"/>
          </ac:cxnSpMkLst>
        </pc:cxnChg>
        <pc:cxnChg chg="add del mod">
          <ac:chgData name="Sullivan, Haley" userId="5d1cd773-bb8c-411d-b5b5-9d3a1805d018" providerId="ADAL" clId="{7FB771DD-62B3-FD4A-B80E-2485FCEE4EE7}" dt="2025-04-22T19:13:08.137" v="447" actId="478"/>
          <ac:cxnSpMkLst>
            <pc:docMk/>
            <pc:sldMk cId="1778985504" sldId="2147469137"/>
            <ac:cxnSpMk id="5" creationId="{1795E99B-3769-C362-7B34-CC93C6E9CEA7}"/>
          </ac:cxnSpMkLst>
        </pc:cxnChg>
        <pc:cxnChg chg="add del mod">
          <ac:chgData name="Sullivan, Haley" userId="5d1cd773-bb8c-411d-b5b5-9d3a1805d018" providerId="ADAL" clId="{7FB771DD-62B3-FD4A-B80E-2485FCEE4EE7}" dt="2025-04-22T19:13:08.137" v="447" actId="478"/>
          <ac:cxnSpMkLst>
            <pc:docMk/>
            <pc:sldMk cId="1778985504" sldId="2147469137"/>
            <ac:cxnSpMk id="10" creationId="{68DA3197-F888-8144-7307-D722D1ED0EF4}"/>
          </ac:cxnSpMkLst>
        </pc:cxnChg>
        <pc:cxnChg chg="add del mod">
          <ac:chgData name="Sullivan, Haley" userId="5d1cd773-bb8c-411d-b5b5-9d3a1805d018" providerId="ADAL" clId="{7FB771DD-62B3-FD4A-B80E-2485FCEE4EE7}" dt="2025-04-22T19:13:08.137" v="447" actId="478"/>
          <ac:cxnSpMkLst>
            <pc:docMk/>
            <pc:sldMk cId="1778985504" sldId="2147469137"/>
            <ac:cxnSpMk id="11" creationId="{A4C9C8CC-9742-89A6-5C89-D8D1885A33D3}"/>
          </ac:cxnSpMkLst>
        </pc:cxnChg>
        <pc:cxnChg chg="add del mod">
          <ac:chgData name="Sullivan, Haley" userId="5d1cd773-bb8c-411d-b5b5-9d3a1805d018" providerId="ADAL" clId="{7FB771DD-62B3-FD4A-B80E-2485FCEE4EE7}" dt="2025-04-22T19:13:08.137" v="447" actId="478"/>
          <ac:cxnSpMkLst>
            <pc:docMk/>
            <pc:sldMk cId="1778985504" sldId="2147469137"/>
            <ac:cxnSpMk id="12" creationId="{7A209534-D02E-0D5A-2496-9F4EA6C6E9EF}"/>
          </ac:cxnSpMkLst>
        </pc:cxnChg>
      </pc:sldChg>
      <pc:sldChg chg="addSp delSp modSp mod">
        <pc:chgData name="Sullivan, Haley" userId="5d1cd773-bb8c-411d-b5b5-9d3a1805d018" providerId="ADAL" clId="{7FB771DD-62B3-FD4A-B80E-2485FCEE4EE7}" dt="2025-04-22T19:03:38.422" v="161" actId="1035"/>
        <pc:sldMkLst>
          <pc:docMk/>
          <pc:sldMk cId="2045264644" sldId="2147469138"/>
        </pc:sldMkLst>
        <pc:spChg chg="mod">
          <ac:chgData name="Sullivan, Haley" userId="5d1cd773-bb8c-411d-b5b5-9d3a1805d018" providerId="ADAL" clId="{7FB771DD-62B3-FD4A-B80E-2485FCEE4EE7}" dt="2025-04-22T18:59:50.640" v="118" actId="20577"/>
          <ac:spMkLst>
            <pc:docMk/>
            <pc:sldMk cId="2045264644" sldId="2147469138"/>
            <ac:spMk id="2" creationId="{ADF53263-38BE-233B-52C9-7B9B1A4FE4F4}"/>
          </ac:spMkLst>
        </pc:spChg>
        <pc:spChg chg="mod">
          <ac:chgData name="Sullivan, Haley" userId="5d1cd773-bb8c-411d-b5b5-9d3a1805d018" providerId="ADAL" clId="{7FB771DD-62B3-FD4A-B80E-2485FCEE4EE7}" dt="2025-04-22T19:03:25.808" v="160" actId="166"/>
          <ac:spMkLst>
            <pc:docMk/>
            <pc:sldMk cId="2045264644" sldId="2147469138"/>
            <ac:spMk id="26" creationId="{CDE96048-DE32-AD7D-43BC-9114B6C9EF2B}"/>
          </ac:spMkLst>
        </pc:spChg>
        <pc:spChg chg="mod">
          <ac:chgData name="Sullivan, Haley" userId="5d1cd773-bb8c-411d-b5b5-9d3a1805d018" providerId="ADAL" clId="{7FB771DD-62B3-FD4A-B80E-2485FCEE4EE7}" dt="2025-04-22T19:03:25.808" v="160" actId="166"/>
          <ac:spMkLst>
            <pc:docMk/>
            <pc:sldMk cId="2045264644" sldId="2147469138"/>
            <ac:spMk id="27" creationId="{D23D307A-1EED-9D52-F3B3-592660A919E7}"/>
          </ac:spMkLst>
        </pc:spChg>
        <pc:picChg chg="add mod modCrop">
          <ac:chgData name="Sullivan, Haley" userId="5d1cd773-bb8c-411d-b5b5-9d3a1805d018" providerId="ADAL" clId="{7FB771DD-62B3-FD4A-B80E-2485FCEE4EE7}" dt="2025-04-22T19:03:20.733" v="159" actId="1076"/>
          <ac:picMkLst>
            <pc:docMk/>
            <pc:sldMk cId="2045264644" sldId="2147469138"/>
            <ac:picMk id="3" creationId="{B90C6030-8945-FE25-477A-AE6F9CA007EE}"/>
          </ac:picMkLst>
        </pc:picChg>
        <pc:picChg chg="add mod modCrop">
          <ac:chgData name="Sullivan, Haley" userId="5d1cd773-bb8c-411d-b5b5-9d3a1805d018" providerId="ADAL" clId="{7FB771DD-62B3-FD4A-B80E-2485FCEE4EE7}" dt="2025-04-22T19:03:38.422" v="161" actId="1035"/>
          <ac:picMkLst>
            <pc:docMk/>
            <pc:sldMk cId="2045264644" sldId="2147469138"/>
            <ac:picMk id="4" creationId="{1B24C3B7-65E1-62A9-8B38-FAD2E58FF23F}"/>
          </ac:picMkLst>
        </pc:picChg>
        <pc:picChg chg="del mod">
          <ac:chgData name="Sullivan, Haley" userId="5d1cd773-bb8c-411d-b5b5-9d3a1805d018" providerId="ADAL" clId="{7FB771DD-62B3-FD4A-B80E-2485FCEE4EE7}" dt="2025-04-22T19:00:13.576" v="119" actId="478"/>
          <ac:picMkLst>
            <pc:docMk/>
            <pc:sldMk cId="2045264644" sldId="2147469138"/>
            <ac:picMk id="21" creationId="{B700D427-7F10-00AE-9E9D-659C34BB0920}"/>
          </ac:picMkLst>
        </pc:picChg>
        <pc:picChg chg="del mod">
          <ac:chgData name="Sullivan, Haley" userId="5d1cd773-bb8c-411d-b5b5-9d3a1805d018" providerId="ADAL" clId="{7FB771DD-62B3-FD4A-B80E-2485FCEE4EE7}" dt="2025-04-22T19:00:13.576" v="119" actId="478"/>
          <ac:picMkLst>
            <pc:docMk/>
            <pc:sldMk cId="2045264644" sldId="2147469138"/>
            <ac:picMk id="23" creationId="{26D343CF-4D7D-6D46-DEDF-503D69240370}"/>
          </ac:picMkLst>
        </pc:picChg>
      </pc:sldChg>
      <pc:sldChg chg="addSp modSp">
        <pc:chgData name="Sullivan, Haley" userId="5d1cd773-bb8c-411d-b5b5-9d3a1805d018" providerId="ADAL" clId="{7FB771DD-62B3-FD4A-B80E-2485FCEE4EE7}" dt="2025-04-22T18:56:57.570" v="0"/>
        <pc:sldMkLst>
          <pc:docMk/>
          <pc:sldMk cId="4087701477" sldId="2147469139"/>
        </pc:sldMkLst>
        <pc:spChg chg="add mod">
          <ac:chgData name="Sullivan, Haley" userId="5d1cd773-bb8c-411d-b5b5-9d3a1805d018" providerId="ADAL" clId="{7FB771DD-62B3-FD4A-B80E-2485FCEE4EE7}" dt="2025-04-22T18:56:57.570" v="0"/>
          <ac:spMkLst>
            <pc:docMk/>
            <pc:sldMk cId="4087701477" sldId="2147469139"/>
            <ac:spMk id="9" creationId="{5DCC4260-13AA-F813-AFC2-06499A0AAA2D}"/>
          </ac:spMkLst>
        </pc:spChg>
        <pc:spChg chg="add mod">
          <ac:chgData name="Sullivan, Haley" userId="5d1cd773-bb8c-411d-b5b5-9d3a1805d018" providerId="ADAL" clId="{7FB771DD-62B3-FD4A-B80E-2485FCEE4EE7}" dt="2025-04-22T18:56:57.570" v="0"/>
          <ac:spMkLst>
            <pc:docMk/>
            <pc:sldMk cId="4087701477" sldId="2147469139"/>
            <ac:spMk id="10" creationId="{6D63E499-A790-3E69-31B5-067265FF93B2}"/>
          </ac:spMkLst>
        </pc:spChg>
        <pc:spChg chg="add mod">
          <ac:chgData name="Sullivan, Haley" userId="5d1cd773-bb8c-411d-b5b5-9d3a1805d018" providerId="ADAL" clId="{7FB771DD-62B3-FD4A-B80E-2485FCEE4EE7}" dt="2025-04-22T18:56:57.570" v="0"/>
          <ac:spMkLst>
            <pc:docMk/>
            <pc:sldMk cId="4087701477" sldId="2147469139"/>
            <ac:spMk id="11" creationId="{DABE70C5-1172-FCB5-2A97-0F893C06695C}"/>
          </ac:spMkLst>
        </pc:spChg>
        <pc:spChg chg="add mod">
          <ac:chgData name="Sullivan, Haley" userId="5d1cd773-bb8c-411d-b5b5-9d3a1805d018" providerId="ADAL" clId="{7FB771DD-62B3-FD4A-B80E-2485FCEE4EE7}" dt="2025-04-22T18:56:57.570" v="0"/>
          <ac:spMkLst>
            <pc:docMk/>
            <pc:sldMk cId="4087701477" sldId="2147469139"/>
            <ac:spMk id="13" creationId="{616EDD28-76DF-03FF-CABD-6E314EDA9C89}"/>
          </ac:spMkLst>
        </pc:spChg>
        <pc:spChg chg="add mod">
          <ac:chgData name="Sullivan, Haley" userId="5d1cd773-bb8c-411d-b5b5-9d3a1805d018" providerId="ADAL" clId="{7FB771DD-62B3-FD4A-B80E-2485FCEE4EE7}" dt="2025-04-22T18:56:57.570" v="0"/>
          <ac:spMkLst>
            <pc:docMk/>
            <pc:sldMk cId="4087701477" sldId="2147469139"/>
            <ac:spMk id="14" creationId="{B68C7F1B-81DB-C3BF-52AC-BA603F773E7D}"/>
          </ac:spMkLst>
        </pc:spChg>
        <pc:spChg chg="add mod">
          <ac:chgData name="Sullivan, Haley" userId="5d1cd773-bb8c-411d-b5b5-9d3a1805d018" providerId="ADAL" clId="{7FB771DD-62B3-FD4A-B80E-2485FCEE4EE7}" dt="2025-04-22T18:56:57.570" v="0"/>
          <ac:spMkLst>
            <pc:docMk/>
            <pc:sldMk cId="4087701477" sldId="2147469139"/>
            <ac:spMk id="15" creationId="{A97B5AB7-7526-6429-1273-9D5A4DA962AB}"/>
          </ac:spMkLst>
        </pc:spChg>
        <pc:spChg chg="add mod">
          <ac:chgData name="Sullivan, Haley" userId="5d1cd773-bb8c-411d-b5b5-9d3a1805d018" providerId="ADAL" clId="{7FB771DD-62B3-FD4A-B80E-2485FCEE4EE7}" dt="2025-04-22T18:56:57.570" v="0"/>
          <ac:spMkLst>
            <pc:docMk/>
            <pc:sldMk cId="4087701477" sldId="2147469139"/>
            <ac:spMk id="18" creationId="{ADF6C6DB-192D-7AF9-E054-FBF203E1A4C6}"/>
          </ac:spMkLst>
        </pc:spChg>
        <pc:spChg chg="add mod">
          <ac:chgData name="Sullivan, Haley" userId="5d1cd773-bb8c-411d-b5b5-9d3a1805d018" providerId="ADAL" clId="{7FB771DD-62B3-FD4A-B80E-2485FCEE4EE7}" dt="2025-04-22T18:56:57.570" v="0"/>
          <ac:spMkLst>
            <pc:docMk/>
            <pc:sldMk cId="4087701477" sldId="2147469139"/>
            <ac:spMk id="19" creationId="{FAB3FE96-3F0F-B480-83AA-8E2F8EEECC33}"/>
          </ac:spMkLst>
        </pc:spChg>
        <pc:spChg chg="add mod">
          <ac:chgData name="Sullivan, Haley" userId="5d1cd773-bb8c-411d-b5b5-9d3a1805d018" providerId="ADAL" clId="{7FB771DD-62B3-FD4A-B80E-2485FCEE4EE7}" dt="2025-04-22T18:56:57.570" v="0"/>
          <ac:spMkLst>
            <pc:docMk/>
            <pc:sldMk cId="4087701477" sldId="2147469139"/>
            <ac:spMk id="20" creationId="{7A911C46-B5CE-2BA6-6F21-89A76CA94E2B}"/>
          </ac:spMkLst>
        </pc:spChg>
        <pc:spChg chg="add mod">
          <ac:chgData name="Sullivan, Haley" userId="5d1cd773-bb8c-411d-b5b5-9d3a1805d018" providerId="ADAL" clId="{7FB771DD-62B3-FD4A-B80E-2485FCEE4EE7}" dt="2025-04-22T18:56:57.570" v="0"/>
          <ac:spMkLst>
            <pc:docMk/>
            <pc:sldMk cId="4087701477" sldId="2147469139"/>
            <ac:spMk id="24" creationId="{F87ED9BF-3F41-41FC-8E75-8CB4B5A2688E}"/>
          </ac:spMkLst>
        </pc:spChg>
      </pc:sldChg>
      <pc:sldChg chg="ord">
        <pc:chgData name="Sullivan, Haley" userId="5d1cd773-bb8c-411d-b5b5-9d3a1805d018" providerId="ADAL" clId="{7FB771DD-62B3-FD4A-B80E-2485FCEE4EE7}" dt="2025-04-22T18:57:24.291" v="2" actId="20578"/>
        <pc:sldMkLst>
          <pc:docMk/>
          <pc:sldMk cId="481652" sldId="2147469140"/>
        </pc:sldMkLst>
      </pc:sldChg>
    </pc:docChg>
  </pc:docChgLst>
  <pc:docChgLst>
    <pc:chgData name="Allen, Tony" userId="S::fgx@ornl.gov::754c039a-1211-4de5-b318-df33bbbf75f1" providerId="AD" clId="Web-{F9D98BE9-D8BE-1A9D-BFAE-B65EC091130B}"/>
    <pc:docChg chg="modSld">
      <pc:chgData name="Allen, Tony" userId="S::fgx@ornl.gov::754c039a-1211-4de5-b318-df33bbbf75f1" providerId="AD" clId="Web-{F9D98BE9-D8BE-1A9D-BFAE-B65EC091130B}" dt="2025-04-22T12:42:55.887" v="0" actId="20577"/>
      <pc:docMkLst>
        <pc:docMk/>
      </pc:docMkLst>
      <pc:sldChg chg="modSp">
        <pc:chgData name="Allen, Tony" userId="S::fgx@ornl.gov::754c039a-1211-4de5-b318-df33bbbf75f1" providerId="AD" clId="Web-{F9D98BE9-D8BE-1A9D-BFAE-B65EC091130B}" dt="2025-04-22T12:42:55.887" v="0" actId="20577"/>
        <pc:sldMkLst>
          <pc:docMk/>
          <pc:sldMk cId="4087701477" sldId="2147469139"/>
        </pc:sldMkLst>
        <pc:spChg chg="mod">
          <ac:chgData name="Allen, Tony" userId="S::fgx@ornl.gov::754c039a-1211-4de5-b318-df33bbbf75f1" providerId="AD" clId="Web-{F9D98BE9-D8BE-1A9D-BFAE-B65EC091130B}" dt="2025-04-22T12:42:55.887" v="0" actId="20577"/>
          <ac:spMkLst>
            <pc:docMk/>
            <pc:sldMk cId="4087701477" sldId="2147469139"/>
            <ac:spMk id="32" creationId="{6FD6766E-FAE6-0BF9-585A-B5605C018C5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7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13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27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7CBB80AF-E7F0-19C3-A1C2-581346E629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369" y="1608129"/>
            <a:ext cx="2224560" cy="1937083"/>
          </a:xfrm>
          <a:solidFill>
            <a:schemeClr val="accent6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54C80E78-2562-B8ED-171A-55592F6B54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3029" y="1608129"/>
            <a:ext cx="2224560" cy="1937083"/>
          </a:xfrm>
          <a:solidFill>
            <a:schemeClr val="tx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34A84B6E-E447-9286-A517-CD3DFC474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6243" y="1608129"/>
            <a:ext cx="2224560" cy="1937083"/>
          </a:xfrm>
          <a:solidFill>
            <a:schemeClr val="accent1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F8BDDCA9-952A-F2A8-8772-1C0FCFEA87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7903" y="1608129"/>
            <a:ext cx="2224560" cy="1937083"/>
          </a:xfrm>
          <a:solidFill>
            <a:schemeClr val="accent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36877D5-72C7-4D85-028F-092E70AE0E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1369" y="3893496"/>
            <a:ext cx="2224560" cy="1937083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2ADB2E29-7156-045C-5AF7-96DCA2797A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73029" y="3893496"/>
            <a:ext cx="2224560" cy="1937083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444F986-C72B-21EC-6CCC-E370D9F24C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6243" y="3893496"/>
            <a:ext cx="2224560" cy="1937083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80C5ECF3-1A9B-DC38-32B9-FB4AE19894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7903" y="3893496"/>
            <a:ext cx="2224560" cy="1937083"/>
          </a:xfrm>
          <a:solidFill>
            <a:schemeClr val="accent6">
              <a:lumMod val="75000"/>
            </a:schemeClr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64681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11" name="SmartArt Placeholder 10">
            <a:extLst>
              <a:ext uri="{FF2B5EF4-FFF2-40B4-BE49-F238E27FC236}">
                <a16:creationId xmlns:a16="http://schemas.microsoft.com/office/drawing/2014/main" id="{DE9FF4CE-1AF4-3143-A6DB-00045458C34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691" y="1735015"/>
            <a:ext cx="11492431" cy="4407877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1307013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E7C435-1FA7-78B6-5FBF-709DE092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6778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019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6778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019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14 pos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10 pos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41F9B8EB-EA8B-7B42-D70A-72CFAD42EB27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691" y="1430338"/>
            <a:ext cx="11493133" cy="4852987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2063567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Title: Best Title Option for Longer Presentation Titles (Text Size no larger than 32 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6B6A6669-2B8D-5075-F3AA-557D6B4A0025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325" y="1444752"/>
            <a:ext cx="11493500" cy="3465386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160413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  <a:solidFill>
            <a:schemeClr val="bg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819AA943-F9C0-62F6-AD0F-1C796C343A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36835" y="1608129"/>
            <a:ext cx="2224560" cy="1937083"/>
          </a:xfrm>
          <a:solidFill>
            <a:schemeClr val="accent6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C12024F7-BA41-30D2-A938-2201148CA3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8495" y="1608129"/>
            <a:ext cx="2224560" cy="1937083"/>
          </a:xfrm>
          <a:solidFill>
            <a:schemeClr val="tx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FD026B5B-98A9-8710-531C-FA344F78CB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81709" y="1608129"/>
            <a:ext cx="2224560" cy="1937083"/>
          </a:xfrm>
          <a:solidFill>
            <a:schemeClr val="accent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B8AD8E0-B5B6-0AAA-CA65-C316CF6FDC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6835" y="3893496"/>
            <a:ext cx="2224560" cy="1937083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23864C2B-0584-AB93-B844-771C2C9B8A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8495" y="3893496"/>
            <a:ext cx="2224560" cy="1937083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A576DEBE-70E8-51FB-0278-32F5D3BBBE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81709" y="3893496"/>
            <a:ext cx="2224560" cy="1937083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23817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928" r:id="rId6"/>
    <p:sldLayoutId id="2147483952" r:id="rId7"/>
    <p:sldLayoutId id="2147483937" r:id="rId8"/>
    <p:sldLayoutId id="2147483942" r:id="rId9"/>
    <p:sldLayoutId id="2147483945" r:id="rId10"/>
    <p:sldLayoutId id="2147483944" r:id="rId11"/>
    <p:sldLayoutId id="2147483897" r:id="rId12"/>
    <p:sldLayoutId id="2147483894" r:id="rId13"/>
    <p:sldLayoutId id="2147483827" r:id="rId14"/>
    <p:sldLayoutId id="2147483861" r:id="rId15"/>
    <p:sldLayoutId id="2147483934" r:id="rId16"/>
    <p:sldLayoutId id="2147483831" r:id="rId17"/>
    <p:sldLayoutId id="2147483832" r:id="rId18"/>
    <p:sldLayoutId id="2147483833" r:id="rId19"/>
    <p:sldLayoutId id="2147483834" r:id="rId20"/>
    <p:sldLayoutId id="2147483940" r:id="rId21"/>
    <p:sldLayoutId id="2147483905" r:id="rId22"/>
    <p:sldLayoutId id="2147483835" r:id="rId23"/>
    <p:sldLayoutId id="2147483947" r:id="rId24"/>
    <p:sldLayoutId id="2147483948" r:id="rId25"/>
    <p:sldLayoutId id="2147483949" r:id="rId26"/>
    <p:sldLayoutId id="2147483951" r:id="rId27"/>
    <p:sldLayoutId id="2147483950" r:id="rId28"/>
    <p:sldLayoutId id="2147483868" r:id="rId29"/>
    <p:sldLayoutId id="2147483930" r:id="rId30"/>
    <p:sldLayoutId id="2147483906" r:id="rId31"/>
    <p:sldLayoutId id="2147483829" r:id="rId32"/>
    <p:sldLayoutId id="2147483849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840813-7735-7870-4954-E123BBC35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Illuminating the Night: A Multimodal Fusion Approach to Super-Resolving Nighttime Light Images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3B72BE-DF92-8C37-10D1-23ABA95F1B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APRIL 24-25, 2025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800046-929C-AD52-FA6F-0FBD1EB39B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005943"/>
            <a:ext cx="4517136" cy="709651"/>
          </a:xfrm>
        </p:spPr>
        <p:txBody>
          <a:bodyPr/>
          <a:lstStyle/>
          <a:p>
            <a:r>
              <a:rPr lang="en-US" dirty="0"/>
              <a:t>Haley Duba-Sullivan, Tony G. Allen, and Emma J. Reid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D0E904-04A7-3517-9C7C-56A69D9D6C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Cyber Resilience and Intelligence Division, NSSD</a:t>
            </a:r>
          </a:p>
        </p:txBody>
      </p:sp>
    </p:spTree>
    <p:extLst>
      <p:ext uri="{BB962C8B-B14F-4D97-AF65-F5344CB8AC3E}">
        <p14:creationId xmlns:p14="http://schemas.microsoft.com/office/powerpoint/2010/main" val="2798031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53668-8CBD-1057-D165-852D188F8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53263-38BE-233B-52C9-7B9B1A4FE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Puerto Rico Case Study: Locations with High Variance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C5CA5357-6577-B17B-F752-3C821BB59582}"/>
              </a:ext>
            </a:extLst>
          </p:cNvPr>
          <p:cNvSpPr txBox="1">
            <a:spLocks/>
          </p:cNvSpPr>
          <p:nvPr/>
        </p:nvSpPr>
        <p:spPr>
          <a:xfrm>
            <a:off x="314692" y="1251523"/>
            <a:ext cx="11051398" cy="23074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standard deviation of light may indicate an unreliable power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Temporal instability in Puerto Rico over December and January</a:t>
            </a:r>
          </a:p>
          <a:p>
            <a:pPr marL="971550" lvl="1" indent="-285750"/>
            <a:r>
              <a:rPr lang="en-US" dirty="0"/>
              <a:t>Red dots indicate points where the standard deviation exceeds twice the mean value</a:t>
            </a:r>
          </a:p>
          <a:p>
            <a:pPr marL="971550" lvl="1" indent="-285750"/>
            <a:r>
              <a:rPr lang="en-US" dirty="0"/>
              <a:t>MMSR offers more localized assessment of unstable locations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0C6030-8945-FE25-477A-AE6F9CA007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43" r="143" b="31716"/>
          <a:stretch/>
        </p:blipFill>
        <p:spPr>
          <a:xfrm>
            <a:off x="267111" y="3861529"/>
            <a:ext cx="5765800" cy="1751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24C3B7-65E1-62A9-8B38-FAD2E58F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" t="-1934" r="-252" b="27001"/>
          <a:stretch/>
        </p:blipFill>
        <p:spPr>
          <a:xfrm>
            <a:off x="5903085" y="3881129"/>
            <a:ext cx="5765800" cy="17000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DE96048-DE32-AD7D-43BC-9114B6C9EF2B}"/>
              </a:ext>
            </a:extLst>
          </p:cNvPr>
          <p:cNvSpPr txBox="1"/>
          <p:nvPr/>
        </p:nvSpPr>
        <p:spPr>
          <a:xfrm>
            <a:off x="444518" y="3637953"/>
            <a:ext cx="5410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LR Black Marble High Variance Points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3D307A-1EED-9D52-F3B3-592660A919E7}"/>
              </a:ext>
            </a:extLst>
          </p:cNvPr>
          <p:cNvSpPr txBox="1"/>
          <p:nvPr/>
        </p:nvSpPr>
        <p:spPr>
          <a:xfrm>
            <a:off x="6080492" y="3637953"/>
            <a:ext cx="5410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HR MMSR High Variance Points</a:t>
            </a:r>
          </a:p>
        </p:txBody>
      </p:sp>
    </p:spTree>
    <p:extLst>
      <p:ext uri="{BB962C8B-B14F-4D97-AF65-F5344CB8AC3E}">
        <p14:creationId xmlns:p14="http://schemas.microsoft.com/office/powerpoint/2010/main" val="2045264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4F57D-FF25-9A1B-2EF1-3233FABA0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09616-D672-BC01-B81E-FB1345975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281E0-E69F-CA4E-E428-FB7A977575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11170" y="1460654"/>
            <a:ext cx="6782764" cy="1094289"/>
          </a:xfrm>
        </p:spPr>
        <p:txBody>
          <a:bodyPr anchor="ctr"/>
          <a:lstStyle/>
          <a:p>
            <a:pPr algn="ctr"/>
            <a:r>
              <a:rPr lang="en-US" sz="2000" dirty="0"/>
              <a:t>Our MMSR method leverages land-use and street map data to generate high-quality, artifact-free super-resolved images that preserve both input structure and HR detail.</a:t>
            </a:r>
            <a:endParaRPr lang="en-US" sz="2000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98FC3-6784-BED8-FC18-7AB881E244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14061" y="2789124"/>
            <a:ext cx="6563880" cy="1094289"/>
          </a:xfrm>
        </p:spPr>
        <p:txBody>
          <a:bodyPr anchor="ctr"/>
          <a:lstStyle/>
          <a:p>
            <a:pPr algn="ctr"/>
            <a:r>
              <a:rPr lang="en-US" sz="2000" dirty="0"/>
              <a:t>Our MMSR method does not hallucinate features that are not present in the NTL images.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63E2F7-798C-0EA2-D7D2-0653DCBCDD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11994" y="4237077"/>
            <a:ext cx="6563879" cy="1094289"/>
          </a:xfrm>
        </p:spPr>
        <p:txBody>
          <a:bodyPr anchor="ctr"/>
          <a:lstStyle/>
          <a:p>
            <a:pPr algn="ctr"/>
            <a:r>
              <a:rPr lang="en-US" sz="2000" dirty="0"/>
              <a:t>Preliminary case study results imply that our MMSR method can help to localize power outage detections.</a:t>
            </a:r>
          </a:p>
        </p:txBody>
      </p:sp>
    </p:spTree>
    <p:extLst>
      <p:ext uri="{BB962C8B-B14F-4D97-AF65-F5344CB8AC3E}">
        <p14:creationId xmlns:p14="http://schemas.microsoft.com/office/powerpoint/2010/main" val="892020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1DD6B-D5B3-48FF-70D3-62704599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0D8CB-4AD9-D537-7D26-F0D0F65F7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More thorough investigation of impact on power outage detection</a:t>
            </a:r>
          </a:p>
          <a:p>
            <a:pPr marL="971550" lvl="1" indent="-285750"/>
            <a:r>
              <a:rPr lang="en-US" dirty="0"/>
              <a:t>Preliminary results suggest MMSR can aid in detecting and localizing outages</a:t>
            </a:r>
          </a:p>
          <a:p>
            <a:pPr marL="971550" lvl="1" indent="-285750"/>
            <a:r>
              <a:rPr lang="en-US" dirty="0"/>
              <a:t>Include existing outage prediction models in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Further refinement of MMSR method</a:t>
            </a:r>
          </a:p>
          <a:p>
            <a:pPr marL="971550" lvl="1" indent="-285750"/>
            <a:r>
              <a:rPr lang="en-US" dirty="0"/>
              <a:t>Incorporate more auxiliary data (e.g., NDVI, VIIRS bands)</a:t>
            </a:r>
          </a:p>
          <a:p>
            <a:pPr marL="971550" lvl="1" indent="-285750"/>
            <a:r>
              <a:rPr lang="en-US" dirty="0"/>
              <a:t>Explore advanced architectures (e.g., transformers, residual networks)</a:t>
            </a:r>
          </a:p>
          <a:p>
            <a:pPr marL="971550" lvl="1" indent="-285750"/>
            <a:r>
              <a:rPr lang="en-US" dirty="0"/>
              <a:t>Integrate learned image registration/deformation for better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Integrate temporal data into super-resolution</a:t>
            </a:r>
          </a:p>
          <a:p>
            <a:pPr marL="971550" lvl="1" indent="-285750"/>
            <a:r>
              <a:rPr lang="en-US" dirty="0"/>
              <a:t>Combine MMSR with temporal data for improved super-resolution</a:t>
            </a:r>
          </a:p>
          <a:p>
            <a:pPr marL="971550" lvl="1" indent="-285750"/>
            <a:r>
              <a:rPr lang="en-US" dirty="0"/>
              <a:t>Use alternative satellites (e.g., SDGSAT-1, EROS-B) due to </a:t>
            </a:r>
            <a:r>
              <a:rPr lang="en-US" dirty="0" err="1"/>
              <a:t>Luojia</a:t>
            </a:r>
            <a:r>
              <a:rPr lang="en-US" dirty="0"/>
              <a:t> 1-01's limitations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481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D5820B8-22AF-EA3B-7A11-8E04463E12E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6774325" y="904875"/>
            <a:ext cx="5048250" cy="5048250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843CED1-32C8-DDE3-AFF3-AE2D7BDA0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0A2B5A-D29B-DDFF-4D9F-BE63232074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693" y="1817560"/>
            <a:ext cx="6372978" cy="43546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 want to learn more…</a:t>
            </a:r>
          </a:p>
          <a:p>
            <a:pPr marL="971550" lvl="1" indent="-285750"/>
            <a:r>
              <a:rPr lang="en-US" dirty="0"/>
              <a:t>A detailed report will be available through OSTI</a:t>
            </a:r>
          </a:p>
          <a:p>
            <a:pPr marL="971550" lvl="1" indent="-285750"/>
            <a:r>
              <a:rPr lang="en-US" dirty="0"/>
              <a:t>Our dataset will be available on ORNL’s Constellation</a:t>
            </a:r>
          </a:p>
          <a:p>
            <a:pPr marL="971550" lvl="1" indent="-285750"/>
            <a:r>
              <a:rPr lang="en-US" dirty="0"/>
              <a:t>Code is available upon request (hosted on Gitlab)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Feel free to email me and/or any of the team members</a:t>
            </a:r>
          </a:p>
          <a:p>
            <a:pPr marL="971550" lvl="1" indent="-285750"/>
            <a:r>
              <a:rPr lang="en-US" dirty="0"/>
              <a:t>Haley Sullivan, sullivanhe@ornl.gov</a:t>
            </a:r>
          </a:p>
          <a:p>
            <a:pPr marL="971550" lvl="1" indent="-285750"/>
            <a:r>
              <a:rPr lang="en-US" dirty="0"/>
              <a:t>Tony Allen, </a:t>
            </a:r>
            <a:r>
              <a:rPr lang="en-US" dirty="0" err="1"/>
              <a:t>allentg@ornl.gov</a:t>
            </a:r>
            <a:endParaRPr lang="en-US" dirty="0"/>
          </a:p>
          <a:p>
            <a:pPr marL="971550" lvl="1" indent="-285750"/>
            <a:r>
              <a:rPr lang="en-US" dirty="0"/>
              <a:t>Emma Reid, </a:t>
            </a:r>
            <a:r>
              <a:rPr lang="en-US" dirty="0" err="1"/>
              <a:t>reidej@ornl.gov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B96AF-C514-D73F-4700-B96EB459B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 Distribution Comparison of MMSR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DEFD17-02C0-6E15-FFBA-416A14906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19" y="1251522"/>
            <a:ext cx="11877161" cy="4434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EC5555-9565-933C-9104-EFFAC8F943D9}"/>
              </a:ext>
            </a:extLst>
          </p:cNvPr>
          <p:cNvSpPr txBox="1"/>
          <p:nvPr/>
        </p:nvSpPr>
        <p:spPr>
          <a:xfrm>
            <a:off x="868101" y="1418148"/>
            <a:ext cx="4548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Comparison between HR and LR NTL images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628C53-DF3B-BC3F-2966-56C49F981EEE}"/>
              </a:ext>
            </a:extLst>
          </p:cNvPr>
          <p:cNvSpPr txBox="1"/>
          <p:nvPr/>
        </p:nvSpPr>
        <p:spPr>
          <a:xfrm>
            <a:off x="6775050" y="1418148"/>
            <a:ext cx="4548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Comparison between HR and SR NTL images</a:t>
            </a:r>
          </a:p>
        </p:txBody>
      </p:sp>
    </p:spTree>
    <p:extLst>
      <p:ext uri="{BB962C8B-B14F-4D97-AF65-F5344CB8AC3E}">
        <p14:creationId xmlns:p14="http://schemas.microsoft.com/office/powerpoint/2010/main" val="2681550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28004-C754-BFED-B6F1-9629DAA9C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F1CBD-C116-BB7E-65B3-C4422365D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r>
              <a:rPr lang="en-US" dirty="0"/>
              <a:t>Nighttime Light (NTL) Images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8347476-3F35-4705-F8B7-B42F68CC2F21}"/>
              </a:ext>
            </a:extLst>
          </p:cNvPr>
          <p:cNvSpPr txBox="1">
            <a:spLocks/>
          </p:cNvSpPr>
          <p:nvPr/>
        </p:nvSpPr>
        <p:spPr>
          <a:xfrm>
            <a:off x="314692" y="1020028"/>
            <a:ext cx="5517148" cy="52413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Satellite images that capture artificial light emissions on Earth at night</a:t>
            </a:r>
          </a:p>
          <a:p>
            <a:pPr marL="971550" lvl="1" indent="-285750"/>
            <a:r>
              <a:rPr lang="en-US" sz="1600" dirty="0"/>
              <a:t>Include city lights, roads, industrial areas, fishing fleets, and even some natural events </a:t>
            </a:r>
          </a:p>
          <a:p>
            <a:pPr marL="971550" lvl="1" indent="-285750"/>
            <a:r>
              <a:rPr lang="en-US" sz="1600" dirty="0"/>
              <a:t>Many applications, e.g., urbanization monitoring, disaster risk assessment and response monitoring, and power outage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Focus on NASA’s Black Marble Day/Night Band (DNB) sensors on the Visible Infrared Imaging Radiometer Suite (VIIRS)</a:t>
            </a:r>
          </a:p>
          <a:p>
            <a:pPr marL="971550" lvl="1" indent="-285750"/>
            <a:r>
              <a:rPr lang="en-US" sz="1600" dirty="0"/>
              <a:t>High temporal resolution: 1-day revisit rate</a:t>
            </a:r>
          </a:p>
          <a:p>
            <a:pPr marL="971550" lvl="1" indent="-285750"/>
            <a:r>
              <a:rPr lang="en-US" sz="1600" dirty="0"/>
              <a:t>Low spatial resolution: 500m GSD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Localized analysis limited by spatial resolution </a:t>
            </a:r>
          </a:p>
          <a:p>
            <a:pPr marL="971550" lvl="1" indent="-285750"/>
            <a:r>
              <a:rPr lang="en-US" sz="1600" dirty="0"/>
              <a:t>Trade-off between spatial resolution and revisit rate </a:t>
            </a:r>
          </a:p>
          <a:p>
            <a:pPr marL="971550" lvl="1" indent="-285750"/>
            <a:r>
              <a:rPr lang="en-US" sz="1600" dirty="0"/>
              <a:t>How can we mitigate this?</a:t>
            </a:r>
          </a:p>
          <a:p>
            <a:pPr marL="285750" indent="-285750"/>
            <a:br>
              <a:rPr lang="en-US" sz="1800" dirty="0"/>
            </a:b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9A3683-0449-64F1-700F-E697DD8934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61" t="14977" r="68740" b="50751"/>
          <a:stretch/>
        </p:blipFill>
        <p:spPr>
          <a:xfrm>
            <a:off x="6322642" y="0"/>
            <a:ext cx="58693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1D94F9-B926-0386-E8E3-0E63146E6A20}"/>
              </a:ext>
            </a:extLst>
          </p:cNvPr>
          <p:cNvSpPr txBox="1"/>
          <p:nvPr/>
        </p:nvSpPr>
        <p:spPr>
          <a:xfrm>
            <a:off x="6322642" y="6438402"/>
            <a:ext cx="3812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Credit: </a:t>
            </a:r>
            <a:r>
              <a:rPr lang="en-US" sz="10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NASA's Goddard Space Flight Center</a:t>
            </a:r>
          </a:p>
          <a:p>
            <a:r>
              <a:rPr lang="en-US" sz="1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Source: https://</a:t>
            </a:r>
            <a:r>
              <a:rPr lang="en-US" sz="1000" i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svs.gsfc.nasa.gov</a:t>
            </a:r>
            <a:r>
              <a:rPr lang="en-US" sz="1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/30876/#media_group_330578</a:t>
            </a:r>
          </a:p>
        </p:txBody>
      </p:sp>
    </p:spTree>
    <p:extLst>
      <p:ext uri="{BB962C8B-B14F-4D97-AF65-F5344CB8AC3E}">
        <p14:creationId xmlns:p14="http://schemas.microsoft.com/office/powerpoint/2010/main" val="55635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34E14-FADB-4796-0C3B-FC1298ACB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5B6D0-48B4-5DBC-AE9E-75330B277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NTL Super-Resolution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04D22C-7515-53A3-4BEF-58DBDD84F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251523"/>
            <a:ext cx="11051398" cy="14445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Recover a high-resolution (HR) NTL image from its low-resolution (LR) NTL counterpart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Enables finer-grained analysis and more accurate assessment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F7D96-73AC-3E82-537E-675CBB66A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43" y="2129742"/>
            <a:ext cx="10190113" cy="389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25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464E7-356B-799A-E922-40662869D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824DC-4F0C-761D-E57D-7D77B54F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Super-Resolution (MMSR)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A117F92-0E29-A872-B654-809B3B52FBB3}"/>
              </a:ext>
            </a:extLst>
          </p:cNvPr>
          <p:cNvSpPr txBox="1">
            <a:spLocks/>
          </p:cNvSpPr>
          <p:nvPr/>
        </p:nvSpPr>
        <p:spPr>
          <a:xfrm>
            <a:off x="2502960" y="5564949"/>
            <a:ext cx="7702196" cy="7222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Train a network that learns to integrate information from multiple, correlated imaging modalities when super-resolving the LR NTL image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8DA580C-2625-742B-4935-AA924A852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029" y="944634"/>
            <a:ext cx="6264058" cy="448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7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0E37C-4C39-CCBE-FBCF-75F2EF2B1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Data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215DB4-A3D1-3398-0AB0-810478213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8243"/>
          <a:stretch/>
        </p:blipFill>
        <p:spPr>
          <a:xfrm>
            <a:off x="7316796" y="876048"/>
            <a:ext cx="4490328" cy="5105903"/>
          </a:xfr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79E115D-2D54-D817-CDDD-94497C871C54}"/>
              </a:ext>
            </a:extLst>
          </p:cNvPr>
          <p:cNvSpPr txBox="1">
            <a:spLocks/>
          </p:cNvSpPr>
          <p:nvPr/>
        </p:nvSpPr>
        <p:spPr>
          <a:xfrm>
            <a:off x="314692" y="1251523"/>
            <a:ext cx="6630118" cy="46359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LR NTL images: NASA’s Black Marble images </a:t>
            </a:r>
          </a:p>
          <a:p>
            <a:pPr marL="971550" lvl="1" indent="-285750"/>
            <a:r>
              <a:rPr lang="en-US" sz="1600" dirty="0"/>
              <a:t>In-operation: Operational from 2012 until present</a:t>
            </a:r>
          </a:p>
          <a:p>
            <a:pPr marL="971550" lvl="1" indent="-285750"/>
            <a:r>
              <a:rPr lang="en-US" sz="1600" dirty="0"/>
              <a:t>High temporal resolution: Daily revisit rate</a:t>
            </a:r>
          </a:p>
          <a:p>
            <a:pPr marL="971550" lvl="1" indent="-285750"/>
            <a:r>
              <a:rPr lang="en-US" sz="1600" dirty="0"/>
              <a:t>Low spatial resolution: 500m GSD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HR NTL images: </a:t>
            </a:r>
            <a:r>
              <a:rPr lang="en-US" sz="1800" dirty="0" err="1"/>
              <a:t>Luojia</a:t>
            </a:r>
            <a:r>
              <a:rPr lang="en-US" sz="1800" dirty="0"/>
              <a:t> 1–01 dataset </a:t>
            </a:r>
          </a:p>
          <a:p>
            <a:pPr marL="971550" lvl="1" indent="-285750"/>
            <a:r>
              <a:rPr lang="en-US" sz="1600" dirty="0"/>
              <a:t>Not in-operation: Operational from 2018-2019</a:t>
            </a:r>
          </a:p>
          <a:p>
            <a:pPr marL="971550" lvl="1" indent="-285750"/>
            <a:r>
              <a:rPr lang="en-US" sz="1600" dirty="0"/>
              <a:t>Low temporal resolution: 15-day revisit rate</a:t>
            </a:r>
          </a:p>
          <a:p>
            <a:pPr marL="971550" lvl="1" indent="-285750"/>
            <a:r>
              <a:rPr lang="en-US" sz="1600" dirty="0"/>
              <a:t>High spatial resolution: 130m GSD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Auxiliary modalities: binary images at 130m GSD</a:t>
            </a:r>
          </a:p>
          <a:p>
            <a:pPr marL="971550" lvl="1" indent="-285750"/>
            <a:r>
              <a:rPr lang="en-US" sz="1600" dirty="0"/>
              <a:t>Land-use from </a:t>
            </a:r>
            <a:r>
              <a:rPr lang="en-US" sz="1600" dirty="0" err="1"/>
              <a:t>DynamicWorld</a:t>
            </a:r>
            <a:r>
              <a:rPr lang="en-US" sz="1600" dirty="0"/>
              <a:t>: classifies land cover into 10 categories, of which we use the ‘built’ class to correlate with lights</a:t>
            </a:r>
          </a:p>
          <a:p>
            <a:pPr marL="971550" lvl="1" indent="-285750"/>
            <a:r>
              <a:rPr lang="en-US" sz="1600" dirty="0"/>
              <a:t>Road networks from Open Street Map (OSM): includes network of nodes indicating roads, buildings, etc., of which we use road nodes to correlate with lights</a:t>
            </a:r>
          </a:p>
        </p:txBody>
      </p:sp>
    </p:spTree>
    <p:extLst>
      <p:ext uri="{BB962C8B-B14F-4D97-AF65-F5344CB8AC3E}">
        <p14:creationId xmlns:p14="http://schemas.microsoft.com/office/powerpoint/2010/main" val="2953196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87EB4-6F39-BEB3-6C2F-4A1CDB7A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of Proposed MMSR Method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28505-4F6B-403A-AA02-0A815E31F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28" y="788078"/>
            <a:ext cx="9389944" cy="528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3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85595-7840-21EF-78C0-6F5E0CE3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7A592-6667-2028-341B-E803413D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Comparison of Super-Resolution Results</a:t>
            </a:r>
          </a:p>
        </p:txBody>
      </p:sp>
      <p:pic>
        <p:nvPicPr>
          <p:cNvPr id="3" name="Content Placeholder 21">
            <a:extLst>
              <a:ext uri="{FF2B5EF4-FFF2-40B4-BE49-F238E27FC236}">
                <a16:creationId xmlns:a16="http://schemas.microsoft.com/office/drawing/2014/main" id="{55FBDE46-A009-81CD-D084-6C0B3E407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488" y="3834097"/>
            <a:ext cx="2565053" cy="2565053"/>
          </a:xfrm>
          <a:prstGeom prst="rect">
            <a:avLst/>
          </a:prstGeom>
        </p:spPr>
      </p:pic>
      <p:pic>
        <p:nvPicPr>
          <p:cNvPr id="4" name="Content Placeholder 30">
            <a:extLst>
              <a:ext uri="{FF2B5EF4-FFF2-40B4-BE49-F238E27FC236}">
                <a16:creationId xmlns:a16="http://schemas.microsoft.com/office/drawing/2014/main" id="{CB262B97-7F7C-3484-F232-3A2D81609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47" y="3822976"/>
            <a:ext cx="2576174" cy="2576174"/>
          </a:xfrm>
          <a:prstGeom prst="rect">
            <a:avLst/>
          </a:prstGeom>
        </p:spPr>
      </p:pic>
      <p:pic>
        <p:nvPicPr>
          <p:cNvPr id="6" name="Content Placeholder 19">
            <a:extLst>
              <a:ext uri="{FF2B5EF4-FFF2-40B4-BE49-F238E27FC236}">
                <a16:creationId xmlns:a16="http://schemas.microsoft.com/office/drawing/2014/main" id="{BFB59795-F7F8-4375-288D-CA0011479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182" y="979926"/>
            <a:ext cx="2576174" cy="2576174"/>
          </a:xfrm>
          <a:prstGeom prst="rect">
            <a:avLst/>
          </a:prstGeom>
        </p:spPr>
      </p:pic>
      <p:pic>
        <p:nvPicPr>
          <p:cNvPr id="7" name="Content Placeholder 17">
            <a:extLst>
              <a:ext uri="{FF2B5EF4-FFF2-40B4-BE49-F238E27FC236}">
                <a16:creationId xmlns:a16="http://schemas.microsoft.com/office/drawing/2014/main" id="{A6CE7BBE-64DD-C221-74F6-BBFC1E67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41" y="991047"/>
            <a:ext cx="2565053" cy="25650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31717B-0DA6-C986-3962-B53A171EBAD7}"/>
              </a:ext>
            </a:extLst>
          </p:cNvPr>
          <p:cNvSpPr txBox="1"/>
          <p:nvPr/>
        </p:nvSpPr>
        <p:spPr>
          <a:xfrm>
            <a:off x="840922" y="840354"/>
            <a:ext cx="25507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HR Dynamic World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712AE0-2BCE-52F1-532A-2D90AC85BC03}"/>
              </a:ext>
            </a:extLst>
          </p:cNvPr>
          <p:cNvSpPr txBox="1"/>
          <p:nvPr/>
        </p:nvSpPr>
        <p:spPr>
          <a:xfrm>
            <a:off x="3445619" y="840354"/>
            <a:ext cx="25507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HR Open Street Map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A62C56-B99E-FB5B-A1E8-838CCFF88492}"/>
              </a:ext>
            </a:extLst>
          </p:cNvPr>
          <p:cNvSpPr txBox="1"/>
          <p:nvPr/>
        </p:nvSpPr>
        <p:spPr>
          <a:xfrm>
            <a:off x="3438488" y="3680348"/>
            <a:ext cx="2592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HR </a:t>
            </a:r>
            <a:r>
              <a:rPr lang="en-US" sz="1600" dirty="0" err="1"/>
              <a:t>Luojia</a:t>
            </a:r>
            <a:r>
              <a:rPr lang="en-US" sz="1600" dirty="0"/>
              <a:t> 1-01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3FF72A-1D96-F6AC-3157-CECAB84AB07E}"/>
              </a:ext>
            </a:extLst>
          </p:cNvPr>
          <p:cNvSpPr txBox="1"/>
          <p:nvPr/>
        </p:nvSpPr>
        <p:spPr>
          <a:xfrm>
            <a:off x="835805" y="3678651"/>
            <a:ext cx="25774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LR Black Marble</a:t>
            </a:r>
          </a:p>
        </p:txBody>
      </p:sp>
      <p:pic>
        <p:nvPicPr>
          <p:cNvPr id="5" name="Content Placeholder 38">
            <a:extLst>
              <a:ext uri="{FF2B5EF4-FFF2-40B4-BE49-F238E27FC236}">
                <a16:creationId xmlns:a16="http://schemas.microsoft.com/office/drawing/2014/main" id="{4F085DA2-E172-6CDD-C322-811E7AF7B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095" y="979926"/>
            <a:ext cx="2576174" cy="2576174"/>
          </a:xfrm>
          <a:prstGeom prst="rect">
            <a:avLst/>
          </a:prstGeom>
        </p:spPr>
      </p:pic>
      <p:pic>
        <p:nvPicPr>
          <p:cNvPr id="8" name="Content Placeholder 40">
            <a:extLst>
              <a:ext uri="{FF2B5EF4-FFF2-40B4-BE49-F238E27FC236}">
                <a16:creationId xmlns:a16="http://schemas.microsoft.com/office/drawing/2014/main" id="{2A0B0E00-B414-95F4-DAD7-6CE99B312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8818" y="979926"/>
            <a:ext cx="2576174" cy="2576174"/>
          </a:xfrm>
          <a:prstGeom prst="rect">
            <a:avLst/>
          </a:prstGeom>
        </p:spPr>
      </p:pic>
      <p:pic>
        <p:nvPicPr>
          <p:cNvPr id="12" name="Content Placeholder 44">
            <a:extLst>
              <a:ext uri="{FF2B5EF4-FFF2-40B4-BE49-F238E27FC236}">
                <a16:creationId xmlns:a16="http://schemas.microsoft.com/office/drawing/2014/main" id="{BDB4342F-85AD-3C50-5C7B-D0BB63E36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3095" y="3822976"/>
            <a:ext cx="2576174" cy="2576174"/>
          </a:xfrm>
          <a:prstGeom prst="rect">
            <a:avLst/>
          </a:prstGeom>
        </p:spPr>
      </p:pic>
      <p:pic>
        <p:nvPicPr>
          <p:cNvPr id="26" name="Content Placeholder 46">
            <a:extLst>
              <a:ext uri="{FF2B5EF4-FFF2-40B4-BE49-F238E27FC236}">
                <a16:creationId xmlns:a16="http://schemas.microsoft.com/office/drawing/2014/main" id="{0E83CE18-E8A6-5421-BE44-C9FDEB06CA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5475" y="3822976"/>
            <a:ext cx="2576174" cy="25761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9FB65A5-92A6-3821-62A9-4440F0BAEC0B}"/>
              </a:ext>
            </a:extLst>
          </p:cNvPr>
          <p:cNvSpPr txBox="1"/>
          <p:nvPr/>
        </p:nvSpPr>
        <p:spPr>
          <a:xfrm>
            <a:off x="6294779" y="840354"/>
            <a:ext cx="25507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SRCNN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8626C9-DDDE-399D-447F-45A2EFB84598}"/>
              </a:ext>
            </a:extLst>
          </p:cNvPr>
          <p:cNvSpPr txBox="1"/>
          <p:nvPr/>
        </p:nvSpPr>
        <p:spPr>
          <a:xfrm>
            <a:off x="8874094" y="840354"/>
            <a:ext cx="257617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EDSR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5686CA-3A47-4855-54B7-A42A014356FD}"/>
              </a:ext>
            </a:extLst>
          </p:cNvPr>
          <p:cNvSpPr txBox="1"/>
          <p:nvPr/>
        </p:nvSpPr>
        <p:spPr>
          <a:xfrm>
            <a:off x="6256889" y="3678651"/>
            <a:ext cx="25922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SRResNet</a:t>
            </a:r>
            <a:r>
              <a:rPr lang="en-US" sz="1600" dirty="0"/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D6766E-FAE6-0BF9-585A-B5605C018C54}"/>
              </a:ext>
            </a:extLst>
          </p:cNvPr>
          <p:cNvSpPr txBox="1"/>
          <p:nvPr/>
        </p:nvSpPr>
        <p:spPr>
          <a:xfrm>
            <a:off x="8899476" y="3678651"/>
            <a:ext cx="2550792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/>
              <a:t>MMSR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DCC4260-13AA-F813-AFC2-06499A0AAA2D}"/>
              </a:ext>
            </a:extLst>
          </p:cNvPr>
          <p:cNvSpPr/>
          <p:nvPr/>
        </p:nvSpPr>
        <p:spPr>
          <a:xfrm>
            <a:off x="10628923" y="4544980"/>
            <a:ext cx="750277" cy="379046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D63E499-A790-3E69-31B5-067265FF93B2}"/>
              </a:ext>
            </a:extLst>
          </p:cNvPr>
          <p:cNvSpPr/>
          <p:nvPr/>
        </p:nvSpPr>
        <p:spPr>
          <a:xfrm>
            <a:off x="8022492" y="4544253"/>
            <a:ext cx="750277" cy="379046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BE70C5-1172-FCB5-2A97-0F893C06695C}"/>
              </a:ext>
            </a:extLst>
          </p:cNvPr>
          <p:cNvSpPr/>
          <p:nvPr/>
        </p:nvSpPr>
        <p:spPr>
          <a:xfrm>
            <a:off x="10628923" y="1705956"/>
            <a:ext cx="750277" cy="379046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6EDD28-76DF-03FF-CABD-6E314EDA9C89}"/>
              </a:ext>
            </a:extLst>
          </p:cNvPr>
          <p:cNvSpPr/>
          <p:nvPr/>
        </p:nvSpPr>
        <p:spPr>
          <a:xfrm>
            <a:off x="8022492" y="1705229"/>
            <a:ext cx="750277" cy="379046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8C7F1B-81DB-C3BF-52AC-BA603F773E7D}"/>
              </a:ext>
            </a:extLst>
          </p:cNvPr>
          <p:cNvSpPr/>
          <p:nvPr/>
        </p:nvSpPr>
        <p:spPr>
          <a:xfrm>
            <a:off x="9661846" y="5292060"/>
            <a:ext cx="327265" cy="379046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97B5AB7-7526-6429-1273-9D5A4DA962AB}"/>
              </a:ext>
            </a:extLst>
          </p:cNvPr>
          <p:cNvSpPr/>
          <p:nvPr/>
        </p:nvSpPr>
        <p:spPr>
          <a:xfrm>
            <a:off x="7055415" y="5291333"/>
            <a:ext cx="327265" cy="379046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F6C6DB-192D-7AF9-E054-FBF203E1A4C6}"/>
              </a:ext>
            </a:extLst>
          </p:cNvPr>
          <p:cNvSpPr/>
          <p:nvPr/>
        </p:nvSpPr>
        <p:spPr>
          <a:xfrm>
            <a:off x="9661846" y="2453036"/>
            <a:ext cx="327265" cy="379046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AB3FE96-3F0F-B480-83AA-8E2F8EEECC33}"/>
              </a:ext>
            </a:extLst>
          </p:cNvPr>
          <p:cNvSpPr/>
          <p:nvPr/>
        </p:nvSpPr>
        <p:spPr>
          <a:xfrm>
            <a:off x="7055415" y="2452309"/>
            <a:ext cx="327265" cy="379046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A911C46-B5CE-2BA6-6F21-89A76CA94E2B}"/>
              </a:ext>
            </a:extLst>
          </p:cNvPr>
          <p:cNvSpPr/>
          <p:nvPr/>
        </p:nvSpPr>
        <p:spPr>
          <a:xfrm>
            <a:off x="4220634" y="5292060"/>
            <a:ext cx="327265" cy="379046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84BBDB6-7C20-F328-73B8-F2E781ED3D21}"/>
              </a:ext>
            </a:extLst>
          </p:cNvPr>
          <p:cNvSpPr/>
          <p:nvPr/>
        </p:nvSpPr>
        <p:spPr>
          <a:xfrm>
            <a:off x="1614203" y="5291333"/>
            <a:ext cx="327265" cy="379046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7ED9BF-3F41-41FC-8E75-8CB4B5A2688E}"/>
              </a:ext>
            </a:extLst>
          </p:cNvPr>
          <p:cNvSpPr/>
          <p:nvPr/>
        </p:nvSpPr>
        <p:spPr>
          <a:xfrm>
            <a:off x="5174200" y="4541113"/>
            <a:ext cx="750277" cy="379046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8871FC-F110-87F9-2104-42567FAF8C23}"/>
              </a:ext>
            </a:extLst>
          </p:cNvPr>
          <p:cNvSpPr/>
          <p:nvPr/>
        </p:nvSpPr>
        <p:spPr>
          <a:xfrm>
            <a:off x="2567769" y="4540386"/>
            <a:ext cx="750277" cy="379046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01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51C17-9AA7-0B7B-1F75-4EDFFF1E2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5A417-09A7-6F40-E371-0120517B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Puerto Rico Case Study: 2025 New Year’s Power Outage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27D0CB-E2FC-C4AD-CE79-6F249A858F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2052"/>
          <a:stretch/>
        </p:blipFill>
        <p:spPr>
          <a:xfrm>
            <a:off x="426355" y="2618408"/>
            <a:ext cx="5765800" cy="1751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69506D-83D0-A1CE-0D92-D38D3A3C06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052"/>
          <a:stretch/>
        </p:blipFill>
        <p:spPr>
          <a:xfrm>
            <a:off x="426355" y="4665597"/>
            <a:ext cx="5765800" cy="1751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23CE4A-7126-C4AE-2136-ED3AD67906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2052"/>
          <a:stretch/>
        </p:blipFill>
        <p:spPr>
          <a:xfrm>
            <a:off x="6041324" y="2618408"/>
            <a:ext cx="5765800" cy="1751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B5284B-2415-E5BA-49BA-E424687F2C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2052"/>
          <a:stretch/>
        </p:blipFill>
        <p:spPr>
          <a:xfrm>
            <a:off x="6041324" y="4665597"/>
            <a:ext cx="5765800" cy="17517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91DF5B-90DD-4A72-B922-859BC2FF3D5C}"/>
              </a:ext>
            </a:extLst>
          </p:cNvPr>
          <p:cNvSpPr txBox="1"/>
          <p:nvPr/>
        </p:nvSpPr>
        <p:spPr>
          <a:xfrm>
            <a:off x="556181" y="2401996"/>
            <a:ext cx="5410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LR Black Marble before outage (average over December)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C30042-EBAD-6055-20E2-75BDC5BC66B0}"/>
              </a:ext>
            </a:extLst>
          </p:cNvPr>
          <p:cNvSpPr txBox="1"/>
          <p:nvPr/>
        </p:nvSpPr>
        <p:spPr>
          <a:xfrm>
            <a:off x="6192155" y="2401996"/>
            <a:ext cx="5410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LR Black Marble during outage (January 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453624-DB7C-0AF3-DC45-5F94E0A41EC1}"/>
              </a:ext>
            </a:extLst>
          </p:cNvPr>
          <p:cNvSpPr txBox="1"/>
          <p:nvPr/>
        </p:nvSpPr>
        <p:spPr>
          <a:xfrm>
            <a:off x="556181" y="4417292"/>
            <a:ext cx="5410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HR MMSR before outage (average over December)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2E19DD-595E-580B-920C-AD619BE53CA0}"/>
              </a:ext>
            </a:extLst>
          </p:cNvPr>
          <p:cNvSpPr txBox="1"/>
          <p:nvPr/>
        </p:nvSpPr>
        <p:spPr>
          <a:xfrm>
            <a:off x="6192155" y="4417292"/>
            <a:ext cx="5410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HR MMSR during outage (January 1)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F0F9417-22F2-4DBA-100A-C251FA5655CA}"/>
              </a:ext>
            </a:extLst>
          </p:cNvPr>
          <p:cNvSpPr txBox="1">
            <a:spLocks/>
          </p:cNvSpPr>
          <p:nvPr/>
        </p:nvSpPr>
        <p:spPr>
          <a:xfrm>
            <a:off x="314692" y="1251523"/>
            <a:ext cx="11051398" cy="14445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Outage on December 31, 2024 caused by line failure in transmission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Affected 1.2 million customers with majority of island experiencing a blackout 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4C4A4D9-B1E3-8160-840D-9D4008491F8F}"/>
              </a:ext>
            </a:extLst>
          </p:cNvPr>
          <p:cNvSpPr/>
          <p:nvPr/>
        </p:nvSpPr>
        <p:spPr>
          <a:xfrm>
            <a:off x="3803008" y="5161803"/>
            <a:ext cx="444674" cy="519831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D683EB6-9123-8D26-DD60-EE5922A8424F}"/>
              </a:ext>
            </a:extLst>
          </p:cNvPr>
          <p:cNvSpPr/>
          <p:nvPr/>
        </p:nvSpPr>
        <p:spPr>
          <a:xfrm>
            <a:off x="9439308" y="5161803"/>
            <a:ext cx="444674" cy="519831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26ED11B-80CC-85A3-12AF-E37E8118A1B2}"/>
              </a:ext>
            </a:extLst>
          </p:cNvPr>
          <p:cNvSpPr/>
          <p:nvPr/>
        </p:nvSpPr>
        <p:spPr>
          <a:xfrm>
            <a:off x="2349497" y="5832898"/>
            <a:ext cx="444674" cy="338554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3D7BE6F-572E-5C7E-4678-42D31EFE85B6}"/>
              </a:ext>
            </a:extLst>
          </p:cNvPr>
          <p:cNvSpPr/>
          <p:nvPr/>
        </p:nvSpPr>
        <p:spPr>
          <a:xfrm>
            <a:off x="8002134" y="5832898"/>
            <a:ext cx="444674" cy="338554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7EC7482-DBC1-1270-2E6D-C214C4BC18AE}"/>
              </a:ext>
            </a:extLst>
          </p:cNvPr>
          <p:cNvSpPr/>
          <p:nvPr/>
        </p:nvSpPr>
        <p:spPr>
          <a:xfrm>
            <a:off x="3803008" y="3114026"/>
            <a:ext cx="444674" cy="519831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189D37D-57DF-B355-42F9-D89EDADDE473}"/>
              </a:ext>
            </a:extLst>
          </p:cNvPr>
          <p:cNvSpPr/>
          <p:nvPr/>
        </p:nvSpPr>
        <p:spPr>
          <a:xfrm>
            <a:off x="9439308" y="3114026"/>
            <a:ext cx="444674" cy="519831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E0B6FBC-76B1-FE1A-C5B0-4821043E8A45}"/>
              </a:ext>
            </a:extLst>
          </p:cNvPr>
          <p:cNvSpPr/>
          <p:nvPr/>
        </p:nvSpPr>
        <p:spPr>
          <a:xfrm>
            <a:off x="2349497" y="3785121"/>
            <a:ext cx="444674" cy="338554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C03075F-6B3D-CF17-2A52-984BB948C278}"/>
              </a:ext>
            </a:extLst>
          </p:cNvPr>
          <p:cNvSpPr/>
          <p:nvPr/>
        </p:nvSpPr>
        <p:spPr>
          <a:xfrm>
            <a:off x="8002134" y="3785121"/>
            <a:ext cx="444674" cy="338554"/>
          </a:xfrm>
          <a:prstGeom prst="ellipse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9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6706E-E9A4-03B5-08CB-CAFF0325B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1AFCC4-E3F9-E964-FA49-55AC1D41A7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67" r="567" b="29984"/>
          <a:stretch/>
        </p:blipFill>
        <p:spPr>
          <a:xfrm>
            <a:off x="258861" y="3861531"/>
            <a:ext cx="5765800" cy="1751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8F77B2-7D18-CA15-25DA-80528C0C95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984"/>
          <a:stretch/>
        </p:blipFill>
        <p:spPr>
          <a:xfrm>
            <a:off x="5870019" y="3861531"/>
            <a:ext cx="5765800" cy="17517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9F6608-C400-E1FD-726E-DA91A7897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Puerto Rico Case Study: Outage Index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ontent Placeholder 4">
                <a:extLst>
                  <a:ext uri="{FF2B5EF4-FFF2-40B4-BE49-F238E27FC236}">
                    <a16:creationId xmlns:a16="http://schemas.microsoft.com/office/drawing/2014/main" id="{B66DDB01-6B55-A39A-AEFD-32899C0300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4692" y="1251523"/>
                <a:ext cx="11051398" cy="144454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60"/>
                  </a:spcAft>
                  <a:buFont typeface="Arial" panose="020B0604020202020204" pitchFamily="34" charset="0"/>
                  <a:buNone/>
                  <a:defRPr sz="2200" kern="120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6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6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6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6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Measure of the percentage of light lost (relative to month of December)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Outage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𝑁𝑇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December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𝑁𝑇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Jan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. 1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𝑁𝑇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December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 100%</m:t>
                      </m:r>
                    </m:oMath>
                  </m:oMathPara>
                </a14:m>
                <a:endParaRPr lang="en-US" dirty="0"/>
              </a:p>
              <a:p>
                <a:pPr/>
                <a:endParaRPr lang="en-US" dirty="0"/>
              </a:p>
            </p:txBody>
          </p:sp>
        </mc:Choice>
        <mc:Fallback>
          <p:sp>
            <p:nvSpPr>
              <p:cNvPr id="28" name="Content Placeholder 4">
                <a:extLst>
                  <a:ext uri="{FF2B5EF4-FFF2-40B4-BE49-F238E27FC236}">
                    <a16:creationId xmlns:a16="http://schemas.microsoft.com/office/drawing/2014/main" id="{B66DDB01-6B55-A39A-AEFD-32899C030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92" y="1251523"/>
                <a:ext cx="11051398" cy="1444543"/>
              </a:xfrm>
              <a:prstGeom prst="rect">
                <a:avLst/>
              </a:prstGeom>
              <a:blipFill>
                <a:blip r:embed="rId4"/>
                <a:stretch>
                  <a:fillRect l="-573" t="-5217" b="-1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B31BC29-A157-2E71-8756-0327B7238A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" t="67333" r="-27" b="8900"/>
          <a:stretch/>
        </p:blipFill>
        <p:spPr>
          <a:xfrm>
            <a:off x="4195753" y="5728200"/>
            <a:ext cx="3657815" cy="377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A611E-92AB-0CE8-CC50-47C676F68F8E}"/>
              </a:ext>
            </a:extLst>
          </p:cNvPr>
          <p:cNvSpPr txBox="1"/>
          <p:nvPr/>
        </p:nvSpPr>
        <p:spPr>
          <a:xfrm>
            <a:off x="444518" y="3637953"/>
            <a:ext cx="5410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LR Black Marble Outage Index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FE2789-C7BD-DC6F-30CF-60D79A9824AD}"/>
              </a:ext>
            </a:extLst>
          </p:cNvPr>
          <p:cNvSpPr txBox="1"/>
          <p:nvPr/>
        </p:nvSpPr>
        <p:spPr>
          <a:xfrm>
            <a:off x="6080492" y="3637953"/>
            <a:ext cx="5410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HR MMSR Outage Index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67CF58-A768-4C1E-DED0-399A5BA8F8C4}"/>
              </a:ext>
            </a:extLst>
          </p:cNvPr>
          <p:cNvSpPr/>
          <p:nvPr/>
        </p:nvSpPr>
        <p:spPr>
          <a:xfrm>
            <a:off x="3638811" y="4321479"/>
            <a:ext cx="444674" cy="5198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ED520A6-9A4C-BD3C-8C78-191B6CDC02E3}"/>
              </a:ext>
            </a:extLst>
          </p:cNvPr>
          <p:cNvSpPr/>
          <p:nvPr/>
        </p:nvSpPr>
        <p:spPr>
          <a:xfrm>
            <a:off x="9249969" y="4321479"/>
            <a:ext cx="444674" cy="5198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878681-3A9C-6FF5-4722-C1E3AA57F945}"/>
              </a:ext>
            </a:extLst>
          </p:cNvPr>
          <p:cNvSpPr/>
          <p:nvPr/>
        </p:nvSpPr>
        <p:spPr>
          <a:xfrm>
            <a:off x="2287546" y="4992574"/>
            <a:ext cx="444674" cy="3385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3286C4-C005-5224-1870-63C6C05921B4}"/>
              </a:ext>
            </a:extLst>
          </p:cNvPr>
          <p:cNvSpPr/>
          <p:nvPr/>
        </p:nvSpPr>
        <p:spPr>
          <a:xfrm>
            <a:off x="7898704" y="4992574"/>
            <a:ext cx="444674" cy="3385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85504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Template" id="{C32312AB-8576-4A4F-B2E9-D6DA3B029C0E}" vid="{FC0E36EA-FF8D-7D46-8A92-B163893E55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47A853CBE99C45AE9476B8F307FB8E" ma:contentTypeVersion="10" ma:contentTypeDescription="Create a new document." ma:contentTypeScope="" ma:versionID="217eb925c858d63a856e9d36fff77979">
  <xsd:schema xmlns:xsd="http://www.w3.org/2001/XMLSchema" xmlns:xs="http://www.w3.org/2001/XMLSchema" xmlns:p="http://schemas.microsoft.com/office/2006/metadata/properties" xmlns:ns2="de520f9e-095b-4d0c-a1f0-1b3ed5400f4e" xmlns:ns3="5df13bf0-fe04-44d5-ae24-cbcf1ffd7bcb" targetNamespace="http://schemas.microsoft.com/office/2006/metadata/properties" ma:root="true" ma:fieldsID="4fa58f50de319e257463cc10e4d254d5" ns2:_="" ns3:_="">
    <xsd:import namespace="de520f9e-095b-4d0c-a1f0-1b3ed5400f4e"/>
    <xsd:import namespace="5df13bf0-fe04-44d5-ae24-cbcf1ffd7b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20f9e-095b-4d0c-a1f0-1b3ed5400f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13bf0-fe04-44d5-ae24-cbcf1ffd7bcb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0f0cd42-9dc8-43c2-ad7c-f88a77820940}" ma:internalName="TaxCatchAll" ma:showField="CatchAllData" ma:web="5df13bf0-fe04-44d5-ae24-cbcf1ffd7b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df13bf0-fe04-44d5-ae24-cbcf1ffd7bcb" xsi:nil="true"/>
    <lcf76f155ced4ddcb4097134ff3c332f xmlns="de520f9e-095b-4d0c-a1f0-1b3ed5400f4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801FA1-6199-4633-909B-1E28904118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7A5D40-71D0-455F-920D-E082004D9E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520f9e-095b-4d0c-a1f0-1b3ed5400f4e"/>
    <ds:schemaRef ds:uri="5df13bf0-fe04-44d5-ae24-cbcf1ffd7b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A1CA79-D4A7-447C-B754-5B82F25C0CA5}">
  <ds:schemaRefs>
    <ds:schemaRef ds:uri="http://purl.org/dc/dcmitype/"/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5df13bf0-fe04-44d5-ae24-cbcf1ffd7bcb"/>
    <ds:schemaRef ds:uri="de520f9e-095b-4d0c-a1f0-1b3ed5400f4e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 Presentation</Template>
  <TotalTime>4588</TotalTime>
  <Words>795</Words>
  <Application>Microsoft Macintosh PowerPoint</Application>
  <PresentationFormat>Widescreen</PresentationFormat>
  <Paragraphs>95</Paragraphs>
  <Slides>14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 Math</vt:lpstr>
      <vt:lpstr>Roboto</vt:lpstr>
      <vt:lpstr>Roboto Light</vt:lpstr>
      <vt:lpstr>ORNL Presentation</vt:lpstr>
      <vt:lpstr>Illuminating the Night: A Multimodal Fusion Approach to Super-Resolving Nighttime Light Images</vt:lpstr>
      <vt:lpstr>Nighttime Light (NTL) Images</vt:lpstr>
      <vt:lpstr>NTL Super-Resolution</vt:lpstr>
      <vt:lpstr>Multimodal Super-Resolution (MMSR)</vt:lpstr>
      <vt:lpstr>Multimodal Data </vt:lpstr>
      <vt:lpstr>Pipeline of Proposed MMSR Method</vt:lpstr>
      <vt:lpstr>Visual Comparison of Super-Resolution Results</vt:lpstr>
      <vt:lpstr>Puerto Rico Case Study: 2025 New Year’s Power Outage</vt:lpstr>
      <vt:lpstr>Puerto Rico Case Study: Outage Index</vt:lpstr>
      <vt:lpstr>Puerto Rico Case Study: Locations with High Variance</vt:lpstr>
      <vt:lpstr>Key Takeaways</vt:lpstr>
      <vt:lpstr>Future Directions</vt:lpstr>
      <vt:lpstr>Thank you!</vt:lpstr>
      <vt:lpstr>Histogram Distribution Comparison of MMSR Result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Sullivan, Haley</dc:creator>
  <cp:lastModifiedBy>Sullivan, Haley</cp:lastModifiedBy>
  <cp:revision>3</cp:revision>
  <dcterms:created xsi:type="dcterms:W3CDTF">2025-04-01T18:48:17Z</dcterms:created>
  <dcterms:modified xsi:type="dcterms:W3CDTF">2025-04-22T19:18:04Z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0x0101000147A853CBE99C45AE9476B8F307FB8E</vt:lpwstr>
  </property>
  <property fmtid="{D5CDD505-2E9C-101B-9397-08002B2CF9AE}" pid="3" name="MediaServiceImageTags">
    <vt:lpwstr/>
  </property>
</Properties>
</file>