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300" r:id="rId5"/>
    <p:sldId id="305" r:id="rId6"/>
    <p:sldId id="326" r:id="rId7"/>
    <p:sldId id="333" r:id="rId8"/>
    <p:sldId id="318" r:id="rId9"/>
    <p:sldId id="319" r:id="rId10"/>
    <p:sldId id="301" r:id="rId11"/>
    <p:sldId id="304" r:id="rId12"/>
    <p:sldId id="323" r:id="rId13"/>
    <p:sldId id="331" r:id="rId14"/>
    <p:sldId id="327" r:id="rId15"/>
    <p:sldId id="332" r:id="rId16"/>
    <p:sldId id="328" r:id="rId17"/>
    <p:sldId id="329" r:id="rId18"/>
    <p:sldId id="303" r:id="rId19"/>
    <p:sldId id="320" r:id="rId20"/>
    <p:sldId id="324" r:id="rId21"/>
    <p:sldId id="31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F0"/>
    <a:srgbClr val="005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5AAF00-8143-F0DB-092A-42795F8950D4}" v="4" dt="2025-04-21T23:52:27.531"/>
    <p1510:client id="{22377016-4524-AB0A-7273-20A8C77BBF44}" v="48" dt="2025-04-21T18:56:48.895"/>
    <p1510:client id="{91F7A1EF-E629-7AFA-A109-7F485562FBB1}" v="699" dt="2025-04-21T04:58:36.115"/>
    <p1510:client id="{95B530A3-0D94-36C2-94C4-B80522BAC752}" v="133" dt="2025-04-22T16:16:10.895"/>
    <p1510:client id="{C792359F-CE10-4A71-873B-0E84CB03CE04}" v="1" dt="2025-04-21T03:22:31.924"/>
    <p1510:client id="{CFAB56AA-4607-BFEC-A809-7B1FB32333BB}" v="195" dt="2025-04-21T19:22:50.778"/>
  </p1510:revLst>
</p1510:revInfo>
</file>

<file path=ppt/tableStyles.xml><?xml version="1.0" encoding="utf-8"?>
<a:tblStyleLst xmlns:a="http://schemas.openxmlformats.org/drawingml/2006/main" def="{C083E6E3-FA7D-4D7B-A595-EF9225AFEA82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bey Hightower (ALHIGH5764)" userId="S::alhigh5764@ung.edu::c345297c-b00a-4557-8c37-686e9cbf5231" providerId="AD" clId="Web-{1B5AAF00-8143-F0DB-092A-42795F8950D4}"/>
    <pc:docChg chg="modSld">
      <pc:chgData name="Abbey Hightower (ALHIGH5764)" userId="S::alhigh5764@ung.edu::c345297c-b00a-4557-8c37-686e9cbf5231" providerId="AD" clId="Web-{1B5AAF00-8143-F0DB-092A-42795F8950D4}" dt="2025-04-21T23:52:25.312" v="2" actId="20577"/>
      <pc:docMkLst>
        <pc:docMk/>
      </pc:docMkLst>
      <pc:sldChg chg="modSp">
        <pc:chgData name="Abbey Hightower (ALHIGH5764)" userId="S::alhigh5764@ung.edu::c345297c-b00a-4557-8c37-686e9cbf5231" providerId="AD" clId="Web-{1B5AAF00-8143-F0DB-092A-42795F8950D4}" dt="2025-04-21T23:52:25.312" v="2" actId="20577"/>
        <pc:sldMkLst>
          <pc:docMk/>
          <pc:sldMk cId="1068343606" sldId="300"/>
        </pc:sldMkLst>
        <pc:spChg chg="mod">
          <ac:chgData name="Abbey Hightower (ALHIGH5764)" userId="S::alhigh5764@ung.edu::c345297c-b00a-4557-8c37-686e9cbf5231" providerId="AD" clId="Web-{1B5AAF00-8143-F0DB-092A-42795F8950D4}" dt="2025-04-21T23:52:25.312" v="2" actId="20577"/>
          <ac:spMkLst>
            <pc:docMk/>
            <pc:sldMk cId="1068343606" sldId="300"/>
            <ac:spMk id="3" creationId="{E9D97285-76D8-7E4B-5301-2C5C7F50D0A6}"/>
          </ac:spMkLst>
        </pc:spChg>
      </pc:sldChg>
    </pc:docChg>
  </pc:docChgLst>
  <pc:docChgLst>
    <pc:chgData name="Abbey Hightower (ALHIGH5764)" userId="S::alhigh5764@ung.edu::c345297c-b00a-4557-8c37-686e9cbf5231" providerId="AD" clId="Web-{22377016-4524-AB0A-7273-20A8C77BBF44}"/>
    <pc:docChg chg="modSld">
      <pc:chgData name="Abbey Hightower (ALHIGH5764)" userId="S::alhigh5764@ung.edu::c345297c-b00a-4557-8c37-686e9cbf5231" providerId="AD" clId="Web-{22377016-4524-AB0A-7273-20A8C77BBF44}" dt="2025-04-21T18:56:48.895" v="32" actId="14100"/>
      <pc:docMkLst>
        <pc:docMk/>
      </pc:docMkLst>
      <pc:sldChg chg="modSp">
        <pc:chgData name="Abbey Hightower (ALHIGH5764)" userId="S::alhigh5764@ung.edu::c345297c-b00a-4557-8c37-686e9cbf5231" providerId="AD" clId="Web-{22377016-4524-AB0A-7273-20A8C77BBF44}" dt="2025-04-21T17:45:35.958" v="11" actId="1076"/>
        <pc:sldMkLst>
          <pc:docMk/>
          <pc:sldMk cId="1659570168" sldId="301"/>
        </pc:sldMkLst>
        <pc:spChg chg="mod">
          <ac:chgData name="Abbey Hightower (ALHIGH5764)" userId="S::alhigh5764@ung.edu::c345297c-b00a-4557-8c37-686e9cbf5231" providerId="AD" clId="Web-{22377016-4524-AB0A-7273-20A8C77BBF44}" dt="2025-04-21T17:45:33.396" v="9" actId="20577"/>
          <ac:spMkLst>
            <pc:docMk/>
            <pc:sldMk cId="1659570168" sldId="301"/>
            <ac:spMk id="4" creationId="{CC35764A-06BF-17D4-EE6D-670F5F3FC09A}"/>
          </ac:spMkLst>
        </pc:spChg>
        <pc:picChg chg="mod">
          <ac:chgData name="Abbey Hightower (ALHIGH5764)" userId="S::alhigh5764@ung.edu::c345297c-b00a-4557-8c37-686e9cbf5231" providerId="AD" clId="Web-{22377016-4524-AB0A-7273-20A8C77BBF44}" dt="2025-04-21T17:45:35.958" v="11" actId="1076"/>
          <ac:picMkLst>
            <pc:docMk/>
            <pc:sldMk cId="1659570168" sldId="301"/>
            <ac:picMk id="3" creationId="{36FEEA60-7F73-0C2A-E90A-2865FFF24CC9}"/>
          </ac:picMkLst>
        </pc:picChg>
      </pc:sldChg>
      <pc:sldChg chg="delSp">
        <pc:chgData name="Abbey Hightower (ALHIGH5764)" userId="S::alhigh5764@ung.edu::c345297c-b00a-4557-8c37-686e9cbf5231" providerId="AD" clId="Web-{22377016-4524-AB0A-7273-20A8C77BBF44}" dt="2025-04-21T17:59:17.262" v="16"/>
        <pc:sldMkLst>
          <pc:docMk/>
          <pc:sldMk cId="3110353853" sldId="304"/>
        </pc:sldMkLst>
        <pc:spChg chg="del">
          <ac:chgData name="Abbey Hightower (ALHIGH5764)" userId="S::alhigh5764@ung.edu::c345297c-b00a-4557-8c37-686e9cbf5231" providerId="AD" clId="Web-{22377016-4524-AB0A-7273-20A8C77BBF44}" dt="2025-04-21T17:59:17.262" v="16"/>
          <ac:spMkLst>
            <pc:docMk/>
            <pc:sldMk cId="3110353853" sldId="304"/>
            <ac:spMk id="3" creationId="{52AF6D8D-E130-15A4-5533-614F7B29CC48}"/>
          </ac:spMkLst>
        </pc:spChg>
      </pc:sldChg>
      <pc:sldChg chg="modSp">
        <pc:chgData name="Abbey Hightower (ALHIGH5764)" userId="S::alhigh5764@ung.edu::c345297c-b00a-4557-8c37-686e9cbf5231" providerId="AD" clId="Web-{22377016-4524-AB0A-7273-20A8C77BBF44}" dt="2025-04-21T18:49:31.517" v="23" actId="20577"/>
        <pc:sldMkLst>
          <pc:docMk/>
          <pc:sldMk cId="3648395539" sldId="318"/>
        </pc:sldMkLst>
        <pc:spChg chg="mod">
          <ac:chgData name="Abbey Hightower (ALHIGH5764)" userId="S::alhigh5764@ung.edu::c345297c-b00a-4557-8c37-686e9cbf5231" providerId="AD" clId="Web-{22377016-4524-AB0A-7273-20A8C77BBF44}" dt="2025-04-21T18:49:31.517" v="23" actId="20577"/>
          <ac:spMkLst>
            <pc:docMk/>
            <pc:sldMk cId="3648395539" sldId="318"/>
            <ac:spMk id="3" creationId="{881E9178-0BB2-10B8-9B68-FDF5371A0576}"/>
          </ac:spMkLst>
        </pc:spChg>
      </pc:sldChg>
      <pc:sldChg chg="modSp">
        <pc:chgData name="Abbey Hightower (ALHIGH5764)" userId="S::alhigh5764@ung.edu::c345297c-b00a-4557-8c37-686e9cbf5231" providerId="AD" clId="Web-{22377016-4524-AB0A-7273-20A8C77BBF44}" dt="2025-04-21T18:56:48.895" v="32" actId="14100"/>
        <pc:sldMkLst>
          <pc:docMk/>
          <pc:sldMk cId="2038721346" sldId="319"/>
        </pc:sldMkLst>
        <pc:spChg chg="mod">
          <ac:chgData name="Abbey Hightower (ALHIGH5764)" userId="S::alhigh5764@ung.edu::c345297c-b00a-4557-8c37-686e9cbf5231" providerId="AD" clId="Web-{22377016-4524-AB0A-7273-20A8C77BBF44}" dt="2025-04-21T18:56:48.895" v="32" actId="14100"/>
          <ac:spMkLst>
            <pc:docMk/>
            <pc:sldMk cId="2038721346" sldId="319"/>
            <ac:spMk id="3" creationId="{E5145BE5-C31C-7C13-E411-47D45F4EC5B3}"/>
          </ac:spMkLst>
        </pc:spChg>
        <pc:graphicFrameChg chg="mod">
          <ac:chgData name="Abbey Hightower (ALHIGH5764)" userId="S::alhigh5764@ung.edu::c345297c-b00a-4557-8c37-686e9cbf5231" providerId="AD" clId="Web-{22377016-4524-AB0A-7273-20A8C77BBF44}" dt="2025-04-21T18:50:59.595" v="27" actId="1076"/>
          <ac:graphicFrameMkLst>
            <pc:docMk/>
            <pc:sldMk cId="2038721346" sldId="319"/>
            <ac:graphicFrameMk id="8" creationId="{BED3A564-9E2A-2B32-4182-3C9B1ED081AB}"/>
          </ac:graphicFrameMkLst>
        </pc:graphicFrameChg>
      </pc:sldChg>
      <pc:sldChg chg="delSp">
        <pc:chgData name="Abbey Hightower (ALHIGH5764)" userId="S::alhigh5764@ung.edu::c345297c-b00a-4557-8c37-686e9cbf5231" providerId="AD" clId="Web-{22377016-4524-AB0A-7273-20A8C77BBF44}" dt="2025-04-21T17:44:38.224" v="0"/>
        <pc:sldMkLst>
          <pc:docMk/>
          <pc:sldMk cId="3397686701" sldId="323"/>
        </pc:sldMkLst>
        <pc:spChg chg="del">
          <ac:chgData name="Abbey Hightower (ALHIGH5764)" userId="S::alhigh5764@ung.edu::c345297c-b00a-4557-8c37-686e9cbf5231" providerId="AD" clId="Web-{22377016-4524-AB0A-7273-20A8C77BBF44}" dt="2025-04-21T17:44:38.224" v="0"/>
          <ac:spMkLst>
            <pc:docMk/>
            <pc:sldMk cId="3397686701" sldId="323"/>
            <ac:spMk id="7" creationId="{71A0BDCA-A6D4-861F-651F-041C5ED18B71}"/>
          </ac:spMkLst>
        </pc:spChg>
      </pc:sldChg>
      <pc:sldChg chg="delSp modSp">
        <pc:chgData name="Abbey Hightower (ALHIGH5764)" userId="S::alhigh5764@ung.edu::c345297c-b00a-4557-8c37-686e9cbf5231" providerId="AD" clId="Web-{22377016-4524-AB0A-7273-20A8C77BBF44}" dt="2025-04-21T17:51:24.665" v="15"/>
        <pc:sldMkLst>
          <pc:docMk/>
          <pc:sldMk cId="580084866" sldId="327"/>
        </pc:sldMkLst>
        <pc:spChg chg="del">
          <ac:chgData name="Abbey Hightower (ALHIGH5764)" userId="S::alhigh5764@ung.edu::c345297c-b00a-4557-8c37-686e9cbf5231" providerId="AD" clId="Web-{22377016-4524-AB0A-7273-20A8C77BBF44}" dt="2025-04-21T17:44:49.567" v="1"/>
          <ac:spMkLst>
            <pc:docMk/>
            <pc:sldMk cId="580084866" sldId="327"/>
            <ac:spMk id="6" creationId="{58C662B1-A85F-E59B-A583-0CA41179E560}"/>
          </ac:spMkLst>
        </pc:spChg>
        <pc:picChg chg="mod">
          <ac:chgData name="Abbey Hightower (ALHIGH5764)" userId="S::alhigh5764@ung.edu::c345297c-b00a-4557-8c37-686e9cbf5231" providerId="AD" clId="Web-{22377016-4524-AB0A-7273-20A8C77BBF44}" dt="2025-04-21T17:51:24.665" v="15"/>
          <ac:picMkLst>
            <pc:docMk/>
            <pc:sldMk cId="580084866" sldId="327"/>
            <ac:picMk id="3" creationId="{BEB2BE28-3D8D-9AFF-5609-9849D9EBCDFE}"/>
          </ac:picMkLst>
        </pc:picChg>
        <pc:picChg chg="mod">
          <ac:chgData name="Abbey Hightower (ALHIGH5764)" userId="S::alhigh5764@ung.edu::c345297c-b00a-4557-8c37-686e9cbf5231" providerId="AD" clId="Web-{22377016-4524-AB0A-7273-20A8C77BBF44}" dt="2025-04-21T17:51:17.055" v="14"/>
          <ac:picMkLst>
            <pc:docMk/>
            <pc:sldMk cId="580084866" sldId="327"/>
            <ac:picMk id="5" creationId="{E366C8CB-F395-77A8-E25E-31894CD2C93E}"/>
          </ac:picMkLst>
        </pc:picChg>
      </pc:sldChg>
      <pc:sldChg chg="modSp">
        <pc:chgData name="Abbey Hightower (ALHIGH5764)" userId="S::alhigh5764@ung.edu::c345297c-b00a-4557-8c37-686e9cbf5231" providerId="AD" clId="Web-{22377016-4524-AB0A-7273-20A8C77BBF44}" dt="2025-04-21T17:45:04.224" v="2" actId="1076"/>
        <pc:sldMkLst>
          <pc:docMk/>
          <pc:sldMk cId="3201798091" sldId="333"/>
        </pc:sldMkLst>
        <pc:picChg chg="mod">
          <ac:chgData name="Abbey Hightower (ALHIGH5764)" userId="S::alhigh5764@ung.edu::c345297c-b00a-4557-8c37-686e9cbf5231" providerId="AD" clId="Web-{22377016-4524-AB0A-7273-20A8C77BBF44}" dt="2025-04-21T17:45:04.224" v="2" actId="1076"/>
          <ac:picMkLst>
            <pc:docMk/>
            <pc:sldMk cId="3201798091" sldId="333"/>
            <ac:picMk id="6" creationId="{4F8DA108-704A-BB34-87B9-1E8EA92116EA}"/>
          </ac:picMkLst>
        </pc:picChg>
      </pc:sldChg>
    </pc:docChg>
  </pc:docChgLst>
  <pc:docChgLst>
    <pc:chgData name="Abbey Hightower (ALHIGH5764)" userId="S::alhigh5764@ung.edu::c345297c-b00a-4557-8c37-686e9cbf5231" providerId="AD" clId="Web-{95B530A3-0D94-36C2-94C4-B80522BAC752}"/>
    <pc:docChg chg="modSld">
      <pc:chgData name="Abbey Hightower (ALHIGH5764)" userId="S::alhigh5764@ung.edu::c345297c-b00a-4557-8c37-686e9cbf5231" providerId="AD" clId="Web-{95B530A3-0D94-36C2-94C4-B80522BAC752}" dt="2025-04-22T16:16:10.286" v="91" actId="20577"/>
      <pc:docMkLst>
        <pc:docMk/>
      </pc:docMkLst>
      <pc:sldChg chg="modSp">
        <pc:chgData name="Abbey Hightower (ALHIGH5764)" userId="S::alhigh5764@ung.edu::c345297c-b00a-4557-8c37-686e9cbf5231" providerId="AD" clId="Web-{95B530A3-0D94-36C2-94C4-B80522BAC752}" dt="2025-04-22T16:16:10.286" v="91" actId="20577"/>
        <pc:sldMkLst>
          <pc:docMk/>
          <pc:sldMk cId="1068343606" sldId="300"/>
        </pc:sldMkLst>
        <pc:spChg chg="mod">
          <ac:chgData name="Abbey Hightower (ALHIGH5764)" userId="S::alhigh5764@ung.edu::c345297c-b00a-4557-8c37-686e9cbf5231" providerId="AD" clId="Web-{95B530A3-0D94-36C2-94C4-B80522BAC752}" dt="2025-04-22T16:16:10.286" v="91" actId="20577"/>
          <ac:spMkLst>
            <pc:docMk/>
            <pc:sldMk cId="1068343606" sldId="300"/>
            <ac:spMk id="3" creationId="{E9D97285-76D8-7E4B-5301-2C5C7F50D0A6}"/>
          </ac:spMkLst>
        </pc:spChg>
      </pc:sldChg>
      <pc:sldChg chg="modSp">
        <pc:chgData name="Abbey Hightower (ALHIGH5764)" userId="S::alhigh5764@ung.edu::c345297c-b00a-4557-8c37-686e9cbf5231" providerId="AD" clId="Web-{95B530A3-0D94-36C2-94C4-B80522BAC752}" dt="2025-04-22T16:14:21.390" v="67" actId="20577"/>
        <pc:sldMkLst>
          <pc:docMk/>
          <pc:sldMk cId="2867898568" sldId="324"/>
        </pc:sldMkLst>
        <pc:spChg chg="mod">
          <ac:chgData name="Abbey Hightower (ALHIGH5764)" userId="S::alhigh5764@ung.edu::c345297c-b00a-4557-8c37-686e9cbf5231" providerId="AD" clId="Web-{95B530A3-0D94-36C2-94C4-B80522BAC752}" dt="2025-04-22T16:14:21.390" v="67" actId="20577"/>
          <ac:spMkLst>
            <pc:docMk/>
            <pc:sldMk cId="2867898568" sldId="324"/>
            <ac:spMk id="5" creationId="{131CDB50-54CF-4CC2-108B-BF2A6F8D3743}"/>
          </ac:spMkLst>
        </pc:spChg>
      </pc:sldChg>
      <pc:sldChg chg="modSp">
        <pc:chgData name="Abbey Hightower (ALHIGH5764)" userId="S::alhigh5764@ung.edu::c345297c-b00a-4557-8c37-686e9cbf5231" providerId="AD" clId="Web-{95B530A3-0D94-36C2-94C4-B80522BAC752}" dt="2025-04-22T16:15:12.408" v="70" actId="20577"/>
        <pc:sldMkLst>
          <pc:docMk/>
          <pc:sldMk cId="2760861557" sldId="326"/>
        </pc:sldMkLst>
        <pc:spChg chg="mod">
          <ac:chgData name="Abbey Hightower (ALHIGH5764)" userId="S::alhigh5764@ung.edu::c345297c-b00a-4557-8c37-686e9cbf5231" providerId="AD" clId="Web-{95B530A3-0D94-36C2-94C4-B80522BAC752}" dt="2025-04-22T16:10:07.879" v="43" actId="1076"/>
          <ac:spMkLst>
            <pc:docMk/>
            <pc:sldMk cId="2760861557" sldId="326"/>
            <ac:spMk id="2" creationId="{6CDB1416-8A13-1332-D0D1-558AFE1BBFEE}"/>
          </ac:spMkLst>
        </pc:spChg>
        <pc:spChg chg="mod">
          <ac:chgData name="Abbey Hightower (ALHIGH5764)" userId="S::alhigh5764@ung.edu::c345297c-b00a-4557-8c37-686e9cbf5231" providerId="AD" clId="Web-{95B530A3-0D94-36C2-94C4-B80522BAC752}" dt="2025-04-22T16:15:12.408" v="70" actId="20577"/>
          <ac:spMkLst>
            <pc:docMk/>
            <pc:sldMk cId="2760861557" sldId="326"/>
            <ac:spMk id="4" creationId="{A402869B-7145-4633-376F-C015FE21FC54}"/>
          </ac:spMkLst>
        </pc:spChg>
      </pc:sldChg>
      <pc:sldChg chg="addSp delSp modSp">
        <pc:chgData name="Abbey Hightower (ALHIGH5764)" userId="S::alhigh5764@ung.edu::c345297c-b00a-4557-8c37-686e9cbf5231" providerId="AD" clId="Web-{95B530A3-0D94-36C2-94C4-B80522BAC752}" dt="2025-04-22T16:13:51.420" v="52" actId="1076"/>
        <pc:sldMkLst>
          <pc:docMk/>
          <pc:sldMk cId="2055517544" sldId="329"/>
        </pc:sldMkLst>
        <pc:picChg chg="del">
          <ac:chgData name="Abbey Hightower (ALHIGH5764)" userId="S::alhigh5764@ung.edu::c345297c-b00a-4557-8c37-686e9cbf5231" providerId="AD" clId="Web-{95B530A3-0D94-36C2-94C4-B80522BAC752}" dt="2025-04-22T16:13:19.278" v="44"/>
          <ac:picMkLst>
            <pc:docMk/>
            <pc:sldMk cId="2055517544" sldId="329"/>
            <ac:picMk id="3" creationId="{617AF13F-4D32-3323-E2CC-629F251A7772}"/>
          </ac:picMkLst>
        </pc:picChg>
        <pc:picChg chg="mod">
          <ac:chgData name="Abbey Hightower (ALHIGH5764)" userId="S::alhigh5764@ung.edu::c345297c-b00a-4557-8c37-686e9cbf5231" providerId="AD" clId="Web-{95B530A3-0D94-36C2-94C4-B80522BAC752}" dt="2025-04-22T16:13:51.420" v="52" actId="1076"/>
          <ac:picMkLst>
            <pc:docMk/>
            <pc:sldMk cId="2055517544" sldId="329"/>
            <ac:picMk id="5" creationId="{FDD776A5-F953-6A81-8F2D-06843C0EFCAF}"/>
          </ac:picMkLst>
        </pc:picChg>
        <pc:picChg chg="add mod">
          <ac:chgData name="Abbey Hightower (ALHIGH5764)" userId="S::alhigh5764@ung.edu::c345297c-b00a-4557-8c37-686e9cbf5231" providerId="AD" clId="Web-{95B530A3-0D94-36C2-94C4-B80522BAC752}" dt="2025-04-22T16:13:44.045" v="50" actId="1076"/>
          <ac:picMkLst>
            <pc:docMk/>
            <pc:sldMk cId="2055517544" sldId="329"/>
            <ac:picMk id="6" creationId="{C00639F7-A73A-991C-6CB7-6B07A800B5FD}"/>
          </ac:picMkLst>
        </pc:picChg>
      </pc:sldChg>
      <pc:sldChg chg="modSp">
        <pc:chgData name="Abbey Hightower (ALHIGH5764)" userId="S::alhigh5764@ung.edu::c345297c-b00a-4557-8c37-686e9cbf5231" providerId="AD" clId="Web-{95B530A3-0D94-36C2-94C4-B80522BAC752}" dt="2025-04-22T16:05:47.914" v="1" actId="1076"/>
        <pc:sldMkLst>
          <pc:docMk/>
          <pc:sldMk cId="371410655" sldId="332"/>
        </pc:sldMkLst>
        <pc:picChg chg="mod">
          <ac:chgData name="Abbey Hightower (ALHIGH5764)" userId="S::alhigh5764@ung.edu::c345297c-b00a-4557-8c37-686e9cbf5231" providerId="AD" clId="Web-{95B530A3-0D94-36C2-94C4-B80522BAC752}" dt="2025-04-22T16:05:47.914" v="1" actId="1076"/>
          <ac:picMkLst>
            <pc:docMk/>
            <pc:sldMk cId="371410655" sldId="332"/>
            <ac:picMk id="6" creationId="{4EC32689-3B5C-D49A-D7D3-96E5988E535F}"/>
          </ac:picMkLst>
        </pc:picChg>
      </pc:sldChg>
      <pc:sldChg chg="addSp modSp">
        <pc:chgData name="Abbey Hightower (ALHIGH5764)" userId="S::alhigh5764@ung.edu::c345297c-b00a-4557-8c37-686e9cbf5231" providerId="AD" clId="Web-{95B530A3-0D94-36C2-94C4-B80522BAC752}" dt="2025-04-22T16:09:01.267" v="37" actId="1076"/>
        <pc:sldMkLst>
          <pc:docMk/>
          <pc:sldMk cId="3201798091" sldId="333"/>
        </pc:sldMkLst>
        <pc:spChg chg="mod">
          <ac:chgData name="Abbey Hightower (ALHIGH5764)" userId="S::alhigh5764@ung.edu::c345297c-b00a-4557-8c37-686e9cbf5231" providerId="AD" clId="Web-{95B530A3-0D94-36C2-94C4-B80522BAC752}" dt="2025-04-22T16:09:01.267" v="37" actId="1076"/>
          <ac:spMkLst>
            <pc:docMk/>
            <pc:sldMk cId="3201798091" sldId="333"/>
            <ac:spMk id="2" creationId="{6CB1C09E-2556-E282-B97A-5C68B9D61658}"/>
          </ac:spMkLst>
        </pc:spChg>
        <pc:spChg chg="add mod">
          <ac:chgData name="Abbey Hightower (ALHIGH5764)" userId="S::alhigh5764@ung.edu::c345297c-b00a-4557-8c37-686e9cbf5231" providerId="AD" clId="Web-{95B530A3-0D94-36C2-94C4-B80522BAC752}" dt="2025-04-22T16:08:34.437" v="32" actId="1076"/>
          <ac:spMkLst>
            <pc:docMk/>
            <pc:sldMk cId="3201798091" sldId="333"/>
            <ac:spMk id="5" creationId="{7C592FBE-635C-B861-ACD0-E2AF260AFFC3}"/>
          </ac:spMkLst>
        </pc:spChg>
      </pc:sldChg>
    </pc:docChg>
  </pc:docChgLst>
  <pc:docChgLst>
    <pc:chgData name="Abbey Hightower (ALHIGH5764)" userId="S::alhigh5764@ung.edu::c345297c-b00a-4557-8c37-686e9cbf5231" providerId="AD" clId="Web-{CFAB56AA-4607-BFEC-A809-7B1FB32333BB}"/>
    <pc:docChg chg="modSld">
      <pc:chgData name="Abbey Hightower (ALHIGH5764)" userId="S::alhigh5764@ung.edu::c345297c-b00a-4557-8c37-686e9cbf5231" providerId="AD" clId="Web-{CFAB56AA-4607-BFEC-A809-7B1FB32333BB}" dt="2025-04-21T19:22:50.778" v="113" actId="14100"/>
      <pc:docMkLst>
        <pc:docMk/>
      </pc:docMkLst>
      <pc:sldChg chg="delSp modSp">
        <pc:chgData name="Abbey Hightower (ALHIGH5764)" userId="S::alhigh5764@ung.edu::c345297c-b00a-4557-8c37-686e9cbf5231" providerId="AD" clId="Web-{CFAB56AA-4607-BFEC-A809-7B1FB32333BB}" dt="2025-04-21T19:13:20.529" v="2" actId="1076"/>
        <pc:sldMkLst>
          <pc:docMk/>
          <pc:sldMk cId="1659570168" sldId="301"/>
        </pc:sldMkLst>
        <pc:spChg chg="del">
          <ac:chgData name="Abbey Hightower (ALHIGH5764)" userId="S::alhigh5764@ung.edu::c345297c-b00a-4557-8c37-686e9cbf5231" providerId="AD" clId="Web-{CFAB56AA-4607-BFEC-A809-7B1FB32333BB}" dt="2025-04-21T19:13:13.873" v="1"/>
          <ac:spMkLst>
            <pc:docMk/>
            <pc:sldMk cId="1659570168" sldId="301"/>
            <ac:spMk id="5" creationId="{099E67F7-9FC6-6B7B-B565-BB9E4DC8B0C7}"/>
          </ac:spMkLst>
        </pc:spChg>
        <pc:picChg chg="mod">
          <ac:chgData name="Abbey Hightower (ALHIGH5764)" userId="S::alhigh5764@ung.edu::c345297c-b00a-4557-8c37-686e9cbf5231" providerId="AD" clId="Web-{CFAB56AA-4607-BFEC-A809-7B1FB32333BB}" dt="2025-04-21T19:13:20.529" v="2" actId="1076"/>
          <ac:picMkLst>
            <pc:docMk/>
            <pc:sldMk cId="1659570168" sldId="301"/>
            <ac:picMk id="3" creationId="{36FEEA60-7F73-0C2A-E90A-2865FFF24CC9}"/>
          </ac:picMkLst>
        </pc:picChg>
      </pc:sldChg>
      <pc:sldChg chg="addSp modSp">
        <pc:chgData name="Abbey Hightower (ALHIGH5764)" userId="S::alhigh5764@ung.edu::c345297c-b00a-4557-8c37-686e9cbf5231" providerId="AD" clId="Web-{CFAB56AA-4607-BFEC-A809-7B1FB32333BB}" dt="2025-04-21T19:20:40.059" v="87" actId="1076"/>
        <pc:sldMkLst>
          <pc:docMk/>
          <pc:sldMk cId="3397686701" sldId="323"/>
        </pc:sldMkLst>
        <pc:spChg chg="add mod">
          <ac:chgData name="Abbey Hightower (ALHIGH5764)" userId="S::alhigh5764@ung.edu::c345297c-b00a-4557-8c37-686e9cbf5231" providerId="AD" clId="Web-{CFAB56AA-4607-BFEC-A809-7B1FB32333BB}" dt="2025-04-21T19:20:40.059" v="87" actId="1076"/>
          <ac:spMkLst>
            <pc:docMk/>
            <pc:sldMk cId="3397686701" sldId="323"/>
            <ac:spMk id="8" creationId="{23862813-8E26-9C1F-86BC-C31C22C54517}"/>
          </ac:spMkLst>
        </pc:spChg>
        <pc:spChg chg="add mod">
          <ac:chgData name="Abbey Hightower (ALHIGH5764)" userId="S::alhigh5764@ung.edu::c345297c-b00a-4557-8c37-686e9cbf5231" providerId="AD" clId="Web-{CFAB56AA-4607-BFEC-A809-7B1FB32333BB}" dt="2025-04-21T19:20:17.700" v="73" actId="20577"/>
          <ac:spMkLst>
            <pc:docMk/>
            <pc:sldMk cId="3397686701" sldId="323"/>
            <ac:spMk id="10" creationId="{CCD5ADE9-33BD-8BC0-CF4D-5C730BD18EBC}"/>
          </ac:spMkLst>
        </pc:spChg>
        <pc:spChg chg="add mod">
          <ac:chgData name="Abbey Hightower (ALHIGH5764)" userId="S::alhigh5764@ung.edu::c345297c-b00a-4557-8c37-686e9cbf5231" providerId="AD" clId="Web-{CFAB56AA-4607-BFEC-A809-7B1FB32333BB}" dt="2025-04-21T19:20:04.200" v="66" actId="1076"/>
          <ac:spMkLst>
            <pc:docMk/>
            <pc:sldMk cId="3397686701" sldId="323"/>
            <ac:spMk id="12" creationId="{9602DBC7-C7F7-F535-E2F7-CD958B910055}"/>
          </ac:spMkLst>
        </pc:spChg>
      </pc:sldChg>
      <pc:sldChg chg="addSp modSp">
        <pc:chgData name="Abbey Hightower (ALHIGH5764)" userId="S::alhigh5764@ung.edu::c345297c-b00a-4557-8c37-686e9cbf5231" providerId="AD" clId="Web-{CFAB56AA-4607-BFEC-A809-7B1FB32333BB}" dt="2025-04-21T19:22:50.778" v="113" actId="14100"/>
        <pc:sldMkLst>
          <pc:docMk/>
          <pc:sldMk cId="580084866" sldId="327"/>
        </pc:sldMkLst>
        <pc:spChg chg="add mod">
          <ac:chgData name="Abbey Hightower (ALHIGH5764)" userId="S::alhigh5764@ung.edu::c345297c-b00a-4557-8c37-686e9cbf5231" providerId="AD" clId="Web-{CFAB56AA-4607-BFEC-A809-7B1FB32333BB}" dt="2025-04-21T19:18:20.278" v="23" actId="1076"/>
          <ac:spMkLst>
            <pc:docMk/>
            <pc:sldMk cId="580084866" sldId="327"/>
            <ac:spMk id="6" creationId="{CC13A1BB-E14E-4D58-570C-76F2D7F63E9D}"/>
          </ac:spMkLst>
        </pc:spChg>
        <pc:spChg chg="add mod">
          <ac:chgData name="Abbey Hightower (ALHIGH5764)" userId="S::alhigh5764@ung.edu::c345297c-b00a-4557-8c37-686e9cbf5231" providerId="AD" clId="Web-{CFAB56AA-4607-BFEC-A809-7B1FB32333BB}" dt="2025-04-21T19:18:43.591" v="33" actId="14100"/>
          <ac:spMkLst>
            <pc:docMk/>
            <pc:sldMk cId="580084866" sldId="327"/>
            <ac:spMk id="8" creationId="{F105A647-7167-D77A-5B26-2F96A95A0A9B}"/>
          </ac:spMkLst>
        </pc:spChg>
        <pc:picChg chg="mod">
          <ac:chgData name="Abbey Hightower (ALHIGH5764)" userId="S::alhigh5764@ung.edu::c345297c-b00a-4557-8c37-686e9cbf5231" providerId="AD" clId="Web-{CFAB56AA-4607-BFEC-A809-7B1FB32333BB}" dt="2025-04-21T19:17:22.779" v="3"/>
          <ac:picMkLst>
            <pc:docMk/>
            <pc:sldMk cId="580084866" sldId="327"/>
            <ac:picMk id="5" creationId="{E366C8CB-F395-77A8-E25E-31894CD2C93E}"/>
          </ac:picMkLst>
        </pc:picChg>
        <pc:picChg chg="mod">
          <ac:chgData name="Abbey Hightower (ALHIGH5764)" userId="S::alhigh5764@ung.edu::c345297c-b00a-4557-8c37-686e9cbf5231" providerId="AD" clId="Web-{CFAB56AA-4607-BFEC-A809-7B1FB32333BB}" dt="2025-04-21T19:22:50.778" v="113" actId="14100"/>
          <ac:picMkLst>
            <pc:docMk/>
            <pc:sldMk cId="580084866" sldId="327"/>
            <ac:picMk id="7" creationId="{062BF1B2-2B31-9772-99AC-B5F94824831D}"/>
          </ac:picMkLst>
        </pc:picChg>
      </pc:sldChg>
      <pc:sldChg chg="addSp modSp">
        <pc:chgData name="Abbey Hightower (ALHIGH5764)" userId="S::alhigh5764@ung.edu::c345297c-b00a-4557-8c37-686e9cbf5231" providerId="AD" clId="Web-{CFAB56AA-4607-BFEC-A809-7B1FB32333BB}" dt="2025-04-21T19:22:31.637" v="112" actId="20577"/>
        <pc:sldMkLst>
          <pc:docMk/>
          <pc:sldMk cId="2015838695" sldId="331"/>
        </pc:sldMkLst>
        <pc:spChg chg="add mod">
          <ac:chgData name="Abbey Hightower (ALHIGH5764)" userId="S::alhigh5764@ung.edu::c345297c-b00a-4557-8c37-686e9cbf5231" providerId="AD" clId="Web-{CFAB56AA-4607-BFEC-A809-7B1FB32333BB}" dt="2025-04-21T19:22:31.637" v="112" actId="20577"/>
          <ac:spMkLst>
            <pc:docMk/>
            <pc:sldMk cId="2015838695" sldId="331"/>
            <ac:spMk id="8" creationId="{2EEB20D5-9401-A38B-DC66-121F3F3F83BF}"/>
          </ac:spMkLst>
        </pc:spChg>
        <pc:spChg chg="add mod">
          <ac:chgData name="Abbey Hightower (ALHIGH5764)" userId="S::alhigh5764@ung.edu::c345297c-b00a-4557-8c37-686e9cbf5231" providerId="AD" clId="Web-{CFAB56AA-4607-BFEC-A809-7B1FB32333BB}" dt="2025-04-21T19:22:22.028" v="104" actId="20577"/>
          <ac:spMkLst>
            <pc:docMk/>
            <pc:sldMk cId="2015838695" sldId="331"/>
            <ac:spMk id="10" creationId="{86F7EAA4-30FC-4524-0C2F-9701D3E3F621}"/>
          </ac:spMkLst>
        </pc:spChg>
        <pc:spChg chg="add mod">
          <ac:chgData name="Abbey Hightower (ALHIGH5764)" userId="S::alhigh5764@ung.edu::c345297c-b00a-4557-8c37-686e9cbf5231" providerId="AD" clId="Web-{CFAB56AA-4607-BFEC-A809-7B1FB32333BB}" dt="2025-04-21T19:22:04.325" v="100" actId="14100"/>
          <ac:spMkLst>
            <pc:docMk/>
            <pc:sldMk cId="2015838695" sldId="331"/>
            <ac:spMk id="12" creationId="{3C6553E7-61F2-2152-235A-BFD32EA9A519}"/>
          </ac:spMkLst>
        </pc:spChg>
      </pc:sldChg>
      <pc:sldChg chg="addSp modSp">
        <pc:chgData name="Abbey Hightower (ALHIGH5764)" userId="S::alhigh5764@ung.edu::c345297c-b00a-4557-8c37-686e9cbf5231" providerId="AD" clId="Web-{CFAB56AA-4607-BFEC-A809-7B1FB32333BB}" dt="2025-04-21T19:19:17.060" v="50" actId="14100"/>
        <pc:sldMkLst>
          <pc:docMk/>
          <pc:sldMk cId="371410655" sldId="332"/>
        </pc:sldMkLst>
        <pc:spChg chg="add">
          <ac:chgData name="Abbey Hightower (ALHIGH5764)" userId="S::alhigh5764@ung.edu::c345297c-b00a-4557-8c37-686e9cbf5231" providerId="AD" clId="Web-{CFAB56AA-4607-BFEC-A809-7B1FB32333BB}" dt="2025-04-21T19:18:52.544" v="34"/>
          <ac:spMkLst>
            <pc:docMk/>
            <pc:sldMk cId="371410655" sldId="332"/>
            <ac:spMk id="8" creationId="{93B4109A-D94A-B5C5-E050-D87BC6F5CD3B}"/>
          </ac:spMkLst>
        </pc:spChg>
        <pc:spChg chg="add mod">
          <ac:chgData name="Abbey Hightower (ALHIGH5764)" userId="S::alhigh5764@ung.edu::c345297c-b00a-4557-8c37-686e9cbf5231" providerId="AD" clId="Web-{CFAB56AA-4607-BFEC-A809-7B1FB32333BB}" dt="2025-04-21T19:19:17.060" v="50" actId="14100"/>
          <ac:spMkLst>
            <pc:docMk/>
            <pc:sldMk cId="371410655" sldId="332"/>
            <ac:spMk id="10" creationId="{0BD3DD52-863B-4540-17E3-7392AF527370}"/>
          </ac:spMkLst>
        </pc:spChg>
      </pc:sldChg>
    </pc:docChg>
  </pc:docChgLst>
  <pc:docChgLst>
    <pc:chgData name="Abbey Hightower (ALHIGH5764)" userId="S::alhigh5764@ung.edu::c345297c-b00a-4557-8c37-686e9cbf5231" providerId="AD" clId="Web-{91F7A1EF-E629-7AFA-A109-7F485562FBB1}"/>
    <pc:docChg chg="delSld modSld">
      <pc:chgData name="Abbey Hightower (ALHIGH5764)" userId="S::alhigh5764@ung.edu::c345297c-b00a-4557-8c37-686e9cbf5231" providerId="AD" clId="Web-{91F7A1EF-E629-7AFA-A109-7F485562FBB1}" dt="2025-04-21T04:58:36.115" v="404" actId="14100"/>
      <pc:docMkLst>
        <pc:docMk/>
      </pc:docMkLst>
      <pc:sldChg chg="modSp">
        <pc:chgData name="Abbey Hightower (ALHIGH5764)" userId="S::alhigh5764@ung.edu::c345297c-b00a-4557-8c37-686e9cbf5231" providerId="AD" clId="Web-{91F7A1EF-E629-7AFA-A109-7F485562FBB1}" dt="2025-04-21T03:25:55.158" v="1" actId="20577"/>
        <pc:sldMkLst>
          <pc:docMk/>
          <pc:sldMk cId="1068343606" sldId="300"/>
        </pc:sldMkLst>
        <pc:spChg chg="mod">
          <ac:chgData name="Abbey Hightower (ALHIGH5764)" userId="S::alhigh5764@ung.edu::c345297c-b00a-4557-8c37-686e9cbf5231" providerId="AD" clId="Web-{91F7A1EF-E629-7AFA-A109-7F485562FBB1}" dt="2025-04-21T03:25:55.158" v="1" actId="20577"/>
          <ac:spMkLst>
            <pc:docMk/>
            <pc:sldMk cId="1068343606" sldId="300"/>
            <ac:spMk id="3" creationId="{E9D97285-76D8-7E4B-5301-2C5C7F50D0A6}"/>
          </ac:spMkLst>
        </pc:spChg>
      </pc:sldChg>
      <pc:sldChg chg="addSp delSp modSp">
        <pc:chgData name="Abbey Hightower (ALHIGH5764)" userId="S::alhigh5764@ung.edu::c345297c-b00a-4557-8c37-686e9cbf5231" providerId="AD" clId="Web-{91F7A1EF-E629-7AFA-A109-7F485562FBB1}" dt="2025-04-21T03:29:28.619" v="32" actId="14100"/>
        <pc:sldMkLst>
          <pc:docMk/>
          <pc:sldMk cId="3901938355" sldId="305"/>
        </pc:sldMkLst>
        <pc:spChg chg="mod">
          <ac:chgData name="Abbey Hightower (ALHIGH5764)" userId="S::alhigh5764@ung.edu::c345297c-b00a-4557-8c37-686e9cbf5231" providerId="AD" clId="Web-{91F7A1EF-E629-7AFA-A109-7F485562FBB1}" dt="2025-04-21T03:29:23.884" v="31" actId="1076"/>
          <ac:spMkLst>
            <pc:docMk/>
            <pc:sldMk cId="3901938355" sldId="305"/>
            <ac:spMk id="6" creationId="{3E2C1586-42A1-69F4-769C-A594796C3FD4}"/>
          </ac:spMkLst>
        </pc:spChg>
        <pc:spChg chg="mod">
          <ac:chgData name="Abbey Hightower (ALHIGH5764)" userId="S::alhigh5764@ung.edu::c345297c-b00a-4557-8c37-686e9cbf5231" providerId="AD" clId="Web-{91F7A1EF-E629-7AFA-A109-7F485562FBB1}" dt="2025-04-21T03:29:15.556" v="28" actId="1076"/>
          <ac:spMkLst>
            <pc:docMk/>
            <pc:sldMk cId="3901938355" sldId="305"/>
            <ac:spMk id="7" creationId="{8E108DCE-11EA-8D42-2193-9E1DC6E271F0}"/>
          </ac:spMkLst>
        </pc:spChg>
        <pc:picChg chg="del">
          <ac:chgData name="Abbey Hightower (ALHIGH5764)" userId="S::alhigh5764@ung.edu::c345297c-b00a-4557-8c37-686e9cbf5231" providerId="AD" clId="Web-{91F7A1EF-E629-7AFA-A109-7F485562FBB1}" dt="2025-04-21T03:26:49.707" v="6"/>
          <ac:picMkLst>
            <pc:docMk/>
            <pc:sldMk cId="3901938355" sldId="305"/>
            <ac:picMk id="3" creationId="{35D7C8E2-D69D-0B63-F7B6-43C3175BA786}"/>
          </ac:picMkLst>
        </pc:picChg>
        <pc:picChg chg="add del mod">
          <ac:chgData name="Abbey Hightower (ALHIGH5764)" userId="S::alhigh5764@ung.edu::c345297c-b00a-4557-8c37-686e9cbf5231" providerId="AD" clId="Web-{91F7A1EF-E629-7AFA-A109-7F485562FBB1}" dt="2025-04-21T03:28:50.930" v="19"/>
          <ac:picMkLst>
            <pc:docMk/>
            <pc:sldMk cId="3901938355" sldId="305"/>
            <ac:picMk id="4" creationId="{114BBB9B-E36A-911B-2349-C4E6595632B1}"/>
          </ac:picMkLst>
        </pc:picChg>
        <pc:picChg chg="add mod">
          <ac:chgData name="Abbey Hightower (ALHIGH5764)" userId="S::alhigh5764@ung.edu::c345297c-b00a-4557-8c37-686e9cbf5231" providerId="AD" clId="Web-{91F7A1EF-E629-7AFA-A109-7F485562FBB1}" dt="2025-04-21T03:29:28.619" v="32" actId="14100"/>
          <ac:picMkLst>
            <pc:docMk/>
            <pc:sldMk cId="3901938355" sldId="305"/>
            <ac:picMk id="5" creationId="{46674CA3-EC9F-C5D6-A325-E7D5CDD90941}"/>
          </ac:picMkLst>
        </pc:picChg>
      </pc:sldChg>
      <pc:sldChg chg="del">
        <pc:chgData name="Abbey Hightower (ALHIGH5764)" userId="S::alhigh5764@ung.edu::c345297c-b00a-4557-8c37-686e9cbf5231" providerId="AD" clId="Web-{91F7A1EF-E629-7AFA-A109-7F485562FBB1}" dt="2025-04-21T03:29:46.010" v="33"/>
        <pc:sldMkLst>
          <pc:docMk/>
          <pc:sldMk cId="3458766112" sldId="313"/>
        </pc:sldMkLst>
      </pc:sldChg>
      <pc:sldChg chg="addSp modSp">
        <pc:chgData name="Abbey Hightower (ALHIGH5764)" userId="S::alhigh5764@ung.edu::c345297c-b00a-4557-8c37-686e9cbf5231" providerId="AD" clId="Web-{91F7A1EF-E629-7AFA-A109-7F485562FBB1}" dt="2025-04-21T04:58:36.115" v="404" actId="14100"/>
        <pc:sldMkLst>
          <pc:docMk/>
          <pc:sldMk cId="3648395539" sldId="318"/>
        </pc:sldMkLst>
        <pc:picChg chg="add mod">
          <ac:chgData name="Abbey Hightower (ALHIGH5764)" userId="S::alhigh5764@ung.edu::c345297c-b00a-4557-8c37-686e9cbf5231" providerId="AD" clId="Web-{91F7A1EF-E629-7AFA-A109-7F485562FBB1}" dt="2025-04-21T04:58:36.115" v="404" actId="14100"/>
          <ac:picMkLst>
            <pc:docMk/>
            <pc:sldMk cId="3648395539" sldId="318"/>
            <ac:picMk id="4" creationId="{DD347E80-A93C-1619-940F-A27DD77AA2F1}"/>
          </ac:picMkLst>
        </pc:picChg>
        <pc:picChg chg="mod">
          <ac:chgData name="Abbey Hightower (ALHIGH5764)" userId="S::alhigh5764@ung.edu::c345297c-b00a-4557-8c37-686e9cbf5231" providerId="AD" clId="Web-{91F7A1EF-E629-7AFA-A109-7F485562FBB1}" dt="2025-04-21T04:58:30.834" v="402" actId="1076"/>
          <ac:picMkLst>
            <pc:docMk/>
            <pc:sldMk cId="3648395539" sldId="318"/>
            <ac:picMk id="2050" creationId="{6474EF4A-EA2D-DFFC-1A2C-464457237584}"/>
          </ac:picMkLst>
        </pc:picChg>
      </pc:sldChg>
      <pc:sldChg chg="addSp modSp">
        <pc:chgData name="Abbey Hightower (ALHIGH5764)" userId="S::alhigh5764@ung.edu::c345297c-b00a-4557-8c37-686e9cbf5231" providerId="AD" clId="Web-{91F7A1EF-E629-7AFA-A109-7F485562FBB1}" dt="2025-04-21T04:45:06.751" v="392" actId="20577"/>
        <pc:sldMkLst>
          <pc:docMk/>
          <pc:sldMk cId="2038721346" sldId="319"/>
        </pc:sldMkLst>
        <pc:spChg chg="add mod">
          <ac:chgData name="Abbey Hightower (ALHIGH5764)" userId="S::alhigh5764@ung.edu::c345297c-b00a-4557-8c37-686e9cbf5231" providerId="AD" clId="Web-{91F7A1EF-E629-7AFA-A109-7F485562FBB1}" dt="2025-04-21T04:45:06.751" v="392" actId="20577"/>
          <ac:spMkLst>
            <pc:docMk/>
            <pc:sldMk cId="2038721346" sldId="319"/>
            <ac:spMk id="3" creationId="{E5145BE5-C31C-7C13-E411-47D45F4EC5B3}"/>
          </ac:spMkLst>
        </pc:spChg>
      </pc:sldChg>
      <pc:sldChg chg="modSp">
        <pc:chgData name="Abbey Hightower (ALHIGH5764)" userId="S::alhigh5764@ung.edu::c345297c-b00a-4557-8c37-686e9cbf5231" providerId="AD" clId="Web-{91F7A1EF-E629-7AFA-A109-7F485562FBB1}" dt="2025-04-21T04:40:57.761" v="352" actId="14100"/>
        <pc:sldMkLst>
          <pc:docMk/>
          <pc:sldMk cId="4286421" sldId="320"/>
        </pc:sldMkLst>
        <pc:spChg chg="mod">
          <ac:chgData name="Abbey Hightower (ALHIGH5764)" userId="S::alhigh5764@ung.edu::c345297c-b00a-4557-8c37-686e9cbf5231" providerId="AD" clId="Web-{91F7A1EF-E629-7AFA-A109-7F485562FBB1}" dt="2025-04-21T04:40:57.761" v="352" actId="14100"/>
          <ac:spMkLst>
            <pc:docMk/>
            <pc:sldMk cId="4286421" sldId="320"/>
            <ac:spMk id="5" creationId="{25A1B331-18FB-815E-FDE2-AD30DEDB0D16}"/>
          </ac:spMkLst>
        </pc:spChg>
      </pc:sldChg>
      <pc:sldChg chg="modSp">
        <pc:chgData name="Abbey Hightower (ALHIGH5764)" userId="S::alhigh5764@ung.edu::c345297c-b00a-4557-8c37-686e9cbf5231" providerId="AD" clId="Web-{91F7A1EF-E629-7AFA-A109-7F485562FBB1}" dt="2025-04-21T03:41:11.222" v="254" actId="20577"/>
        <pc:sldMkLst>
          <pc:docMk/>
          <pc:sldMk cId="2867898568" sldId="324"/>
        </pc:sldMkLst>
        <pc:spChg chg="mod">
          <ac:chgData name="Abbey Hightower (ALHIGH5764)" userId="S::alhigh5764@ung.edu::c345297c-b00a-4557-8c37-686e9cbf5231" providerId="AD" clId="Web-{91F7A1EF-E629-7AFA-A109-7F485562FBB1}" dt="2025-04-21T03:41:11.222" v="254" actId="20577"/>
          <ac:spMkLst>
            <pc:docMk/>
            <pc:sldMk cId="2867898568" sldId="324"/>
            <ac:spMk id="5" creationId="{131CDB50-54CF-4CC2-108B-BF2A6F8D3743}"/>
          </ac:spMkLst>
        </pc:spChg>
        <pc:picChg chg="mod">
          <ac:chgData name="Abbey Hightower (ALHIGH5764)" userId="S::alhigh5764@ung.edu::c345297c-b00a-4557-8c37-686e9cbf5231" providerId="AD" clId="Web-{91F7A1EF-E629-7AFA-A109-7F485562FBB1}" dt="2025-04-21T03:36:21.962" v="84" actId="1076"/>
          <ac:picMkLst>
            <pc:docMk/>
            <pc:sldMk cId="2867898568" sldId="324"/>
            <ac:picMk id="3" creationId="{F7B569D9-583B-F9A6-7621-A43212413D65}"/>
          </ac:picMkLst>
        </pc:picChg>
      </pc:sldChg>
      <pc:sldChg chg="modSp">
        <pc:chgData name="Abbey Hightower (ALHIGH5764)" userId="S::alhigh5764@ung.edu::c345297c-b00a-4557-8c37-686e9cbf5231" providerId="AD" clId="Web-{91F7A1EF-E629-7AFA-A109-7F485562FBB1}" dt="2025-04-21T04:28:49.165" v="351" actId="20577"/>
        <pc:sldMkLst>
          <pc:docMk/>
          <pc:sldMk cId="2760861557" sldId="326"/>
        </pc:sldMkLst>
        <pc:spChg chg="mod">
          <ac:chgData name="Abbey Hightower (ALHIGH5764)" userId="S::alhigh5764@ung.edu::c345297c-b00a-4557-8c37-686e9cbf5231" providerId="AD" clId="Web-{91F7A1EF-E629-7AFA-A109-7F485562FBB1}" dt="2025-04-21T04:28:49.165" v="351" actId="20577"/>
          <ac:spMkLst>
            <pc:docMk/>
            <pc:sldMk cId="2760861557" sldId="326"/>
            <ac:spMk id="3" creationId="{D67EB056-561B-8A9A-966B-03C06E0BE01A}"/>
          </ac:spMkLst>
        </pc:spChg>
      </pc:sldChg>
      <pc:sldChg chg="addSp modSp">
        <pc:chgData name="Abbey Hightower (ALHIGH5764)" userId="S::alhigh5764@ung.edu::c345297c-b00a-4557-8c37-686e9cbf5231" providerId="AD" clId="Web-{91F7A1EF-E629-7AFA-A109-7F485562FBB1}" dt="2025-04-21T04:03:15.846" v="327" actId="14100"/>
        <pc:sldMkLst>
          <pc:docMk/>
          <pc:sldMk cId="580084866" sldId="327"/>
        </pc:sldMkLst>
        <pc:spChg chg="mod">
          <ac:chgData name="Abbey Hightower (ALHIGH5764)" userId="S::alhigh5764@ung.edu::c345297c-b00a-4557-8c37-686e9cbf5231" providerId="AD" clId="Web-{91F7A1EF-E629-7AFA-A109-7F485562FBB1}" dt="2025-04-21T04:03:01.408" v="324" actId="1076"/>
          <ac:spMkLst>
            <pc:docMk/>
            <pc:sldMk cId="580084866" sldId="327"/>
            <ac:spMk id="6" creationId="{58C662B1-A85F-E59B-A583-0CA41179E560}"/>
          </ac:spMkLst>
        </pc:spChg>
        <pc:picChg chg="mod">
          <ac:chgData name="Abbey Hightower (ALHIGH5764)" userId="S::alhigh5764@ung.edu::c345297c-b00a-4557-8c37-686e9cbf5231" providerId="AD" clId="Web-{91F7A1EF-E629-7AFA-A109-7F485562FBB1}" dt="2025-04-21T04:03:15.846" v="327" actId="14100"/>
          <ac:picMkLst>
            <pc:docMk/>
            <pc:sldMk cId="580084866" sldId="327"/>
            <ac:picMk id="3" creationId="{BEB2BE28-3D8D-9AFF-5609-9849D9EBCDFE}"/>
          </ac:picMkLst>
        </pc:picChg>
        <pc:picChg chg="mod">
          <ac:chgData name="Abbey Hightower (ALHIGH5764)" userId="S::alhigh5764@ung.edu::c345297c-b00a-4557-8c37-686e9cbf5231" providerId="AD" clId="Web-{91F7A1EF-E629-7AFA-A109-7F485562FBB1}" dt="2025-04-21T04:03:09.596" v="326" actId="1076"/>
          <ac:picMkLst>
            <pc:docMk/>
            <pc:sldMk cId="580084866" sldId="327"/>
            <ac:picMk id="5" creationId="{E366C8CB-F395-77A8-E25E-31894CD2C93E}"/>
          </ac:picMkLst>
        </pc:picChg>
        <pc:picChg chg="add mod">
          <ac:chgData name="Abbey Hightower (ALHIGH5764)" userId="S::alhigh5764@ung.edu::c345297c-b00a-4557-8c37-686e9cbf5231" providerId="AD" clId="Web-{91F7A1EF-E629-7AFA-A109-7F485562FBB1}" dt="2025-04-21T04:02:49.439" v="321" actId="14100"/>
          <ac:picMkLst>
            <pc:docMk/>
            <pc:sldMk cId="580084866" sldId="327"/>
            <ac:picMk id="7" creationId="{062BF1B2-2B31-9772-99AC-B5F94824831D}"/>
          </ac:picMkLst>
        </pc:picChg>
      </pc:sldChg>
      <pc:sldChg chg="addSp modSp">
        <pc:chgData name="Abbey Hightower (ALHIGH5764)" userId="S::alhigh5764@ung.edu::c345297c-b00a-4557-8c37-686e9cbf5231" providerId="AD" clId="Web-{91F7A1EF-E629-7AFA-A109-7F485562FBB1}" dt="2025-04-21T04:04:27.238" v="334" actId="14100"/>
        <pc:sldMkLst>
          <pc:docMk/>
          <pc:sldMk cId="371410655" sldId="332"/>
        </pc:sldMkLst>
        <pc:picChg chg="add mod">
          <ac:chgData name="Abbey Hightower (ALHIGH5764)" userId="S::alhigh5764@ung.edu::c345297c-b00a-4557-8c37-686e9cbf5231" providerId="AD" clId="Web-{91F7A1EF-E629-7AFA-A109-7F485562FBB1}" dt="2025-04-21T04:04:27.238" v="334" actId="14100"/>
          <ac:picMkLst>
            <pc:docMk/>
            <pc:sldMk cId="371410655" sldId="332"/>
            <ac:picMk id="3" creationId="{0FBE5400-9F2B-6ACF-1788-47A9DCF058D8}"/>
          </ac:picMkLst>
        </pc:picChg>
        <pc:picChg chg="mod">
          <ac:chgData name="Abbey Hightower (ALHIGH5764)" userId="S::alhigh5764@ung.edu::c345297c-b00a-4557-8c37-686e9cbf5231" providerId="AD" clId="Web-{91F7A1EF-E629-7AFA-A109-7F485562FBB1}" dt="2025-04-21T04:03:33.487" v="330" actId="14100"/>
          <ac:picMkLst>
            <pc:docMk/>
            <pc:sldMk cId="371410655" sldId="332"/>
            <ac:picMk id="6" creationId="{4EC32689-3B5C-D49A-D7D3-96E5988E535F}"/>
          </ac:picMkLst>
        </pc:picChg>
        <pc:picChg chg="mod">
          <ac:chgData name="Abbey Hightower (ALHIGH5764)" userId="S::alhigh5764@ung.edu::c345297c-b00a-4557-8c37-686e9cbf5231" providerId="AD" clId="Web-{91F7A1EF-E629-7AFA-A109-7F485562FBB1}" dt="2025-04-21T04:03:23.549" v="328" actId="1076"/>
          <ac:picMkLst>
            <pc:docMk/>
            <pc:sldMk cId="371410655" sldId="332"/>
            <ac:picMk id="7" creationId="{266BAE77-8465-0DD7-9409-D2C0DF02F50A}"/>
          </ac:picMkLst>
        </pc:picChg>
      </pc:sldChg>
      <pc:sldChg chg="addSp delSp modSp">
        <pc:chgData name="Abbey Hightower (ALHIGH5764)" userId="S::alhigh5764@ung.edu::c345297c-b00a-4557-8c37-686e9cbf5231" providerId="AD" clId="Web-{91F7A1EF-E629-7AFA-A109-7F485562FBB1}" dt="2025-04-21T04:42:37.185" v="364" actId="1076"/>
        <pc:sldMkLst>
          <pc:docMk/>
          <pc:sldMk cId="3201798091" sldId="333"/>
        </pc:sldMkLst>
        <pc:spChg chg="del mod">
          <ac:chgData name="Abbey Hightower (ALHIGH5764)" userId="S::alhigh5764@ung.edu::c345297c-b00a-4557-8c37-686e9cbf5231" providerId="AD" clId="Web-{91F7A1EF-E629-7AFA-A109-7F485562FBB1}" dt="2025-04-21T04:42:33.279" v="363"/>
          <ac:spMkLst>
            <pc:docMk/>
            <pc:sldMk cId="3201798091" sldId="333"/>
            <ac:spMk id="5" creationId="{BC8C57DC-0E2C-A0AB-5353-D2C19B2D5612}"/>
          </ac:spMkLst>
        </pc:spChg>
        <pc:picChg chg="add del mod">
          <ac:chgData name="Abbey Hightower (ALHIGH5764)" userId="S::alhigh5764@ung.edu::c345297c-b00a-4557-8c37-686e9cbf5231" providerId="AD" clId="Web-{91F7A1EF-E629-7AFA-A109-7F485562FBB1}" dt="2025-04-21T04:42:37.185" v="364" actId="1076"/>
          <ac:picMkLst>
            <pc:docMk/>
            <pc:sldMk cId="3201798091" sldId="333"/>
            <ac:picMk id="6" creationId="{4F8DA108-704A-BB34-87B9-1E8EA92116EA}"/>
          </ac:picMkLst>
        </pc:picChg>
        <pc:picChg chg="del">
          <ac:chgData name="Abbey Hightower (ALHIGH5764)" userId="S::alhigh5764@ung.edu::c345297c-b00a-4557-8c37-686e9cbf5231" providerId="AD" clId="Web-{91F7A1EF-E629-7AFA-A109-7F485562FBB1}" dt="2025-04-21T04:42:15.341" v="360"/>
          <ac:picMkLst>
            <pc:docMk/>
            <pc:sldMk cId="3201798091" sldId="333"/>
            <ac:picMk id="1026" creationId="{5C1D29BC-D5E5-E34E-AA89-7F4C4CAAFB59}"/>
          </ac:picMkLst>
        </pc:picChg>
      </pc:sldChg>
    </pc:docChg>
  </pc:docChgLst>
  <pc:docChgLst>
    <pc:chgData name="Abbey Hightower (ALHIGH5764)" userId="c345297c-b00a-4557-8c37-686e9cbf5231" providerId="ADAL" clId="{C792359F-CE10-4A71-873B-0E84CB03CE04}"/>
    <pc:docChg chg="addSld modSld sldOrd">
      <pc:chgData name="Abbey Hightower (ALHIGH5764)" userId="c345297c-b00a-4557-8c37-686e9cbf5231" providerId="ADAL" clId="{C792359F-CE10-4A71-873B-0E84CB03CE04}" dt="2025-04-21T03:25:20.777" v="46" actId="14100"/>
      <pc:docMkLst>
        <pc:docMk/>
      </pc:docMkLst>
      <pc:sldChg chg="addSp modSp mod">
        <pc:chgData name="Abbey Hightower (ALHIGH5764)" userId="c345297c-b00a-4557-8c37-686e9cbf5231" providerId="ADAL" clId="{C792359F-CE10-4A71-873B-0E84CB03CE04}" dt="2025-04-21T03:25:20.777" v="46" actId="14100"/>
        <pc:sldMkLst>
          <pc:docMk/>
          <pc:sldMk cId="3901938355" sldId="305"/>
        </pc:sldMkLst>
        <pc:spChg chg="mod">
          <ac:chgData name="Abbey Hightower (ALHIGH5764)" userId="c345297c-b00a-4557-8c37-686e9cbf5231" providerId="ADAL" clId="{C792359F-CE10-4A71-873B-0E84CB03CE04}" dt="2025-04-21T03:24:42.300" v="36" actId="1076"/>
          <ac:spMkLst>
            <pc:docMk/>
            <pc:sldMk cId="3901938355" sldId="305"/>
            <ac:spMk id="2" creationId="{74D48DF0-7084-7BF8-351B-40A6ECDD02AF}"/>
          </ac:spMkLst>
        </pc:spChg>
        <pc:spChg chg="mod">
          <ac:chgData name="Abbey Hightower (ALHIGH5764)" userId="c345297c-b00a-4557-8c37-686e9cbf5231" providerId="ADAL" clId="{C792359F-CE10-4A71-873B-0E84CB03CE04}" dt="2025-04-21T03:25:13.179" v="44" actId="1076"/>
          <ac:spMkLst>
            <pc:docMk/>
            <pc:sldMk cId="3901938355" sldId="305"/>
            <ac:spMk id="6" creationId="{3E2C1586-42A1-69F4-769C-A594796C3FD4}"/>
          </ac:spMkLst>
        </pc:spChg>
        <pc:spChg chg="mod">
          <ac:chgData name="Abbey Hightower (ALHIGH5764)" userId="c345297c-b00a-4557-8c37-686e9cbf5231" providerId="ADAL" clId="{C792359F-CE10-4A71-873B-0E84CB03CE04}" dt="2025-04-21T03:25:09.893" v="43" actId="1076"/>
          <ac:spMkLst>
            <pc:docMk/>
            <pc:sldMk cId="3901938355" sldId="305"/>
            <ac:spMk id="7" creationId="{8E108DCE-11EA-8D42-2193-9E1DC6E271F0}"/>
          </ac:spMkLst>
        </pc:spChg>
        <pc:picChg chg="add mod">
          <ac:chgData name="Abbey Hightower (ALHIGH5764)" userId="c345297c-b00a-4557-8c37-686e9cbf5231" providerId="ADAL" clId="{C792359F-CE10-4A71-873B-0E84CB03CE04}" dt="2025-04-21T03:25:20.777" v="46" actId="14100"/>
          <ac:picMkLst>
            <pc:docMk/>
            <pc:sldMk cId="3901938355" sldId="305"/>
            <ac:picMk id="3" creationId="{35D7C8E2-D69D-0B63-F7B6-43C3175BA786}"/>
          </ac:picMkLst>
        </pc:picChg>
      </pc:sldChg>
      <pc:sldChg chg="add ord">
        <pc:chgData name="Abbey Hightower (ALHIGH5764)" userId="c345297c-b00a-4557-8c37-686e9cbf5231" providerId="ADAL" clId="{C792359F-CE10-4A71-873B-0E84CB03CE04}" dt="2025-04-21T03:20:45.128" v="2"/>
        <pc:sldMkLst>
          <pc:docMk/>
          <pc:sldMk cId="3201798091" sldId="33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712B4-1AE0-734B-BD0B-ED5EB8FC3B80}" type="datetime1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Add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09567-0710-7949-BFB0-34B4188750EB}" type="datetime1">
              <a:rPr lang="en-US" noProof="0" smtClean="0"/>
              <a:t>4/22/2025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noProof="0"/>
              <a:t>Add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Modified Soil Adjusted Vegetation Index (MSAVI) </a:t>
            </a:r>
            <a:r>
              <a:rPr lang="en-US" b="1"/>
              <a:t>minimizes the effect of bare soil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Red-Edge Triangulated Vegetation Index (</a:t>
            </a:r>
            <a:r>
              <a:rPr lang="en-US" err="1"/>
              <a:t>RTVICore</a:t>
            </a:r>
            <a:r>
              <a:rPr lang="en-US"/>
              <a:t>) estimates leaf area index and </a:t>
            </a:r>
            <a:r>
              <a:rPr lang="en-US" b="1"/>
              <a:t>biomass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Modified Triangular Vegetation Index (MTVI2) detects </a:t>
            </a:r>
            <a:r>
              <a:rPr lang="en-US" b="1"/>
              <a:t>leaf chlorophyll content at the canopy scale </a:t>
            </a:r>
            <a:r>
              <a:rPr lang="en-US"/>
              <a:t>while being relatively insensitive to leaf area index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noProof="0"/>
              <a:t>Add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81378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Normalized Difference Moisture Index (NDMI) focuses on </a:t>
            </a:r>
            <a:r>
              <a:rPr lang="en-US" b="1" i="1"/>
              <a:t>vegetation</a:t>
            </a:r>
            <a:r>
              <a:rPr lang="en-US"/>
              <a:t> water content</a:t>
            </a:r>
          </a:p>
          <a:p>
            <a:endParaRPr lang="en-US"/>
          </a:p>
          <a:p>
            <a:r>
              <a:rPr lang="en-US"/>
              <a:t>Modified Normalized Difference Water Index (MNDWI) enhances </a:t>
            </a:r>
            <a:r>
              <a:rPr lang="en-US" b="1"/>
              <a:t>open water bodies </a:t>
            </a:r>
            <a:r>
              <a:rPr lang="en-US"/>
              <a:t>while reducing the influence of built-up areas and shadows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noProof="0"/>
              <a:t>Add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36004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901B-82D0-753E-153F-463C1DFF4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996696"/>
            <a:ext cx="10689336" cy="3383280"/>
          </a:xfrm>
        </p:spPr>
        <p:txBody>
          <a:bodyPr lIns="91440" tIns="45720" rIns="91440" bIns="45720" anchor="t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9FF1EC-CF79-CED7-3907-6CC3EC921B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9048" y="4718304"/>
            <a:ext cx="5367528" cy="13716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D2B87EC-C19D-D312-C5D1-68C7B3D3F3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77" r="47068" b="26177"/>
          <a:stretch/>
        </p:blipFill>
        <p:spPr>
          <a:xfrm rot="5400000" flipH="1" flipV="1">
            <a:off x="8037001" y="-183083"/>
            <a:ext cx="3971922" cy="433808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A27C1C0-4175-DDF3-7F04-05A1FF4F8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" t="1" r="26660" b="31913"/>
          <a:stretch/>
        </p:blipFill>
        <p:spPr>
          <a:xfrm flipH="1">
            <a:off x="-2" y="2786671"/>
            <a:ext cx="2626743" cy="407133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F59A96A-1EEC-D106-BC8B-FBC3D022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49606"/>
          <a:stretch/>
        </p:blipFill>
        <p:spPr>
          <a:xfrm flipH="1">
            <a:off x="1634272" y="4519948"/>
            <a:ext cx="3527989" cy="233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89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AF073C-F11E-EB24-742E-8B7ED02C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68D94-20DF-9647-607F-3DEBED05ECE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8096" y="2176272"/>
            <a:ext cx="10652760" cy="39593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1874E-F900-D5BE-5274-49CBA7F9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39C676-DCFE-2801-253F-061508F611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19B51A1E-902D-48AF-9020-955120F399B6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14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901B-82D0-753E-153F-463C1DFF4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996696"/>
            <a:ext cx="8668512" cy="2432304"/>
          </a:xfrm>
        </p:spPr>
        <p:txBody>
          <a:bodyPr lIns="91440" tIns="45720" rIns="91440" bIns="45720" anchor="t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9FF1EC-CF79-CED7-3907-6CC3EC921B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9048" y="3429000"/>
            <a:ext cx="5340096" cy="2660904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291867A-07AF-138A-AC57-59D328A60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22" r="19404" b="26232"/>
          <a:stretch/>
        </p:blipFill>
        <p:spPr>
          <a:xfrm rot="5400000" flipH="1" flipV="1">
            <a:off x="8651875" y="625473"/>
            <a:ext cx="4165601" cy="291465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F7C5AD9-C0FD-61EF-DDC7-8F47014199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3" t="-8495" r="43883" b="25558"/>
          <a:stretch/>
        </p:blipFill>
        <p:spPr>
          <a:xfrm>
            <a:off x="10201275" y="1898651"/>
            <a:ext cx="1990725" cy="495934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398A539-AF73-E115-3EDF-231BC59E6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7" t="1169" r="27094" b="32980"/>
          <a:stretch/>
        </p:blipFill>
        <p:spPr>
          <a:xfrm rot="10800000" flipV="1">
            <a:off x="-1" y="2988379"/>
            <a:ext cx="5335584" cy="386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6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AF073C-F11E-EB24-742E-8B7ED02C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68D94-20DF-9647-607F-3DEBED05ECE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19672" y="2130552"/>
            <a:ext cx="4910328" cy="3959352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39C676-DCFE-2801-253F-061508F611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19B51A1E-902D-48AF-9020-955120F399B6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1874E-F900-D5BE-5274-49CBA7F9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Footer</a:t>
            </a:r>
          </a:p>
        </p:txBody>
      </p:sp>
    </p:spTree>
    <p:extLst>
      <p:ext uri="{BB962C8B-B14F-4D97-AF65-F5344CB8AC3E}">
        <p14:creationId xmlns:p14="http://schemas.microsoft.com/office/powerpoint/2010/main" val="305501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AF073C-F11E-EB24-742E-8B7ED02C8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040" y="996696"/>
            <a:ext cx="6528816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3C7080A-051C-2507-F252-F683464301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96950"/>
            <a:ext cx="3971925" cy="58578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68D94-20DF-9647-607F-3DEBED05ECE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919472" y="2130552"/>
            <a:ext cx="6510528" cy="3959352"/>
          </a:xfrm>
        </p:spPr>
        <p:txBody>
          <a:bodyPr anchor="b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1874E-F900-D5BE-5274-49CBA7F9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39C676-DCFE-2801-253F-061508F611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27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01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901B-82D0-753E-153F-463C1DFF4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296" y="1691640"/>
            <a:ext cx="7708392" cy="2916936"/>
          </a:xfrm>
        </p:spPr>
        <p:txBody>
          <a:bodyPr lIns="91440" tIns="45720" rIns="91440" bIns="45720"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9FF1EC-CF79-CED7-3907-6CC3EC921B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5296" y="5001768"/>
            <a:ext cx="7251192" cy="1088136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DBCB114-3994-3B78-91C3-3970219AB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5397" b="35439"/>
          <a:stretch/>
        </p:blipFill>
        <p:spPr>
          <a:xfrm rot="16200000">
            <a:off x="8573175" y="595473"/>
            <a:ext cx="3527989" cy="370966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954D399-E3CD-888F-FCF9-DA0F34C643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5157" b="13214"/>
          <a:stretch/>
        </p:blipFill>
        <p:spPr>
          <a:xfrm>
            <a:off x="8329613" y="3429000"/>
            <a:ext cx="3862387" cy="3429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CC75E85-8A16-65D2-BB9D-7966D18A9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" r="47260" b="26651"/>
          <a:stretch/>
        </p:blipFill>
        <p:spPr>
          <a:xfrm rot="16200000" flipV="1">
            <a:off x="197728" y="-197735"/>
            <a:ext cx="3914776" cy="431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84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AF073C-F11E-EB24-742E-8B7ED02C8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99669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68D94-20DF-9647-607F-3DEBED05ECE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8096" y="2130552"/>
            <a:ext cx="4910328" cy="3959352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1874E-F900-D5BE-5274-49CBA7F9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39C676-DCFE-2801-253F-061508F611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19B51A1E-902D-48AF-9020-955120F399B6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94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02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901B-82D0-753E-153F-463C1DFF4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48" y="996696"/>
            <a:ext cx="5641848" cy="4855464"/>
          </a:xfrm>
        </p:spPr>
        <p:txBody>
          <a:bodyPr lIns="91440" tIns="45720" rIns="91440" bIns="45720" anchor="ctr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7" name="Picture Placeholder 926">
            <a:extLst>
              <a:ext uri="{FF2B5EF4-FFF2-40B4-BE49-F238E27FC236}">
                <a16:creationId xmlns:a16="http://schemas.microsoft.com/office/drawing/2014/main" id="{E0D9F5FD-31A3-F83E-0559-2C0434E004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0"/>
            <a:ext cx="3971925" cy="5857875"/>
          </a:xfrm>
          <a:custGeom>
            <a:avLst/>
            <a:gdLst>
              <a:gd name="connsiteX0" fmla="*/ 0 w 3971925"/>
              <a:gd name="connsiteY0" fmla="*/ 0 h 5857875"/>
              <a:gd name="connsiteX1" fmla="*/ 3971925 w 3971925"/>
              <a:gd name="connsiteY1" fmla="*/ 0 h 5857875"/>
              <a:gd name="connsiteX2" fmla="*/ 3971925 w 3971925"/>
              <a:gd name="connsiteY2" fmla="*/ 5857875 h 5857875"/>
              <a:gd name="connsiteX3" fmla="*/ 1972187 w 3971925"/>
              <a:gd name="connsiteY3" fmla="*/ 5857875 h 5857875"/>
              <a:gd name="connsiteX4" fmla="*/ 1978760 w 3971925"/>
              <a:gd name="connsiteY4" fmla="*/ 5848548 h 5857875"/>
              <a:gd name="connsiteX5" fmla="*/ 2015275 w 3971925"/>
              <a:gd name="connsiteY5" fmla="*/ 5713664 h 5857875"/>
              <a:gd name="connsiteX6" fmla="*/ 2015275 w 3971925"/>
              <a:gd name="connsiteY6" fmla="*/ 5713663 h 5857875"/>
              <a:gd name="connsiteX7" fmla="*/ 2010932 w 3971925"/>
              <a:gd name="connsiteY7" fmla="*/ 5713083 h 5857875"/>
              <a:gd name="connsiteX8" fmla="*/ 2010064 w 3971925"/>
              <a:gd name="connsiteY8" fmla="*/ 5713083 h 5857875"/>
              <a:gd name="connsiteX9" fmla="*/ 1871116 w 3971925"/>
              <a:gd name="connsiteY9" fmla="*/ 5759476 h 5857875"/>
              <a:gd name="connsiteX10" fmla="*/ 1753300 w 3971925"/>
              <a:gd name="connsiteY10" fmla="*/ 5793691 h 5857875"/>
              <a:gd name="connsiteX11" fmla="*/ 1717404 w 3971925"/>
              <a:gd name="connsiteY11" fmla="*/ 5835082 h 5857875"/>
              <a:gd name="connsiteX12" fmla="*/ 1704691 w 3971925"/>
              <a:gd name="connsiteY12" fmla="*/ 5857875 h 5857875"/>
              <a:gd name="connsiteX13" fmla="*/ 0 w 3971925"/>
              <a:gd name="connsiteY13" fmla="*/ 5857875 h 585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71925" h="5857875">
                <a:moveTo>
                  <a:pt x="0" y="0"/>
                </a:moveTo>
                <a:lnTo>
                  <a:pt x="3971925" y="0"/>
                </a:lnTo>
                <a:lnTo>
                  <a:pt x="3971925" y="5857875"/>
                </a:lnTo>
                <a:lnTo>
                  <a:pt x="1972187" y="5857875"/>
                </a:lnTo>
                <a:lnTo>
                  <a:pt x="1978760" y="5848548"/>
                </a:lnTo>
                <a:cubicBezTo>
                  <a:pt x="2003551" y="5807990"/>
                  <a:pt x="2018531" y="5763681"/>
                  <a:pt x="2015275" y="5713664"/>
                </a:cubicBezTo>
                <a:lnTo>
                  <a:pt x="2015275" y="5713663"/>
                </a:lnTo>
                <a:cubicBezTo>
                  <a:pt x="2015275" y="5711343"/>
                  <a:pt x="2011801" y="5711343"/>
                  <a:pt x="2010932" y="5713083"/>
                </a:cubicBezTo>
                <a:cubicBezTo>
                  <a:pt x="2010643" y="5713083"/>
                  <a:pt x="2010354" y="5713083"/>
                  <a:pt x="2010064" y="5713083"/>
                </a:cubicBezTo>
                <a:cubicBezTo>
                  <a:pt x="1966643" y="5741499"/>
                  <a:pt x="1921774" y="5751937"/>
                  <a:pt x="1871116" y="5759476"/>
                </a:cubicBezTo>
                <a:cubicBezTo>
                  <a:pt x="1832326" y="5765275"/>
                  <a:pt x="1786010" y="5769045"/>
                  <a:pt x="1753300" y="5793691"/>
                </a:cubicBezTo>
                <a:cubicBezTo>
                  <a:pt x="1738970" y="5804419"/>
                  <a:pt x="1727463" y="5819134"/>
                  <a:pt x="1717404" y="5835082"/>
                </a:cubicBezTo>
                <a:lnTo>
                  <a:pt x="1704691" y="5857875"/>
                </a:lnTo>
                <a:lnTo>
                  <a:pt x="0" y="58578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E730C61-B0A5-15E4-EBDC-4DAA74F027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52" b="34005"/>
          <a:stretch/>
        </p:blipFill>
        <p:spPr>
          <a:xfrm rot="5400000" flipH="1" flipV="1">
            <a:off x="9278992" y="3944992"/>
            <a:ext cx="2764120" cy="3061895"/>
          </a:xfrm>
          <a:prstGeom prst="rect">
            <a:avLst/>
          </a:prstGeom>
        </p:spPr>
      </p:pic>
      <p:pic>
        <p:nvPicPr>
          <p:cNvPr id="876" name="Graphic 875">
            <a:extLst>
              <a:ext uri="{FF2B5EF4-FFF2-40B4-BE49-F238E27FC236}">
                <a16:creationId xmlns:a16="http://schemas.microsoft.com/office/drawing/2014/main" id="{1AD600CE-8F3B-12A6-46EE-EFDBB7A1B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3805" b="26651"/>
          <a:stretch/>
        </p:blipFill>
        <p:spPr>
          <a:xfrm rot="5400000">
            <a:off x="440621" y="2988379"/>
            <a:ext cx="3428999" cy="431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9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AF073C-F11E-EB24-742E-8B7ED02C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153E704-93AB-7E5D-6EB0-56FA23E7BC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130552"/>
            <a:ext cx="5641848" cy="39593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68D94-20DF-9647-607F-3DEBED05ECE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19672" y="2130552"/>
            <a:ext cx="4910328" cy="3959352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1874E-F900-D5BE-5274-49CBA7F9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39C676-DCFE-2801-253F-061508F611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19B51A1E-902D-48AF-9020-955120F399B6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02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AF073C-F11E-EB24-742E-8B7ED02C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88B6212-D12B-E47E-327B-D1DDE7D7139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8096" y="2130552"/>
            <a:ext cx="4910328" cy="39593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68D94-20DF-9647-607F-3DEBED05ECE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19672" y="2130552"/>
            <a:ext cx="4910328" cy="39593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1874E-F900-D5BE-5274-49CBA7F9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39C676-DCFE-2801-253F-061508F611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19B51A1E-902D-48AF-9020-955120F399B6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AF073C-F11E-EB24-742E-8B7ED02C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88B6212-D12B-E47E-327B-D1DDE7D7139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8096" y="2130552"/>
            <a:ext cx="4206240" cy="3959352"/>
          </a:xfrm>
        </p:spPr>
        <p:txBody>
          <a:bodyPr anchor="t"/>
          <a:lstStyle>
            <a:lvl1pPr marL="347472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68D94-20DF-9647-607F-3DEBED05ECE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3832" y="2176272"/>
            <a:ext cx="5907024" cy="39593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1874E-F900-D5BE-5274-49CBA7F9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39C676-DCFE-2801-253F-061508F611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19B51A1E-902D-48AF-9020-955120F399B6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39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996696"/>
            <a:ext cx="10652760" cy="9144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096" y="2450591"/>
            <a:ext cx="10652761" cy="3487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00800"/>
            <a:ext cx="457200" cy="457200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lang="en-US" sz="1200" b="1" i="0" smtClean="0">
                <a:solidFill>
                  <a:schemeClr val="accent3"/>
                </a:solidFill>
                <a:latin typeface="+mn-lt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6E99AD-9348-1084-6E11-26968BDE3782}"/>
              </a:ext>
            </a:extLst>
          </p:cNvPr>
          <p:cNvSpPr txBox="1"/>
          <p:nvPr userDrawn="1"/>
        </p:nvSpPr>
        <p:spPr>
          <a:xfrm>
            <a:off x="11741419" y="-1537"/>
            <a:ext cx="4572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4000" b="0">
                <a:solidFill>
                  <a:schemeClr val="accent3"/>
                </a:solidFill>
                <a:latin typeface="+mn-lt"/>
                <a:ea typeface="BIZ UDPGothic" panose="020B0400000000000000" pitchFamily="34" charset="-128"/>
              </a:rPr>
              <a:t>*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047422-8CC9-77AE-C87B-852011B8253E}"/>
              </a:ext>
            </a:extLst>
          </p:cNvPr>
          <p:cNvCxnSpPr>
            <a:cxnSpLocks/>
          </p:cNvCxnSpPr>
          <p:nvPr userDrawn="1"/>
        </p:nvCxnSpPr>
        <p:spPr>
          <a:xfrm>
            <a:off x="0" y="457200"/>
            <a:ext cx="121920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C25401-8B16-54B2-8DFB-324B1C3F7DD3}"/>
              </a:ext>
            </a:extLst>
          </p:cNvPr>
          <p:cNvCxnSpPr>
            <a:cxnSpLocks/>
          </p:cNvCxnSpPr>
          <p:nvPr userDrawn="1"/>
        </p:nvCxnSpPr>
        <p:spPr>
          <a:xfrm>
            <a:off x="11734800" y="0"/>
            <a:ext cx="0" cy="68580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702C82C-C24B-9094-A3C6-7670E28B8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8991601" y="3200399"/>
            <a:ext cx="5943596" cy="457199"/>
          </a:xfrm>
          <a:prstGeom prst="rect">
            <a:avLst/>
          </a:prstGeom>
        </p:spPr>
        <p:txBody>
          <a:bodyPr anchor="ctr"/>
          <a:lstStyle>
            <a:lvl1pPr algn="ctr">
              <a:defRPr sz="1200" b="1" i="0" spc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Add Footer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000" b="1" kern="1200" spc="-15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25000"/>
        </a:lnSpc>
        <a:spcBef>
          <a:spcPts val="0"/>
        </a:spcBef>
        <a:buClrTx/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31520" indent="-347472" algn="l" defTabSz="914400" rtl="0" eaLnBrk="1" latinLnBrk="0" hangingPunct="1">
        <a:lnSpc>
          <a:spcPct val="125000"/>
        </a:lnSpc>
        <a:spcBef>
          <a:spcPts val="0"/>
        </a:spcBef>
        <a:buClrTx/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097280" indent="-347472" algn="l" defTabSz="914400" rtl="0" eaLnBrk="1" latinLnBrk="0" hangingPunct="1">
        <a:lnSpc>
          <a:spcPct val="125000"/>
        </a:lnSpc>
        <a:spcBef>
          <a:spcPts val="0"/>
        </a:spcBef>
        <a:buClrTx/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463040" indent="-347472" algn="l" defTabSz="914400" rtl="0" eaLnBrk="1" latinLnBrk="0" hangingPunct="1">
        <a:lnSpc>
          <a:spcPct val="125000"/>
        </a:lnSpc>
        <a:spcBef>
          <a:spcPts val="0"/>
        </a:spcBef>
        <a:buClrTx/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28800" indent="-347472" algn="l" defTabSz="914400" rtl="0" eaLnBrk="1" latinLnBrk="0" hangingPunct="1">
        <a:lnSpc>
          <a:spcPct val="125000"/>
        </a:lnSpc>
        <a:spcBef>
          <a:spcPts val="0"/>
        </a:spcBef>
        <a:buClrTx/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40570-13B1-E20C-28EA-4514891DB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013" y="2107947"/>
            <a:ext cx="9271170" cy="3383280"/>
          </a:xfrm>
        </p:spPr>
        <p:txBody>
          <a:bodyPr/>
          <a:lstStyle/>
          <a:p>
            <a:pPr algn="ctr"/>
            <a:r>
              <a:rPr lang="en-US" sz="5400">
                <a:ea typeface="+mj-lt"/>
                <a:cs typeface="+mj-lt"/>
              </a:rPr>
              <a:t>Okefenokee Wildfire Risk, Resilience and Recovery: 2017 West Mims Fire</a:t>
            </a:r>
            <a:endParaRPr lang="en-US" sz="5400">
              <a:ea typeface="Batang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97285-76D8-7E4B-5301-2C5C7F50D0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47295" y="4698748"/>
            <a:ext cx="3328391" cy="1955510"/>
          </a:xfrm>
        </p:spPr>
        <p:txBody>
          <a:bodyPr>
            <a:normAutofit/>
          </a:bodyPr>
          <a:lstStyle/>
          <a:p>
            <a:r>
              <a:rPr lang="en-US" dirty="0"/>
              <a:t>By: Abigail Hightower</a:t>
            </a:r>
          </a:p>
          <a:p>
            <a:endParaRPr lang="en-US" sz="900"/>
          </a:p>
          <a:p>
            <a:r>
              <a:rPr lang="en-US" sz="900" dirty="0">
                <a:ea typeface="Batang"/>
              </a:rPr>
              <a:t>Acknowledgements to</a:t>
            </a:r>
          </a:p>
          <a:p>
            <a:r>
              <a:rPr lang="en-US" sz="900" dirty="0">
                <a:ea typeface="Batang"/>
              </a:rPr>
              <a:t>Dr. Amber Ignatius </a:t>
            </a:r>
          </a:p>
          <a:p>
            <a:r>
              <a:rPr lang="en-US" sz="900" dirty="0">
                <a:ea typeface="Batang"/>
              </a:rPr>
              <a:t>Dr. Jamie Mitchem</a:t>
            </a:r>
          </a:p>
          <a:p>
            <a:r>
              <a:rPr lang="en-US" sz="900" dirty="0">
                <a:ea typeface="Batang"/>
              </a:rPr>
              <a:t>Michael Wild</a:t>
            </a:r>
          </a:p>
          <a:p>
            <a:r>
              <a:rPr lang="en-US" sz="900" dirty="0">
                <a:ea typeface="Batang"/>
              </a:rPr>
              <a:t>University of North Georgia</a:t>
            </a:r>
          </a:p>
          <a:p>
            <a:r>
              <a:rPr lang="en-US" sz="900" dirty="0">
                <a:ea typeface="Batang"/>
              </a:rPr>
              <a:t>Institute for Environmental &amp; Spatial Analysis</a:t>
            </a:r>
          </a:p>
        </p:txBody>
      </p:sp>
    </p:spTree>
    <p:extLst>
      <p:ext uri="{BB962C8B-B14F-4D97-AF65-F5344CB8AC3E}">
        <p14:creationId xmlns:p14="http://schemas.microsoft.com/office/powerpoint/2010/main" val="1068343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B506A-C103-DFAA-060A-FE5841B27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2059E9-90BB-F3C5-333F-0A04153E4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" y="476306"/>
            <a:ext cx="10652760" cy="914400"/>
          </a:xfrm>
        </p:spPr>
        <p:txBody>
          <a:bodyPr/>
          <a:lstStyle/>
          <a:p>
            <a:r>
              <a:rPr lang="en-US"/>
              <a:t>2019 Post-Recovery Vegetation Indices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6CCCCD-2036-5F57-1CD0-04A216950B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34800" y="6400800"/>
            <a:ext cx="457200" cy="457200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 descr="A green and black map&#10;&#10;AI-generated content may be incorrect.">
            <a:extLst>
              <a:ext uri="{FF2B5EF4-FFF2-40B4-BE49-F238E27FC236}">
                <a16:creationId xmlns:a16="http://schemas.microsoft.com/office/drawing/2014/main" id="{FCCED9B8-AD55-93D5-F50D-9CAE5B3C2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8" y="1100718"/>
            <a:ext cx="4286463" cy="5757283"/>
          </a:xfrm>
          <a:prstGeom prst="rect">
            <a:avLst/>
          </a:prstGeom>
        </p:spPr>
      </p:pic>
      <p:pic>
        <p:nvPicPr>
          <p:cNvPr id="5" name="Picture 4" descr="A green and black map&#10;&#10;AI-generated content may be incorrect.">
            <a:extLst>
              <a:ext uri="{FF2B5EF4-FFF2-40B4-BE49-F238E27FC236}">
                <a16:creationId xmlns:a16="http://schemas.microsoft.com/office/drawing/2014/main" id="{BDD55C3B-0FF5-F57B-FEB1-F22E19DA7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819" y="1088403"/>
            <a:ext cx="4361038" cy="5764950"/>
          </a:xfrm>
          <a:prstGeom prst="rect">
            <a:avLst/>
          </a:prstGeom>
        </p:spPr>
      </p:pic>
      <p:pic>
        <p:nvPicPr>
          <p:cNvPr id="6" name="Picture 5" descr="A green map of a city&#10;&#10;AI-generated content may be incorrect.">
            <a:extLst>
              <a:ext uri="{FF2B5EF4-FFF2-40B4-BE49-F238E27FC236}">
                <a16:creationId xmlns:a16="http://schemas.microsoft.com/office/drawing/2014/main" id="{4D0BB663-CA91-0121-0DDB-6071A203A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731" y="1091192"/>
            <a:ext cx="4360806" cy="5766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EB20D5-9401-A38B-DC66-121F3F3F83BF}"/>
              </a:ext>
            </a:extLst>
          </p:cNvPr>
          <p:cNvSpPr txBox="1"/>
          <p:nvPr/>
        </p:nvSpPr>
        <p:spPr>
          <a:xfrm>
            <a:off x="1430898" y="6550621"/>
            <a:ext cx="178754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Georgia"/>
                <a:ea typeface="Batang"/>
              </a:rPr>
              <a:t>Overall Vegetation</a:t>
            </a:r>
            <a:endParaRPr lang="en-US" sz="1400" dirty="0" err="1">
              <a:latin typeface="Georgi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F7EAA4-30FC-4524-0C2F-9701D3E3F621}"/>
              </a:ext>
            </a:extLst>
          </p:cNvPr>
          <p:cNvSpPr txBox="1"/>
          <p:nvPr/>
        </p:nvSpPr>
        <p:spPr>
          <a:xfrm>
            <a:off x="9323614" y="6552626"/>
            <a:ext cx="178754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Georgia"/>
                <a:ea typeface="Batang"/>
              </a:rPr>
              <a:t>Canopy Structure</a:t>
            </a:r>
            <a:endParaRPr lang="en-US" sz="1400" dirty="0" err="1">
              <a:latin typeface="Georgi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6553E7-61F2-2152-235A-BFD32EA9A519}"/>
              </a:ext>
            </a:extLst>
          </p:cNvPr>
          <p:cNvSpPr txBox="1"/>
          <p:nvPr/>
        </p:nvSpPr>
        <p:spPr>
          <a:xfrm>
            <a:off x="5325119" y="6554632"/>
            <a:ext cx="239915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Georgia"/>
                <a:ea typeface="Batang"/>
              </a:rPr>
              <a:t>Leaf Area Index &amp; Biomass</a:t>
            </a:r>
            <a:endParaRPr lang="en-US" sz="1400" dirty="0" err="1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15838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FE9EE-08CF-9C75-CB08-7096EEF71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DCD95B-68A3-3B3C-86BE-623D8964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" y="476306"/>
            <a:ext cx="10652760" cy="914400"/>
          </a:xfrm>
        </p:spPr>
        <p:txBody>
          <a:bodyPr/>
          <a:lstStyle/>
          <a:p>
            <a:r>
              <a:rPr lang="en-US"/>
              <a:t>2017 Pre-Fire Moisture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D256E1-EF44-1DC2-0A43-A63E2F5469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34800" y="6400800"/>
            <a:ext cx="457200" cy="457200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B2BE28-3D8D-9AFF-5609-9849D9EBC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330" y="1256499"/>
            <a:ext cx="4353764" cy="56342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66C8CB-F395-77A8-E25E-31894CD2C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" y="1261798"/>
            <a:ext cx="4344664" cy="5622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2BF1B2-2B31-9772-99AC-B5F948248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5866" y="1647"/>
            <a:ext cx="4360160" cy="30184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3A1BB-E14E-4D58-570C-76F2D7F63E9D}"/>
              </a:ext>
            </a:extLst>
          </p:cNvPr>
          <p:cNvSpPr txBox="1"/>
          <p:nvPr/>
        </p:nvSpPr>
        <p:spPr>
          <a:xfrm>
            <a:off x="1430898" y="6550621"/>
            <a:ext cx="178754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Georgia"/>
                <a:ea typeface="Batang"/>
              </a:rPr>
              <a:t>Vegetation Moisture</a:t>
            </a:r>
            <a:endParaRPr lang="en-US" sz="1400" dirty="0" err="1">
              <a:latin typeface="Georgi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05A647-7167-D77A-5B26-2F96A95A0A9B}"/>
              </a:ext>
            </a:extLst>
          </p:cNvPr>
          <p:cNvSpPr txBox="1"/>
          <p:nvPr/>
        </p:nvSpPr>
        <p:spPr>
          <a:xfrm>
            <a:off x="5411345" y="6550620"/>
            <a:ext cx="211841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Georgia"/>
                <a:ea typeface="Batang"/>
              </a:rPr>
              <a:t>Open Bodies of Water</a:t>
            </a:r>
            <a:endParaRPr lang="en-US" sz="1400" dirty="0" err="1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80084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0B1D7-0D10-BFD3-1927-F4CC7671B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F8838B-BB15-4883-A75B-CB662F453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" y="476306"/>
            <a:ext cx="10652760" cy="914400"/>
          </a:xfrm>
        </p:spPr>
        <p:txBody>
          <a:bodyPr/>
          <a:lstStyle/>
          <a:p>
            <a:r>
              <a:rPr lang="en-US"/>
              <a:t>2019 Post-Recovery Moisture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A30DF7-1AE3-E2D8-C26D-BCCBD7BB79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34800" y="6400800"/>
            <a:ext cx="457200" cy="457200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 descr="A map of a city&#10;&#10;AI-generated content may be incorrect.">
            <a:extLst>
              <a:ext uri="{FF2B5EF4-FFF2-40B4-BE49-F238E27FC236}">
                <a16:creationId xmlns:a16="http://schemas.microsoft.com/office/drawing/2014/main" id="{4EC32689-3B5C-D49A-D7D3-96E5988E5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406" y="1122348"/>
            <a:ext cx="4432361" cy="5735997"/>
          </a:xfrm>
          <a:prstGeom prst="rect">
            <a:avLst/>
          </a:prstGeom>
        </p:spPr>
      </p:pic>
      <p:pic>
        <p:nvPicPr>
          <p:cNvPr id="7" name="Picture 6" descr="A blue and white map&#10;&#10;AI-generated content may be incorrect.">
            <a:extLst>
              <a:ext uri="{FF2B5EF4-FFF2-40B4-BE49-F238E27FC236}">
                <a16:creationId xmlns:a16="http://schemas.microsoft.com/office/drawing/2014/main" id="{266BAE77-8465-0DD7-9409-D2C0DF02F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" y="1135698"/>
            <a:ext cx="4416559" cy="57242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E5400-9F2B-6ACF-1788-47A9DCF05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283" y="0"/>
            <a:ext cx="4589320" cy="304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4109A-D94A-B5C5-E050-D87BC6F5CD3B}"/>
              </a:ext>
            </a:extLst>
          </p:cNvPr>
          <p:cNvSpPr txBox="1"/>
          <p:nvPr/>
        </p:nvSpPr>
        <p:spPr>
          <a:xfrm>
            <a:off x="1430898" y="6550621"/>
            <a:ext cx="178754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Georgia"/>
                <a:ea typeface="Batang"/>
              </a:rPr>
              <a:t>Vegetation Moisture</a:t>
            </a:r>
            <a:endParaRPr lang="en-US" sz="1400" dirty="0" err="1">
              <a:latin typeface="Georgi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D3DD52-863B-4540-17E3-7392AF527370}"/>
              </a:ext>
            </a:extLst>
          </p:cNvPr>
          <p:cNvSpPr txBox="1"/>
          <p:nvPr/>
        </p:nvSpPr>
        <p:spPr>
          <a:xfrm>
            <a:off x="5323114" y="6552626"/>
            <a:ext cx="19880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Georgia"/>
                <a:ea typeface="Batang"/>
              </a:rPr>
              <a:t>Open Bodies of Water</a:t>
            </a:r>
          </a:p>
        </p:txBody>
      </p:sp>
    </p:spTree>
    <p:extLst>
      <p:ext uri="{BB962C8B-B14F-4D97-AF65-F5344CB8AC3E}">
        <p14:creationId xmlns:p14="http://schemas.microsoft.com/office/powerpoint/2010/main" val="371410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DF5B9-E976-5C4F-B332-A2EAB790E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43F637-79FD-6C61-D79F-65445C9D1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" y="476306"/>
            <a:ext cx="10652760" cy="914400"/>
          </a:xfrm>
        </p:spPr>
        <p:txBody>
          <a:bodyPr/>
          <a:lstStyle/>
          <a:p>
            <a:r>
              <a:rPr lang="en-US"/>
              <a:t>Analyzing Vegetation Changes 2017-2019</a:t>
            </a:r>
            <a:br>
              <a:rPr lang="en-US"/>
            </a:br>
            <a:endParaRPr lang="en-US">
              <a:ea typeface="Batang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02ED66-70B7-3C43-7582-046DC7E87B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34800" y="6400800"/>
            <a:ext cx="457200" cy="457200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7824F6-4EC4-0195-6DC6-34227F6A2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1871" y="1087244"/>
            <a:ext cx="6012913" cy="4683513"/>
          </a:xfrm>
          <a:prstGeom prst="rect">
            <a:avLst/>
          </a:prstGeom>
        </p:spPr>
      </p:pic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AF186941-9FCF-BC15-9DF1-4AA41590D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605" y="1052559"/>
            <a:ext cx="5520401" cy="4283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0B5880-E3AA-A305-A943-74A95A363F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752"/>
          <a:stretch/>
        </p:blipFill>
        <p:spPr>
          <a:xfrm>
            <a:off x="3359031" y="2493298"/>
            <a:ext cx="5873524" cy="436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31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550CD-5DBE-79AE-2B5A-0103F556A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9435AC-F57F-A85C-D75F-2C0823A41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" y="476306"/>
            <a:ext cx="10652760" cy="914400"/>
          </a:xfrm>
        </p:spPr>
        <p:txBody>
          <a:bodyPr/>
          <a:lstStyle/>
          <a:p>
            <a:r>
              <a:rPr lang="en-US"/>
              <a:t>Analyzing Moisture Changes</a:t>
            </a:r>
            <a:br>
              <a:rPr lang="en-US"/>
            </a:br>
            <a:endParaRPr lang="en-US">
              <a:ea typeface="Batang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BF4842-7145-3D45-01DC-E49383932D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34800" y="6400800"/>
            <a:ext cx="457200" cy="457200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A colorful map of a city&#10;&#10;AI-generated content may be incorrect.">
            <a:extLst>
              <a:ext uri="{FF2B5EF4-FFF2-40B4-BE49-F238E27FC236}">
                <a16:creationId xmlns:a16="http://schemas.microsoft.com/office/drawing/2014/main" id="{FDD776A5-F953-6A81-8F2D-06843C0EF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3" y="1379962"/>
            <a:ext cx="6551889" cy="5018050"/>
          </a:xfrm>
          <a:prstGeom prst="rect">
            <a:avLst/>
          </a:prstGeom>
        </p:spPr>
      </p:pic>
      <p:pic>
        <p:nvPicPr>
          <p:cNvPr id="6" name="Picture 5" descr="A map of a city&#10;&#10;AI-generated content may be incorrect.">
            <a:extLst>
              <a:ext uri="{FF2B5EF4-FFF2-40B4-BE49-F238E27FC236}">
                <a16:creationId xmlns:a16="http://schemas.microsoft.com/office/drawing/2014/main" id="{C00639F7-A73A-991C-6CB7-6B07A800B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788" y="1393901"/>
            <a:ext cx="6542597" cy="50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17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7D8619-1B86-47C0-0EF6-BD7B3346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296" y="1691640"/>
            <a:ext cx="7708392" cy="2916936"/>
          </a:xfrm>
        </p:spPr>
        <p:txBody>
          <a:bodyPr/>
          <a:lstStyle/>
          <a:p>
            <a:r>
              <a:rPr lang="en-US"/>
              <a:t>Discussions and Conclusions</a:t>
            </a:r>
            <a:endParaRPr lang="en-US">
              <a:ea typeface="Batang"/>
            </a:endParaRPr>
          </a:p>
        </p:txBody>
      </p:sp>
    </p:spTree>
    <p:extLst>
      <p:ext uri="{BB962C8B-B14F-4D97-AF65-F5344CB8AC3E}">
        <p14:creationId xmlns:p14="http://schemas.microsoft.com/office/powerpoint/2010/main" val="2609339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065C2-D3E5-C2DD-4761-4823DD8F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36" y="568724"/>
            <a:ext cx="11257683" cy="930643"/>
          </a:xfrm>
        </p:spPr>
        <p:txBody>
          <a:bodyPr/>
          <a:lstStyle/>
          <a:p>
            <a:r>
              <a:rPr lang="en-US" sz="4800">
                <a:solidFill>
                  <a:srgbClr val="FFFFFF"/>
                </a:solidFill>
                <a:ea typeface="Batang"/>
              </a:rPr>
              <a:t>Future Natural Resource Management</a:t>
            </a:r>
            <a:endParaRPr lang="en-US" sz="4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A1B331-18FB-815E-FDE2-AD30DEDB0D16}"/>
              </a:ext>
            </a:extLst>
          </p:cNvPr>
          <p:cNvSpPr txBox="1"/>
          <p:nvPr/>
        </p:nvSpPr>
        <p:spPr>
          <a:xfrm>
            <a:off x="760807" y="1707716"/>
            <a:ext cx="10360217" cy="40164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7345" indent="-347345">
              <a:lnSpc>
                <a:spcPts val="1800"/>
              </a:lnSpc>
              <a:buFont typeface="Wingdings"/>
              <a:buChar char="v"/>
            </a:pPr>
            <a:r>
              <a:rPr lang="en-US" sz="1900">
                <a:solidFill>
                  <a:schemeClr val="bg2"/>
                </a:solidFill>
              </a:rPr>
              <a:t>Incorporate global climate cycles with regional annual cycles​ when estimating fire risk</a:t>
            </a:r>
            <a:endParaRPr lang="en-US" sz="1900">
              <a:solidFill>
                <a:schemeClr val="bg2"/>
              </a:solidFill>
              <a:ea typeface="Batang"/>
            </a:endParaRPr>
          </a:p>
          <a:p>
            <a:pPr marL="347345" indent="-347345">
              <a:lnSpc>
                <a:spcPts val="1800"/>
              </a:lnSpc>
              <a:buFont typeface="Wingdings"/>
              <a:buChar char="v"/>
            </a:pPr>
            <a:endParaRPr lang="en-US" sz="1900">
              <a:solidFill>
                <a:schemeClr val="bg2"/>
              </a:solidFill>
            </a:endParaRPr>
          </a:p>
          <a:p>
            <a:pPr marL="347345" indent="-347345">
              <a:lnSpc>
                <a:spcPts val="1800"/>
              </a:lnSpc>
              <a:buFont typeface="Wingdings"/>
              <a:buChar char="v"/>
            </a:pPr>
            <a:r>
              <a:rPr lang="en-US" sz="1900">
                <a:solidFill>
                  <a:schemeClr val="bg2"/>
                </a:solidFill>
              </a:rPr>
              <a:t>Time prescribed fire to increase biodiversity and mitigate uncontrolled wildfires</a:t>
            </a:r>
          </a:p>
          <a:p>
            <a:pPr lvl="1">
              <a:lnSpc>
                <a:spcPts val="1800"/>
              </a:lnSpc>
            </a:pPr>
            <a:r>
              <a:rPr lang="en-US" sz="1900">
                <a:solidFill>
                  <a:schemeClr val="bg2"/>
                </a:solidFill>
                <a:ea typeface="Batang"/>
              </a:rPr>
              <a:t>- burn during high moisture (El Nino) periods</a:t>
            </a:r>
          </a:p>
          <a:p>
            <a:pPr marL="804545" lvl="1" indent="-347345">
              <a:lnSpc>
                <a:spcPts val="1800"/>
              </a:lnSpc>
              <a:buFont typeface="Wingdings"/>
              <a:buChar char="v"/>
            </a:pPr>
            <a:endParaRPr lang="en-US" sz="1900">
              <a:solidFill>
                <a:schemeClr val="bg2"/>
              </a:solidFill>
              <a:ea typeface="Batang"/>
            </a:endParaRPr>
          </a:p>
          <a:p>
            <a:pPr marL="347345" indent="-347345">
              <a:lnSpc>
                <a:spcPts val="1800"/>
              </a:lnSpc>
              <a:buFont typeface="Wingdings"/>
              <a:buChar char="v"/>
            </a:pPr>
            <a:endParaRPr lang="en-US" sz="1900">
              <a:solidFill>
                <a:schemeClr val="bg2"/>
              </a:solidFill>
            </a:endParaRPr>
          </a:p>
          <a:p>
            <a:pPr marL="347345" indent="-347345">
              <a:lnSpc>
                <a:spcPts val="1800"/>
              </a:lnSpc>
              <a:buFont typeface="Wingdings"/>
              <a:buChar char="v"/>
            </a:pPr>
            <a:r>
              <a:rPr lang="en-US" sz="1900">
                <a:solidFill>
                  <a:schemeClr val="bg2"/>
                </a:solidFill>
              </a:rPr>
              <a:t>Adaptability for decision making in natural resource management; fire suppression or not?</a:t>
            </a:r>
          </a:p>
          <a:p>
            <a:pPr marL="347345" indent="-347345">
              <a:lnSpc>
                <a:spcPts val="1800"/>
              </a:lnSpc>
              <a:buFont typeface="Wingdings"/>
              <a:buChar char="v"/>
            </a:pPr>
            <a:endParaRPr lang="en-US" sz="1900">
              <a:solidFill>
                <a:schemeClr val="bg2"/>
              </a:solidFill>
              <a:ea typeface="Batang"/>
            </a:endParaRPr>
          </a:p>
          <a:p>
            <a:pPr marL="347345" indent="-347345">
              <a:lnSpc>
                <a:spcPts val="1800"/>
              </a:lnSpc>
              <a:buFont typeface="Wingdings"/>
              <a:buChar char="v"/>
            </a:pPr>
            <a:r>
              <a:rPr lang="en-US" sz="1900">
                <a:solidFill>
                  <a:schemeClr val="bg2"/>
                </a:solidFill>
                <a:ea typeface="Batang"/>
              </a:rPr>
              <a:t>Promoting species that help with landscape resilience such as old-growth trees to retain moisture using within a grassland area</a:t>
            </a:r>
          </a:p>
          <a:p>
            <a:pPr marL="347345" indent="-347345">
              <a:lnSpc>
                <a:spcPts val="1800"/>
              </a:lnSpc>
              <a:buFont typeface="Wingdings"/>
              <a:buChar char="v"/>
            </a:pPr>
            <a:endParaRPr lang="en-US" sz="1900">
              <a:solidFill>
                <a:schemeClr val="bg2"/>
              </a:solidFill>
              <a:ea typeface="Batang"/>
            </a:endParaRPr>
          </a:p>
          <a:p>
            <a:pPr marL="347345" indent="-347345">
              <a:lnSpc>
                <a:spcPts val="1800"/>
              </a:lnSpc>
              <a:buFont typeface="Wingdings"/>
              <a:buChar char="v"/>
            </a:pPr>
            <a:r>
              <a:rPr lang="en-US" sz="1900">
                <a:solidFill>
                  <a:schemeClr val="bg2"/>
                </a:solidFill>
                <a:ea typeface="Batang"/>
              </a:rPr>
              <a:t>Draw Down Georgia initiatives as a carbon sink</a:t>
            </a:r>
          </a:p>
          <a:p>
            <a:pPr marL="347345" indent="-347345">
              <a:lnSpc>
                <a:spcPts val="1800"/>
              </a:lnSpc>
              <a:buFont typeface="Wingdings"/>
              <a:buChar char="v"/>
            </a:pPr>
            <a:endParaRPr lang="en-US" sz="1900">
              <a:solidFill>
                <a:schemeClr val="bg2"/>
              </a:solidFill>
              <a:ea typeface="Batang"/>
            </a:endParaRPr>
          </a:p>
          <a:p>
            <a:pPr marL="347345" indent="-347345">
              <a:lnSpc>
                <a:spcPts val="1800"/>
              </a:lnSpc>
              <a:buFont typeface="Wingdings"/>
              <a:buChar char="v"/>
            </a:pPr>
            <a:r>
              <a:rPr lang="en-US" sz="1900">
                <a:solidFill>
                  <a:schemeClr val="bg2"/>
                </a:solidFill>
                <a:ea typeface="Batang"/>
              </a:rPr>
              <a:t>Importance of quick data processing and remote sensing techniques</a:t>
            </a:r>
          </a:p>
          <a:p>
            <a:pPr>
              <a:lnSpc>
                <a:spcPts val="1800"/>
              </a:lnSpc>
            </a:pPr>
            <a:endParaRPr lang="en-US" sz="1900">
              <a:solidFill>
                <a:schemeClr val="bg2"/>
              </a:solidFill>
              <a:ea typeface="Batang"/>
            </a:endParaRPr>
          </a:p>
        </p:txBody>
      </p:sp>
    </p:spTree>
    <p:extLst>
      <p:ext uri="{BB962C8B-B14F-4D97-AF65-F5344CB8AC3E}">
        <p14:creationId xmlns:p14="http://schemas.microsoft.com/office/powerpoint/2010/main" val="4286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4C950-A355-4221-A8D1-1CEDDC4B5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628FB-DEBC-57E1-86D4-B35FAFFF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36" y="568724"/>
            <a:ext cx="11257683" cy="930643"/>
          </a:xfrm>
        </p:spPr>
        <p:txBody>
          <a:bodyPr/>
          <a:lstStyle/>
          <a:p>
            <a:r>
              <a:rPr lang="en-US" sz="4800">
                <a:solidFill>
                  <a:srgbClr val="FFFFFF"/>
                </a:solidFill>
                <a:ea typeface="Batang"/>
              </a:rPr>
              <a:t>Future Research</a:t>
            </a:r>
            <a:endParaRPr lang="en-US" sz="4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1CDB50-54CF-4CC2-108B-BF2A6F8D3743}"/>
              </a:ext>
            </a:extLst>
          </p:cNvPr>
          <p:cNvSpPr txBox="1"/>
          <p:nvPr/>
        </p:nvSpPr>
        <p:spPr>
          <a:xfrm>
            <a:off x="914400" y="1707716"/>
            <a:ext cx="10206624" cy="30931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7345" indent="-347345">
              <a:lnSpc>
                <a:spcPts val="1800"/>
              </a:lnSpc>
              <a:buFont typeface="Wingdings"/>
              <a:buChar char="v"/>
            </a:pPr>
            <a:r>
              <a:rPr lang="en-US" dirty="0">
                <a:solidFill>
                  <a:schemeClr val="bg2"/>
                </a:solidFill>
                <a:ea typeface="Batang"/>
              </a:rPr>
              <a:t>Changing ENSO cycles, their variability and their effect on the Southeastern U.S.</a:t>
            </a:r>
          </a:p>
          <a:p>
            <a:pPr marL="347345" indent="-347345">
              <a:lnSpc>
                <a:spcPts val="1800"/>
              </a:lnSpc>
              <a:buFont typeface="Wingdings"/>
              <a:buChar char="v"/>
            </a:pPr>
            <a:endParaRPr lang="en-US">
              <a:solidFill>
                <a:schemeClr val="bg2"/>
              </a:solidFill>
              <a:ea typeface="Batang"/>
            </a:endParaRPr>
          </a:p>
          <a:p>
            <a:pPr marL="347345" indent="-347345">
              <a:lnSpc>
                <a:spcPts val="1800"/>
              </a:lnSpc>
              <a:buFont typeface="Wingdings"/>
              <a:buChar char="v"/>
            </a:pPr>
            <a:r>
              <a:rPr lang="en-US" dirty="0">
                <a:solidFill>
                  <a:schemeClr val="bg2"/>
                </a:solidFill>
              </a:rPr>
              <a:t>Monitoring vegetation changes over long time periods with multiple wildfires</a:t>
            </a:r>
            <a:endParaRPr lang="en-US" dirty="0">
              <a:solidFill>
                <a:schemeClr val="bg2"/>
              </a:solidFill>
              <a:ea typeface="Batang"/>
            </a:endParaRPr>
          </a:p>
          <a:p>
            <a:pPr marL="347345" indent="-347345">
              <a:lnSpc>
                <a:spcPts val="1800"/>
              </a:lnSpc>
              <a:buFont typeface="Wingdings"/>
              <a:buChar char="v"/>
            </a:pPr>
            <a:endParaRPr lang="en-US">
              <a:solidFill>
                <a:schemeClr val="bg2"/>
              </a:solidFill>
              <a:ea typeface="Batang"/>
            </a:endParaRPr>
          </a:p>
          <a:p>
            <a:pPr marL="347345" indent="-347345">
              <a:lnSpc>
                <a:spcPts val="1800"/>
              </a:lnSpc>
              <a:buFont typeface="Wingdings"/>
              <a:buChar char="v"/>
            </a:pPr>
            <a:r>
              <a:rPr lang="en-US" dirty="0">
                <a:solidFill>
                  <a:schemeClr val="bg2"/>
                </a:solidFill>
                <a:ea typeface="Batang"/>
              </a:rPr>
              <a:t>Determining wildfire severity and frequency throughout the wetland, differentiating between peat and surface fires and their comparable effects</a:t>
            </a:r>
          </a:p>
          <a:p>
            <a:pPr marL="347345" indent="-347345">
              <a:lnSpc>
                <a:spcPts val="1800"/>
              </a:lnSpc>
              <a:buFont typeface="Wingdings"/>
              <a:buChar char="v"/>
            </a:pPr>
            <a:endParaRPr lang="en-US">
              <a:solidFill>
                <a:schemeClr val="bg2"/>
              </a:solidFill>
              <a:ea typeface="Batang"/>
            </a:endParaRPr>
          </a:p>
          <a:p>
            <a:pPr marL="347345" indent="-347345">
              <a:lnSpc>
                <a:spcPts val="1800"/>
              </a:lnSpc>
              <a:buFont typeface="Wingdings"/>
              <a:buChar char="v"/>
            </a:pPr>
            <a:r>
              <a:rPr lang="en-US" dirty="0">
                <a:solidFill>
                  <a:schemeClr val="bg2"/>
                </a:solidFill>
                <a:ea typeface="Batang"/>
              </a:rPr>
              <a:t>Including in-situ data for nutrient availability analysis and peat deposits</a:t>
            </a:r>
          </a:p>
          <a:p>
            <a:pPr marL="347345" indent="-347345">
              <a:lnSpc>
                <a:spcPts val="1800"/>
              </a:lnSpc>
              <a:buFont typeface="Wingdings"/>
              <a:buChar char="v"/>
            </a:pPr>
            <a:endParaRPr lang="en-US">
              <a:solidFill>
                <a:schemeClr val="bg2"/>
              </a:solidFill>
              <a:ea typeface="Batang"/>
            </a:endParaRPr>
          </a:p>
          <a:p>
            <a:pPr marL="347345" indent="-347345">
              <a:lnSpc>
                <a:spcPts val="1800"/>
              </a:lnSpc>
              <a:buFont typeface="Wingdings"/>
              <a:buChar char="v"/>
            </a:pPr>
            <a:r>
              <a:rPr lang="en-US" dirty="0">
                <a:solidFill>
                  <a:schemeClr val="bg2"/>
                </a:solidFill>
                <a:ea typeface="Batang"/>
              </a:rPr>
              <a:t>Remote sensing applications: Google Earth Engine for moisture and vegetation changes, LiDAR for peat topography changes, NAIP/ high resolution imagery for identifying plant species and communities</a:t>
            </a:r>
          </a:p>
          <a:p>
            <a:pPr marL="804545" lvl="1" indent="-347345">
              <a:lnSpc>
                <a:spcPts val="1800"/>
              </a:lnSpc>
              <a:buFont typeface="Courier New"/>
              <a:buChar char="o"/>
            </a:pPr>
            <a:endParaRPr lang="en-US">
              <a:solidFill>
                <a:schemeClr val="bg2"/>
              </a:solidFill>
              <a:ea typeface="Batang"/>
            </a:endParaRPr>
          </a:p>
        </p:txBody>
      </p:sp>
      <p:pic>
        <p:nvPicPr>
          <p:cNvPr id="3" name="Picture 2" descr="A close-up of a red line&#10;&#10;AI-generated content may be incorrect.">
            <a:extLst>
              <a:ext uri="{FF2B5EF4-FFF2-40B4-BE49-F238E27FC236}">
                <a16:creationId xmlns:a16="http://schemas.microsoft.com/office/drawing/2014/main" id="{F7B569D9-583B-F9A6-7621-A43212413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196" y="4763459"/>
            <a:ext cx="9618366" cy="195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98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3531FC-30B1-5F17-6B06-9AE6CF558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67" y="592363"/>
            <a:ext cx="8668512" cy="1132422"/>
          </a:xfrm>
        </p:spPr>
        <p:txBody>
          <a:bodyPr/>
          <a:lstStyle/>
          <a:p>
            <a:r>
              <a:rPr lang="en-US"/>
              <a:t>Thank you !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3B3CC7-49C3-34B4-FBDB-34C97767B9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2470" y="1714346"/>
            <a:ext cx="5340096" cy="711081"/>
          </a:xfrm>
        </p:spPr>
        <p:txBody>
          <a:bodyPr/>
          <a:lstStyle/>
          <a:p>
            <a:r>
              <a:rPr lang="en-US" sz="2400">
                <a:ea typeface="Batang"/>
              </a:rPr>
              <a:t>Have a good day :)</a:t>
            </a:r>
            <a:endParaRPr lang="en-US" sz="2400"/>
          </a:p>
        </p:txBody>
      </p:sp>
      <p:pic>
        <p:nvPicPr>
          <p:cNvPr id="4" name="Picture 3" descr="A movie poster of two men&#10;&#10;AI-generated content may be incorrect.">
            <a:extLst>
              <a:ext uri="{FF2B5EF4-FFF2-40B4-BE49-F238E27FC236}">
                <a16:creationId xmlns:a16="http://schemas.microsoft.com/office/drawing/2014/main" id="{636126B1-E64A-0E3C-4F48-59F7B281A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840" y="1159701"/>
            <a:ext cx="3571745" cy="510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89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48DF0-7084-7BF8-351B-40A6ECDD0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5256"/>
            <a:ext cx="5641848" cy="1013715"/>
          </a:xfrm>
        </p:spPr>
        <p:txBody>
          <a:bodyPr/>
          <a:lstStyle/>
          <a:p>
            <a:r>
              <a:rPr lang="en-US"/>
              <a:t>Importance</a:t>
            </a:r>
            <a:endParaRPr lang="en-US">
              <a:ea typeface="Batang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2C1586-42A1-69F4-769C-A594796C3FD4}"/>
              </a:ext>
            </a:extLst>
          </p:cNvPr>
          <p:cNvSpPr txBox="1"/>
          <p:nvPr/>
        </p:nvSpPr>
        <p:spPr>
          <a:xfrm>
            <a:off x="4933357" y="1608957"/>
            <a:ext cx="3742263" cy="36317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ea typeface="Batang"/>
              </a:rPr>
              <a:t>Threats</a:t>
            </a:r>
          </a:p>
          <a:p>
            <a:endParaRPr lang="en-US">
              <a:solidFill>
                <a:schemeClr val="bg1"/>
              </a:solidFill>
              <a:ea typeface="Batang"/>
            </a:endParaRPr>
          </a:p>
          <a:p>
            <a:pPr marL="285750" indent="-285750">
              <a:buFont typeface="Wingdings"/>
              <a:buChar char="v"/>
            </a:pPr>
            <a:r>
              <a:rPr lang="en-US">
                <a:solidFill>
                  <a:schemeClr val="bg1"/>
                </a:solidFill>
                <a:ea typeface="Batang"/>
              </a:rPr>
              <a:t>Climate change, climate extremes</a:t>
            </a:r>
          </a:p>
          <a:p>
            <a:pPr marL="285750" indent="-285750">
              <a:buFont typeface="Wingdings"/>
              <a:buChar char="v"/>
            </a:pPr>
            <a:endParaRPr lang="en-US">
              <a:solidFill>
                <a:schemeClr val="bg1"/>
              </a:solidFill>
              <a:ea typeface="Batang"/>
            </a:endParaRPr>
          </a:p>
          <a:p>
            <a:pPr marL="285750" indent="-285750">
              <a:buFont typeface="Wingdings"/>
              <a:buChar char="v"/>
            </a:pPr>
            <a:r>
              <a:rPr lang="en-US">
                <a:solidFill>
                  <a:schemeClr val="bg1"/>
                </a:solidFill>
                <a:ea typeface="Batang"/>
              </a:rPr>
              <a:t>Human development: Twin Pines mining</a:t>
            </a:r>
          </a:p>
          <a:p>
            <a:pPr marL="285750" indent="-285750">
              <a:buFont typeface="Wingdings"/>
              <a:buChar char="v"/>
            </a:pPr>
            <a:endParaRPr lang="en-US">
              <a:solidFill>
                <a:schemeClr val="bg1"/>
              </a:solidFill>
              <a:ea typeface="Batang"/>
            </a:endParaRPr>
          </a:p>
          <a:p>
            <a:pPr marL="285750" indent="-285750">
              <a:buFont typeface="Wingdings"/>
              <a:buChar char="v"/>
            </a:pPr>
            <a:r>
              <a:rPr lang="en-US">
                <a:solidFill>
                  <a:schemeClr val="bg1"/>
                </a:solidFill>
                <a:ea typeface="Batang"/>
              </a:rPr>
              <a:t>Mismanagement</a:t>
            </a:r>
          </a:p>
          <a:p>
            <a:pPr marL="742950" lvl="1" indent="-285750">
              <a:buFont typeface="Wingdings"/>
              <a:buChar char="v"/>
            </a:pPr>
            <a:r>
              <a:rPr lang="en-US">
                <a:solidFill>
                  <a:schemeClr val="bg1"/>
                </a:solidFill>
                <a:ea typeface="Batang"/>
              </a:rPr>
              <a:t>reduced old-growth cypress (disturbed fire/moisture regimes)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108DCE-11EA-8D42-2193-9E1DC6E271F0}"/>
              </a:ext>
            </a:extLst>
          </p:cNvPr>
          <p:cNvSpPr txBox="1"/>
          <p:nvPr/>
        </p:nvSpPr>
        <p:spPr>
          <a:xfrm>
            <a:off x="453948" y="1608958"/>
            <a:ext cx="4200212" cy="36317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ea typeface="Batang"/>
              </a:rPr>
              <a:t>Ecology</a:t>
            </a:r>
          </a:p>
          <a:p>
            <a:endParaRPr lang="en-US">
              <a:solidFill>
                <a:schemeClr val="bg1"/>
              </a:solidFill>
              <a:ea typeface="Batang"/>
            </a:endParaRPr>
          </a:p>
          <a:p>
            <a:pPr marL="285750" indent="-285750">
              <a:buFont typeface="Wingdings"/>
              <a:buChar char="v"/>
            </a:pPr>
            <a:r>
              <a:rPr lang="en-US">
                <a:solidFill>
                  <a:schemeClr val="bg1"/>
                </a:solidFill>
                <a:ea typeface="Batang"/>
              </a:rPr>
              <a:t>Wetland of International Importance</a:t>
            </a:r>
          </a:p>
          <a:p>
            <a:pPr marL="285750" indent="-285750">
              <a:buFont typeface="Wingdings"/>
              <a:buChar char="v"/>
            </a:pPr>
            <a:endParaRPr lang="en-US">
              <a:solidFill>
                <a:schemeClr val="bg1"/>
              </a:solidFill>
              <a:ea typeface="Batang"/>
            </a:endParaRPr>
          </a:p>
          <a:p>
            <a:pPr marL="285750" indent="-285750">
              <a:buFont typeface="Wingdings"/>
              <a:buChar char="v"/>
            </a:pPr>
            <a:r>
              <a:rPr lang="en-US">
                <a:solidFill>
                  <a:schemeClr val="bg1"/>
                </a:solidFill>
                <a:ea typeface="Batang"/>
              </a:rPr>
              <a:t>Wildfire dependent ecosystem for nutrient cycling and water retention</a:t>
            </a:r>
          </a:p>
          <a:p>
            <a:pPr marL="285750" indent="-285750">
              <a:buFont typeface="Wingdings"/>
              <a:buChar char="v"/>
            </a:pPr>
            <a:endParaRPr lang="en-US">
              <a:solidFill>
                <a:schemeClr val="bg1"/>
              </a:solidFill>
              <a:ea typeface="Batang"/>
            </a:endParaRPr>
          </a:p>
          <a:p>
            <a:pPr marL="285750" indent="-285750">
              <a:buFont typeface="Wingdings"/>
              <a:buChar char="v"/>
            </a:pPr>
            <a:r>
              <a:rPr lang="en-US">
                <a:solidFill>
                  <a:schemeClr val="bg1"/>
                </a:solidFill>
                <a:ea typeface="Batang"/>
              </a:rPr>
              <a:t>Working landscape</a:t>
            </a:r>
          </a:p>
          <a:p>
            <a:pPr marL="742950" lvl="1" indent="-285750">
              <a:buFont typeface="Wingdings"/>
              <a:buChar char="v"/>
            </a:pPr>
            <a:r>
              <a:rPr lang="en-US">
                <a:solidFill>
                  <a:schemeClr val="bg1"/>
                </a:solidFill>
                <a:ea typeface="Batang"/>
              </a:rPr>
              <a:t>carbon sequestration</a:t>
            </a:r>
          </a:p>
          <a:p>
            <a:pPr marL="742950" lvl="1" indent="-285750">
              <a:buFont typeface="Wingdings"/>
              <a:buChar char="v"/>
            </a:pPr>
            <a:r>
              <a:rPr lang="en-US">
                <a:solidFill>
                  <a:schemeClr val="bg1"/>
                </a:solidFill>
                <a:ea typeface="Batang"/>
              </a:rPr>
              <a:t>filter/contain water resources</a:t>
            </a:r>
          </a:p>
        </p:txBody>
      </p:sp>
      <p:pic>
        <p:nvPicPr>
          <p:cNvPr id="5" name="Picture 4" descr="Okefenokee Swamp | canopic | Flickr">
            <a:extLst>
              <a:ext uri="{FF2B5EF4-FFF2-40B4-BE49-F238E27FC236}">
                <a16:creationId xmlns:a16="http://schemas.microsoft.com/office/drawing/2014/main" id="{46674CA3-EC9F-C5D6-A325-E7D5CDD90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1828" y="431066"/>
            <a:ext cx="3735010" cy="643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38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494E98-A747-645E-B89D-36703E751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B1416-8A13-1332-D0D1-558AFE1BB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99" y="457720"/>
            <a:ext cx="9203364" cy="943245"/>
          </a:xfrm>
        </p:spPr>
        <p:txBody>
          <a:bodyPr/>
          <a:lstStyle/>
          <a:p>
            <a:r>
              <a:rPr lang="en-US" sz="4800" dirty="0">
                <a:ea typeface="Batang"/>
              </a:rPr>
              <a:t>Ecological 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7EB056-561B-8A9A-966B-03C06E0BE01A}"/>
              </a:ext>
            </a:extLst>
          </p:cNvPr>
          <p:cNvSpPr txBox="1"/>
          <p:nvPr/>
        </p:nvSpPr>
        <p:spPr>
          <a:xfrm>
            <a:off x="479656" y="1636246"/>
            <a:ext cx="11242952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v"/>
            </a:pPr>
            <a:r>
              <a:rPr lang="en-US">
                <a:solidFill>
                  <a:schemeClr val="bg1"/>
                </a:solidFill>
                <a:ea typeface="Batang"/>
              </a:rPr>
              <a:t>Unique species, mixed landscapes</a:t>
            </a:r>
          </a:p>
          <a:p>
            <a:pPr marL="742950" lvl="1" indent="-285750">
              <a:buFont typeface="Calibri"/>
              <a:buChar char="-"/>
            </a:pPr>
            <a:r>
              <a:rPr lang="en-US" sz="1600">
                <a:solidFill>
                  <a:schemeClr val="bg1"/>
                </a:solidFill>
                <a:ea typeface="Batang"/>
              </a:rPr>
              <a:t>over 850 plant species and 400 vertebrate animals</a:t>
            </a:r>
          </a:p>
          <a:p>
            <a:pPr marL="742950" lvl="1" indent="-285750">
              <a:buFont typeface="Calibri"/>
              <a:buChar char="-"/>
            </a:pPr>
            <a:r>
              <a:rPr lang="en-US" sz="1600">
                <a:solidFill>
                  <a:schemeClr val="bg1"/>
                </a:solidFill>
                <a:ea typeface="Batang"/>
              </a:rPr>
              <a:t>large tree canopies, grasslands, lakes &amp; aquatic surface plants</a:t>
            </a:r>
            <a:endParaRPr lang="en-US">
              <a:solidFill>
                <a:schemeClr val="bg1"/>
              </a:solidFill>
              <a:ea typeface="Batang"/>
            </a:endParaRPr>
          </a:p>
          <a:p>
            <a:pPr marL="285750" indent="-285750">
              <a:buFont typeface="Wingdings"/>
              <a:buChar char="v"/>
            </a:pPr>
            <a:endParaRPr lang="en-US">
              <a:solidFill>
                <a:schemeClr val="bg1"/>
              </a:solidFill>
              <a:ea typeface="Batang"/>
            </a:endParaRPr>
          </a:p>
          <a:p>
            <a:pPr marL="285750" indent="-285750">
              <a:buFont typeface="Wingdings"/>
              <a:buChar char="v"/>
            </a:pPr>
            <a:r>
              <a:rPr lang="en-US">
                <a:solidFill>
                  <a:schemeClr val="bg1"/>
                </a:solidFill>
                <a:ea typeface="Batang"/>
              </a:rPr>
              <a:t>Water and moisture retention dependent on </a:t>
            </a:r>
            <a:r>
              <a:rPr lang="en-US" b="1">
                <a:solidFill>
                  <a:schemeClr val="bg1"/>
                </a:solidFill>
                <a:ea typeface="Batang"/>
              </a:rPr>
              <a:t>peat</a:t>
            </a:r>
            <a:r>
              <a:rPr lang="en-US">
                <a:solidFill>
                  <a:schemeClr val="bg1"/>
                </a:solidFill>
                <a:ea typeface="Batang"/>
              </a:rPr>
              <a:t> build up</a:t>
            </a:r>
          </a:p>
          <a:p>
            <a:pPr lvl="1"/>
            <a:r>
              <a:rPr lang="en-US" sz="1600">
                <a:solidFill>
                  <a:schemeClr val="bg1"/>
                </a:solidFill>
                <a:ea typeface="Batang"/>
              </a:rPr>
              <a:t>- peat can dry and become hydrophobic = burned holes in the landscape change hydrologic patterns</a:t>
            </a:r>
          </a:p>
          <a:p>
            <a:pPr marL="285750" indent="-285750">
              <a:buFont typeface="Wingdings"/>
              <a:buChar char="v"/>
            </a:pPr>
            <a:endParaRPr lang="en-US">
              <a:solidFill>
                <a:schemeClr val="bg1"/>
              </a:solidFill>
              <a:ea typeface="Batang"/>
            </a:endParaRPr>
          </a:p>
          <a:p>
            <a:pPr marL="285750" indent="-285750">
              <a:buFont typeface="Wingdings"/>
              <a:buChar char="v"/>
            </a:pPr>
            <a:r>
              <a:rPr lang="en-US" b="1">
                <a:solidFill>
                  <a:schemeClr val="bg1"/>
                </a:solidFill>
                <a:ea typeface="Batang"/>
              </a:rPr>
              <a:t>Substantial</a:t>
            </a:r>
            <a:r>
              <a:rPr lang="en-US">
                <a:solidFill>
                  <a:schemeClr val="bg1"/>
                </a:solidFill>
                <a:ea typeface="Batang"/>
              </a:rPr>
              <a:t> </a:t>
            </a:r>
            <a:r>
              <a:rPr lang="en-US" b="1">
                <a:solidFill>
                  <a:schemeClr val="bg1"/>
                </a:solidFill>
                <a:ea typeface="Batang"/>
              </a:rPr>
              <a:t>precipitation</a:t>
            </a:r>
            <a:r>
              <a:rPr lang="en-US">
                <a:solidFill>
                  <a:schemeClr val="bg1"/>
                </a:solidFill>
                <a:ea typeface="Batang"/>
              </a:rPr>
              <a:t> is essential for vegetation growth and peat saturation</a:t>
            </a:r>
          </a:p>
          <a:p>
            <a:pPr marL="285750" indent="-285750">
              <a:buFont typeface="Wingdings"/>
              <a:buChar char="v"/>
            </a:pPr>
            <a:endParaRPr lang="en-US">
              <a:solidFill>
                <a:schemeClr val="bg1"/>
              </a:solidFill>
              <a:ea typeface="Batang"/>
            </a:endParaRPr>
          </a:p>
        </p:txBody>
      </p:sp>
      <p:pic>
        <p:nvPicPr>
          <p:cNvPr id="1026" name="Picture 2" descr="Okefenokee Swamp | Georgia, Florida, Map, &amp; Location | Britannica">
            <a:extLst>
              <a:ext uri="{FF2B5EF4-FFF2-40B4-BE49-F238E27FC236}">
                <a16:creationId xmlns:a16="http://schemas.microsoft.com/office/drawing/2014/main" id="{FBA528E7-7157-6549-C6E8-94A9AFAE8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4152" y="4123855"/>
            <a:ext cx="4099560" cy="271585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34AA38-41F0-B811-884C-9ECB61EB9238}"/>
              </a:ext>
            </a:extLst>
          </p:cNvPr>
          <p:cNvSpPr txBox="1"/>
          <p:nvPr/>
        </p:nvSpPr>
        <p:spPr>
          <a:xfrm>
            <a:off x="8200022" y="6584370"/>
            <a:ext cx="30261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Timothy J  Creative Commons Attribution 2.0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02869B-7145-4633-376F-C015FE21FC54}"/>
              </a:ext>
            </a:extLst>
          </p:cNvPr>
          <p:cNvSpPr txBox="1"/>
          <p:nvPr/>
        </p:nvSpPr>
        <p:spPr>
          <a:xfrm>
            <a:off x="479656" y="3753798"/>
            <a:ext cx="7490264" cy="21544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v"/>
            </a:pPr>
            <a:endParaRPr lang="en-US" b="1" dirty="0">
              <a:solidFill>
                <a:schemeClr val="bg1"/>
              </a:solidFill>
              <a:ea typeface="Batang"/>
            </a:endParaRPr>
          </a:p>
          <a:p>
            <a:pPr marL="285750" indent="-285750">
              <a:buFont typeface="Wingdings"/>
              <a:buChar char="v"/>
            </a:pPr>
            <a:r>
              <a:rPr lang="en-US" b="1" dirty="0">
                <a:solidFill>
                  <a:schemeClr val="bg1"/>
                </a:solidFill>
                <a:ea typeface="Batang"/>
              </a:rPr>
              <a:t>Wildfires</a:t>
            </a:r>
            <a:r>
              <a:rPr lang="en-US" dirty="0">
                <a:solidFill>
                  <a:schemeClr val="bg1"/>
                </a:solidFill>
                <a:ea typeface="Batang"/>
              </a:rPr>
              <a:t> promote biodiversity through disturbance/nutrient ash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sz="1600" dirty="0">
                <a:solidFill>
                  <a:schemeClr val="bg1"/>
                </a:solidFill>
                <a:ea typeface="Batang"/>
              </a:rPr>
              <a:t>- </a:t>
            </a:r>
            <a:r>
              <a:rPr lang="en-US" sz="1600" b="1" dirty="0">
                <a:solidFill>
                  <a:schemeClr val="bg1"/>
                </a:solidFill>
                <a:ea typeface="Batang"/>
              </a:rPr>
              <a:t>biochar</a:t>
            </a:r>
            <a:r>
              <a:rPr lang="en-US" sz="1600" dirty="0">
                <a:solidFill>
                  <a:schemeClr val="bg1"/>
                </a:solidFill>
                <a:ea typeface="Batang"/>
              </a:rPr>
              <a:t> increases water retention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ea typeface="Batang"/>
              </a:rPr>
              <a:t>- </a:t>
            </a:r>
            <a:r>
              <a:rPr lang="en-US" sz="1600" b="1" dirty="0">
                <a:solidFill>
                  <a:schemeClr val="bg1"/>
                </a:solidFill>
                <a:ea typeface="Batang"/>
              </a:rPr>
              <a:t>prescribed fire </a:t>
            </a:r>
            <a:r>
              <a:rPr lang="en-US" sz="1600" dirty="0">
                <a:solidFill>
                  <a:schemeClr val="bg1"/>
                </a:solidFill>
                <a:ea typeface="Batang"/>
              </a:rPr>
              <a:t>can promote climate resilience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Wingdings"/>
              <a:buChar char="v"/>
            </a:pPr>
            <a:endParaRPr lang="en-US" sz="1600">
              <a:solidFill>
                <a:schemeClr val="bg1"/>
              </a:solidFill>
              <a:ea typeface="Batang"/>
            </a:endParaRPr>
          </a:p>
          <a:p>
            <a:pPr lvl="1"/>
            <a:r>
              <a:rPr lang="en-US" sz="1600" dirty="0">
                <a:solidFill>
                  <a:schemeClr val="bg1"/>
                </a:solidFill>
                <a:ea typeface="Batang"/>
              </a:rPr>
              <a:t>- peat wildfires alter landscapes compared to surface fires that don't harm larger cypress trees and prevent hardwood encroachment</a:t>
            </a:r>
          </a:p>
          <a:p>
            <a:pPr marL="285750" indent="-285750">
              <a:buFont typeface="Wingdings"/>
              <a:buChar char="v"/>
            </a:pPr>
            <a:endParaRPr lang="en-US">
              <a:solidFill>
                <a:schemeClr val="bg1"/>
              </a:solidFill>
              <a:ea typeface="Batang"/>
            </a:endParaRPr>
          </a:p>
        </p:txBody>
      </p:sp>
    </p:spTree>
    <p:extLst>
      <p:ext uri="{BB962C8B-B14F-4D97-AF65-F5344CB8AC3E}">
        <p14:creationId xmlns:p14="http://schemas.microsoft.com/office/powerpoint/2010/main" val="2760861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C93A4E-6A63-BC8D-5687-2832F1E77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1C09E-2556-E282-B97A-5C68B9D61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99" y="467013"/>
            <a:ext cx="9314876" cy="952538"/>
          </a:xfrm>
        </p:spPr>
        <p:txBody>
          <a:bodyPr/>
          <a:lstStyle/>
          <a:p>
            <a:r>
              <a:rPr lang="en-US" sz="4800" dirty="0">
                <a:ea typeface="Batang"/>
              </a:rPr>
              <a:t>Ecological 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4D76B-4388-F97F-A352-0510B7CFD130}"/>
              </a:ext>
            </a:extLst>
          </p:cNvPr>
          <p:cNvSpPr txBox="1"/>
          <p:nvPr/>
        </p:nvSpPr>
        <p:spPr>
          <a:xfrm>
            <a:off x="479656" y="1636246"/>
            <a:ext cx="11242952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v"/>
            </a:pPr>
            <a:r>
              <a:rPr lang="en-US">
                <a:solidFill>
                  <a:schemeClr val="bg1"/>
                </a:solidFill>
                <a:ea typeface="Batang"/>
              </a:rPr>
              <a:t>Unique species, mixed landscapes</a:t>
            </a:r>
          </a:p>
          <a:p>
            <a:pPr lvl="1"/>
            <a:r>
              <a:rPr lang="en-US" sz="1600">
                <a:solidFill>
                  <a:schemeClr val="bg1"/>
                </a:solidFill>
                <a:ea typeface="Batang"/>
              </a:rPr>
              <a:t>- large tree canopies, grasslands, lakes &amp; aquatic surface plants</a:t>
            </a:r>
          </a:p>
          <a:p>
            <a:pPr marL="285750" indent="-285750">
              <a:buFont typeface="Wingdings"/>
              <a:buChar char="v"/>
            </a:pPr>
            <a:endParaRPr lang="en-US">
              <a:solidFill>
                <a:schemeClr val="bg1"/>
              </a:solidFill>
              <a:ea typeface="Batang"/>
            </a:endParaRPr>
          </a:p>
          <a:p>
            <a:pPr marL="285750" indent="-285750">
              <a:buFont typeface="Wingdings"/>
              <a:buChar char="v"/>
            </a:pPr>
            <a:r>
              <a:rPr lang="en-US">
                <a:solidFill>
                  <a:schemeClr val="bg1"/>
                </a:solidFill>
                <a:ea typeface="Batang"/>
              </a:rPr>
              <a:t>Water and moisture retention dependent on </a:t>
            </a:r>
            <a:r>
              <a:rPr lang="en-US" b="1">
                <a:solidFill>
                  <a:schemeClr val="bg1"/>
                </a:solidFill>
                <a:ea typeface="Batang"/>
              </a:rPr>
              <a:t>peat</a:t>
            </a:r>
            <a:r>
              <a:rPr lang="en-US">
                <a:solidFill>
                  <a:schemeClr val="bg1"/>
                </a:solidFill>
                <a:ea typeface="Batang"/>
              </a:rPr>
              <a:t> build up</a:t>
            </a:r>
          </a:p>
          <a:p>
            <a:pPr lvl="1"/>
            <a:r>
              <a:rPr lang="en-US" sz="1600">
                <a:solidFill>
                  <a:schemeClr val="bg1"/>
                </a:solidFill>
                <a:ea typeface="Batang"/>
              </a:rPr>
              <a:t>- peat can dry and become hydrophobic = burned holes in the landscape change hydrologic patterns</a:t>
            </a:r>
          </a:p>
          <a:p>
            <a:pPr marL="285750" indent="-285750">
              <a:buFont typeface="Wingdings"/>
              <a:buChar char="v"/>
            </a:pPr>
            <a:endParaRPr lang="en-US">
              <a:solidFill>
                <a:schemeClr val="bg1"/>
              </a:solidFill>
              <a:ea typeface="Batang"/>
            </a:endParaRPr>
          </a:p>
          <a:p>
            <a:pPr marL="285750" indent="-285750">
              <a:buFont typeface="Wingdings"/>
              <a:buChar char="v"/>
            </a:pPr>
            <a:r>
              <a:rPr lang="en-US" b="1">
                <a:solidFill>
                  <a:schemeClr val="bg1"/>
                </a:solidFill>
                <a:ea typeface="Batang"/>
              </a:rPr>
              <a:t>Substantial</a:t>
            </a:r>
            <a:r>
              <a:rPr lang="en-US">
                <a:solidFill>
                  <a:schemeClr val="bg1"/>
                </a:solidFill>
                <a:ea typeface="Batang"/>
              </a:rPr>
              <a:t> </a:t>
            </a:r>
            <a:r>
              <a:rPr lang="en-US" b="1">
                <a:solidFill>
                  <a:schemeClr val="bg1"/>
                </a:solidFill>
                <a:ea typeface="Batang"/>
              </a:rPr>
              <a:t>precipitation</a:t>
            </a:r>
            <a:r>
              <a:rPr lang="en-US">
                <a:solidFill>
                  <a:schemeClr val="bg1"/>
                </a:solidFill>
                <a:ea typeface="Batang"/>
              </a:rPr>
              <a:t> is essential for vegetation growth and peat saturation</a:t>
            </a:r>
          </a:p>
          <a:p>
            <a:pPr marL="285750" indent="-285750">
              <a:buFont typeface="Wingdings"/>
              <a:buChar char="v"/>
            </a:pPr>
            <a:endParaRPr lang="en-US">
              <a:solidFill>
                <a:schemeClr val="bg1"/>
              </a:solidFill>
              <a:ea typeface="Batang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7D9D60-791D-6DB6-2004-CACC3BEDED48}"/>
              </a:ext>
            </a:extLst>
          </p:cNvPr>
          <p:cNvSpPr txBox="1"/>
          <p:nvPr/>
        </p:nvSpPr>
        <p:spPr>
          <a:xfrm>
            <a:off x="479656" y="3753798"/>
            <a:ext cx="7490264" cy="18774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v"/>
            </a:pPr>
            <a:r>
              <a:rPr lang="en-US" b="1">
                <a:solidFill>
                  <a:schemeClr val="bg1"/>
                </a:solidFill>
                <a:ea typeface="Batang"/>
              </a:rPr>
              <a:t>Wildfires</a:t>
            </a:r>
            <a:r>
              <a:rPr lang="en-US">
                <a:solidFill>
                  <a:schemeClr val="bg1"/>
                </a:solidFill>
                <a:ea typeface="Batang"/>
              </a:rPr>
              <a:t> promote biodiversity through disturbance/nutrient ash</a:t>
            </a:r>
          </a:p>
          <a:p>
            <a:pPr lvl="1"/>
            <a:r>
              <a:rPr lang="en-US" sz="1600">
                <a:solidFill>
                  <a:schemeClr val="bg1"/>
                </a:solidFill>
                <a:ea typeface="Batang"/>
              </a:rPr>
              <a:t>- </a:t>
            </a:r>
            <a:r>
              <a:rPr lang="en-US" sz="1600" b="1">
                <a:solidFill>
                  <a:schemeClr val="bg1"/>
                </a:solidFill>
                <a:ea typeface="Batang"/>
              </a:rPr>
              <a:t>biochar</a:t>
            </a:r>
            <a:r>
              <a:rPr lang="en-US" sz="1600">
                <a:solidFill>
                  <a:schemeClr val="bg1"/>
                </a:solidFill>
                <a:ea typeface="Batang"/>
              </a:rPr>
              <a:t> increases water retention</a:t>
            </a:r>
          </a:p>
          <a:p>
            <a:pPr lvl="1"/>
            <a:r>
              <a:rPr lang="en-US" sz="1600">
                <a:solidFill>
                  <a:schemeClr val="bg1"/>
                </a:solidFill>
                <a:ea typeface="Batang"/>
              </a:rPr>
              <a:t>- </a:t>
            </a:r>
            <a:r>
              <a:rPr lang="en-US" sz="1600" b="1">
                <a:solidFill>
                  <a:schemeClr val="bg1"/>
                </a:solidFill>
                <a:ea typeface="Batang"/>
              </a:rPr>
              <a:t>prescribed fire </a:t>
            </a:r>
            <a:r>
              <a:rPr lang="en-US" sz="1600">
                <a:solidFill>
                  <a:schemeClr val="bg1"/>
                </a:solidFill>
                <a:ea typeface="Batang"/>
              </a:rPr>
              <a:t>can promote climate resilience</a:t>
            </a:r>
            <a:endParaRPr lang="en-US" sz="1600">
              <a:solidFill>
                <a:schemeClr val="bg1"/>
              </a:solidFill>
            </a:endParaRPr>
          </a:p>
          <a:p>
            <a:pPr marL="285750" indent="-285750">
              <a:buFont typeface="Wingdings"/>
              <a:buChar char="v"/>
            </a:pPr>
            <a:endParaRPr lang="en-US" sz="1600">
              <a:solidFill>
                <a:schemeClr val="bg1"/>
              </a:solidFill>
              <a:ea typeface="Batang"/>
            </a:endParaRPr>
          </a:p>
          <a:p>
            <a:pPr lvl="1"/>
            <a:r>
              <a:rPr lang="en-US" sz="1600">
                <a:solidFill>
                  <a:schemeClr val="bg1"/>
                </a:solidFill>
                <a:ea typeface="Batang"/>
              </a:rPr>
              <a:t>- peat wildfires alter landscapes compared to surface fires that don't harm larger cypress trees and prevent hardwood encroachment</a:t>
            </a:r>
          </a:p>
          <a:p>
            <a:pPr marL="285750" indent="-285750">
              <a:buFont typeface="Wingdings"/>
              <a:buChar char="v"/>
            </a:pPr>
            <a:endParaRPr lang="en-US">
              <a:solidFill>
                <a:schemeClr val="bg1"/>
              </a:solidFill>
              <a:ea typeface="Batang"/>
            </a:endParaRPr>
          </a:p>
        </p:txBody>
      </p:sp>
      <p:pic>
        <p:nvPicPr>
          <p:cNvPr id="6" name="Picture 5" descr="Peat Bogs and the Ring of Fire - Let's Talk Science">
            <a:extLst>
              <a:ext uri="{FF2B5EF4-FFF2-40B4-BE49-F238E27FC236}">
                <a16:creationId xmlns:a16="http://schemas.microsoft.com/office/drawing/2014/main" id="{4F8DA108-704A-BB34-87B9-1E8EA9211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77" y="1575409"/>
            <a:ext cx="11266308" cy="4985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592FBE-635C-B861-ACD0-E2AF260AFFC3}"/>
              </a:ext>
            </a:extLst>
          </p:cNvPr>
          <p:cNvSpPr txBox="1"/>
          <p:nvPr/>
        </p:nvSpPr>
        <p:spPr>
          <a:xfrm>
            <a:off x="323385" y="1269133"/>
            <a:ext cx="347893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Batang"/>
              </a:rPr>
              <a:t>53 years for 1" of Peat in Okefenokee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98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4E6A8-211F-4332-8BA4-5C71A9DE6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" y="436402"/>
            <a:ext cx="7286810" cy="927266"/>
          </a:xfrm>
        </p:spPr>
        <p:txBody>
          <a:bodyPr/>
          <a:lstStyle/>
          <a:p>
            <a:r>
              <a:rPr lang="en-US" sz="4000">
                <a:ea typeface="Batang"/>
              </a:rPr>
              <a:t>ENSO Patterns &amp; Wildfires</a:t>
            </a:r>
            <a:endParaRPr lang="en-US" sz="4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1E9178-0BB2-10B8-9B68-FDF5371A0576}"/>
              </a:ext>
            </a:extLst>
          </p:cNvPr>
          <p:cNvSpPr txBox="1"/>
          <p:nvPr/>
        </p:nvSpPr>
        <p:spPr>
          <a:xfrm>
            <a:off x="484256" y="1609010"/>
            <a:ext cx="6346312" cy="38472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v"/>
            </a:pPr>
            <a:r>
              <a:rPr lang="en-US" b="1" dirty="0">
                <a:solidFill>
                  <a:schemeClr val="bg2"/>
                </a:solidFill>
                <a:ea typeface="Batang"/>
              </a:rPr>
              <a:t>La Niña </a:t>
            </a:r>
            <a:r>
              <a:rPr lang="en-US" dirty="0">
                <a:solidFill>
                  <a:schemeClr val="bg2"/>
                </a:solidFill>
                <a:ea typeface="Batang"/>
              </a:rPr>
              <a:t>= drier/warmer Okefenokee winters</a:t>
            </a:r>
          </a:p>
          <a:p>
            <a:pPr marL="742950" lvl="1" indent="-285750">
              <a:buFont typeface="Wingdings"/>
              <a:buChar char="v"/>
            </a:pPr>
            <a:r>
              <a:rPr lang="en-US" sz="1600" dirty="0">
                <a:solidFill>
                  <a:schemeClr val="bg2"/>
                </a:solidFill>
                <a:ea typeface="Batang"/>
              </a:rPr>
              <a:t>inhibits vegetation growth, decreases wildfire recovery</a:t>
            </a:r>
          </a:p>
          <a:p>
            <a:pPr marL="742950" lvl="1" indent="-285750">
              <a:buFont typeface="Wingdings"/>
              <a:buChar char="v"/>
            </a:pPr>
            <a:r>
              <a:rPr lang="en-US" sz="1600" dirty="0">
                <a:solidFill>
                  <a:schemeClr val="bg2"/>
                </a:solidFill>
                <a:ea typeface="Batang"/>
              </a:rPr>
              <a:t>without protection of a canopy...</a:t>
            </a:r>
          </a:p>
          <a:p>
            <a:pPr lvl="2"/>
            <a:r>
              <a:rPr lang="en-US" sz="1600" dirty="0">
                <a:solidFill>
                  <a:schemeClr val="bg2"/>
                </a:solidFill>
                <a:ea typeface="Batang"/>
              </a:rPr>
              <a:t>- water table accumulation inhibited</a:t>
            </a:r>
          </a:p>
          <a:p>
            <a:pPr lvl="2"/>
            <a:r>
              <a:rPr lang="en-US" sz="1600" dirty="0">
                <a:solidFill>
                  <a:schemeClr val="bg2"/>
                </a:solidFill>
                <a:ea typeface="Batang"/>
              </a:rPr>
              <a:t>- soil moisture decreases</a:t>
            </a:r>
          </a:p>
          <a:p>
            <a:pPr marL="285750" indent="-285750">
              <a:buFont typeface="Wingdings"/>
              <a:buChar char="v"/>
            </a:pPr>
            <a:endParaRPr lang="en-US" dirty="0">
              <a:solidFill>
                <a:schemeClr val="bg2"/>
              </a:solidFill>
              <a:ea typeface="Batang"/>
            </a:endParaRPr>
          </a:p>
          <a:p>
            <a:pPr marL="285750" indent="-285750">
              <a:buFont typeface="Wingdings"/>
              <a:buChar char="v"/>
            </a:pPr>
            <a:r>
              <a:rPr lang="en-US" dirty="0">
                <a:solidFill>
                  <a:schemeClr val="bg2"/>
                </a:solidFill>
                <a:ea typeface="Batang"/>
              </a:rPr>
              <a:t>Dramatic transitions between El Niño and La Niña can create large fuel loads in Southeastern forests</a:t>
            </a:r>
          </a:p>
          <a:p>
            <a:pPr marL="285750" indent="-285750">
              <a:buFont typeface="Wingdings"/>
              <a:buChar char="v"/>
            </a:pPr>
            <a:endParaRPr lang="en-US">
              <a:solidFill>
                <a:schemeClr val="bg2"/>
              </a:solidFill>
              <a:ea typeface="Batang"/>
            </a:endParaRPr>
          </a:p>
          <a:p>
            <a:pPr marL="285750" indent="-285750">
              <a:buFont typeface="Wingdings"/>
              <a:buChar char="v"/>
            </a:pPr>
            <a:r>
              <a:rPr lang="en-US" dirty="0">
                <a:solidFill>
                  <a:schemeClr val="bg2"/>
                </a:solidFill>
                <a:ea typeface="Batang"/>
              </a:rPr>
              <a:t>ENSO variability can create opportunities for massive wildfires when conditions are met</a:t>
            </a:r>
          </a:p>
          <a:p>
            <a:pPr marL="285750" indent="-285750">
              <a:buFont typeface="Wingdings"/>
              <a:buChar char="v"/>
            </a:pPr>
            <a:endParaRPr lang="en-US">
              <a:solidFill>
                <a:schemeClr val="bg2"/>
              </a:solidFill>
              <a:ea typeface="Batang"/>
            </a:endParaRPr>
          </a:p>
          <a:p>
            <a:pPr marL="285750" indent="-285750">
              <a:buFont typeface="Wingdings"/>
              <a:buChar char="v"/>
            </a:pPr>
            <a:r>
              <a:rPr lang="en-US" dirty="0">
                <a:solidFill>
                  <a:schemeClr val="bg2"/>
                </a:solidFill>
                <a:ea typeface="Batang"/>
              </a:rPr>
              <a:t>ENSO may be vulnerable to climate change,  increase in variability and intensity</a:t>
            </a:r>
          </a:p>
        </p:txBody>
      </p:sp>
      <p:pic>
        <p:nvPicPr>
          <p:cNvPr id="2050" name="Picture 2" descr="What does La Nina mean for Montana's weather?">
            <a:extLst>
              <a:ext uri="{FF2B5EF4-FFF2-40B4-BE49-F238E27FC236}">
                <a16:creationId xmlns:a16="http://schemas.microsoft.com/office/drawing/2014/main" id="{6474EF4A-EA2D-DFFC-1A2C-464457237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752" y="482"/>
            <a:ext cx="4822493" cy="342388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347E80-A93C-1619-940F-A27DD77AA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438" y="3433409"/>
            <a:ext cx="4836232" cy="342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95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92FB6-2CFB-6C8E-AD88-29974ADD7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1F136-A28B-3497-2304-44BEAF3A9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87" y="561662"/>
            <a:ext cx="11796179" cy="927266"/>
          </a:xfrm>
        </p:spPr>
        <p:txBody>
          <a:bodyPr/>
          <a:lstStyle/>
          <a:p>
            <a:pPr algn="ctr"/>
            <a:r>
              <a:rPr lang="en-US" sz="4000">
                <a:ea typeface="Batang"/>
              </a:rPr>
              <a:t>ENSO Patterns &amp; Wildfires </a:t>
            </a:r>
            <a:br>
              <a:rPr lang="en-US" sz="4000">
                <a:ea typeface="Batang"/>
              </a:rPr>
            </a:br>
            <a:r>
              <a:rPr lang="en-US" sz="4000">
                <a:ea typeface="Batang"/>
              </a:rPr>
              <a:t>ESST &amp; SST Anomalies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ED3A564-9E2A-2B32-4182-3C9B1ED08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642218"/>
              </p:ext>
            </p:extLst>
          </p:nvPr>
        </p:nvGraphicFramePr>
        <p:xfrm>
          <a:off x="548640" y="1599450"/>
          <a:ext cx="11094720" cy="502920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853440">
                  <a:extLst>
                    <a:ext uri="{9D8B030D-6E8A-4147-A177-3AD203B41FA5}">
                      <a16:colId xmlns:a16="http://schemas.microsoft.com/office/drawing/2014/main" val="494227875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3124168101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214162301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3033945242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61001664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4140740872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3178437551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1883554271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3252355082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1112815444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3945182924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3070845784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3258927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 b="1">
                          <a:effectLst/>
                          <a:latin typeface="verdana,arial"/>
                        </a:rPr>
                        <a:t>Year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 b="1">
                          <a:effectLst/>
                          <a:latin typeface="verdana,arial"/>
                        </a:rPr>
                        <a:t>DJF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 b="1">
                          <a:effectLst/>
                          <a:latin typeface="verdana,arial"/>
                        </a:rPr>
                        <a:t>JFM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 b="1">
                          <a:effectLst/>
                          <a:latin typeface="verdana,arial"/>
                        </a:rPr>
                        <a:t>FMA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 b="1">
                          <a:effectLst/>
                          <a:latin typeface="verdana,arial"/>
                        </a:rPr>
                        <a:t>MAM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 b="1">
                          <a:effectLst/>
                          <a:latin typeface="verdana,arial"/>
                        </a:rPr>
                        <a:t>AMJ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 b="1">
                          <a:effectLst/>
                          <a:latin typeface="verdana,arial"/>
                        </a:rPr>
                        <a:t>MJJ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 b="1">
                          <a:effectLst/>
                          <a:latin typeface="verdana,arial"/>
                        </a:rPr>
                        <a:t>JJA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 b="1">
                          <a:effectLst/>
                          <a:latin typeface="verdana,arial"/>
                        </a:rPr>
                        <a:t>JAS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 b="1">
                          <a:effectLst/>
                          <a:latin typeface="verdana,arial"/>
                        </a:rPr>
                        <a:t>ASO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 b="1">
                          <a:effectLst/>
                          <a:latin typeface="verdana,arial"/>
                        </a:rPr>
                        <a:t>SON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 b="1">
                          <a:effectLst/>
                          <a:latin typeface="verdana,arial"/>
                        </a:rPr>
                        <a:t>OND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900" b="1">
                          <a:effectLst/>
                          <a:latin typeface="verdana,arial"/>
                        </a:rPr>
                        <a:t>NDJ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189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verdana,arial"/>
                        </a:rPr>
                        <a:t>2000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-0.8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5674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verdana,arial"/>
                        </a:rPr>
                        <a:t>2001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3934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verdana,arial"/>
                        </a:rPr>
                        <a:t>2002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0.0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0.8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0.9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1.0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1.2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1.3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1.1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966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verdana,arial"/>
                        </a:rPr>
                        <a:t>2003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0.9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0.0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8835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verdana,arial"/>
                        </a:rPr>
                        <a:t>2004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613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verdana,arial"/>
                        </a:rPr>
                        <a:t>2005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-0.8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6615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verdana,arial"/>
                        </a:rPr>
                        <a:t>2006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-0.9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-0.8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0.0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0.8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0.9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0.9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2693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verdana,arial"/>
                        </a:rPr>
                        <a:t>2007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-0.1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-0.3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-0.4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-0.5</a:t>
                      </a:r>
                      <a:endParaRPr lang="en-US" sz="90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-0.8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2023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verdana,arial"/>
                        </a:rPr>
                        <a:t>2008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-1.0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-0.8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9821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verdana,arial"/>
                        </a:rPr>
                        <a:t>2009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-0.8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-0.8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0.0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1.0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1.4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1.6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011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verdana,arial"/>
                        </a:rPr>
                        <a:t>2010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1.5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1.2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0.8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-1.0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844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verdana,arial"/>
                        </a:rPr>
                        <a:t>2011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-0.9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-0.8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-1.0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-1.0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4384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verdana,arial"/>
                        </a:rPr>
                        <a:t>2012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-0.9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0.0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7259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verdana,arial"/>
                        </a:rPr>
                        <a:t>2013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0371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verdana,arial"/>
                        </a:rPr>
                        <a:t>2014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0.0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0.0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8606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verdana,arial"/>
                        </a:rPr>
                        <a:t>2015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0.9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1.2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1.5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1.9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2.2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2.4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2.6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2.6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10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verdana,arial"/>
                        </a:rPr>
                        <a:t>2016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2.5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2.1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1.6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0.9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125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verdana,arial"/>
                        </a:rPr>
                        <a:t>2017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-0.8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-1.0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384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verdana,arial"/>
                        </a:rPr>
                        <a:t>2018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-0.9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-0.9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0.0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0.8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0.9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0.8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806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verdana,arial"/>
                        </a:rPr>
                        <a:t>2019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0.7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0000"/>
                          </a:solidFill>
                          <a:effectLst/>
                          <a:latin typeface="verdana,arial"/>
                        </a:rPr>
                        <a:t>0.5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454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effectLst/>
                          <a:latin typeface="verdana,arial"/>
                        </a:rPr>
                        <a:t>2020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0.5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0.2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-0.1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,arial"/>
                        </a:rPr>
                        <a:t>-0.4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-0.6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-0.9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-1.3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000FF"/>
                          </a:solidFill>
                          <a:effectLst/>
                          <a:latin typeface="verdana,arial"/>
                        </a:rPr>
                        <a:t>-1.2</a:t>
                      </a:r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57579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5145BE5-C31C-7C13-E411-47D45F4EC5B3}"/>
              </a:ext>
            </a:extLst>
          </p:cNvPr>
          <p:cNvSpPr txBox="1"/>
          <p:nvPr/>
        </p:nvSpPr>
        <p:spPr>
          <a:xfrm>
            <a:off x="546666" y="846442"/>
            <a:ext cx="1154166" cy="646331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a typeface="Batang"/>
              </a:rPr>
              <a:t>El Niño</a:t>
            </a:r>
          </a:p>
          <a:p>
            <a:r>
              <a:rPr lang="en-US" b="1" dirty="0">
                <a:solidFill>
                  <a:srgbClr val="0038F0"/>
                </a:solidFill>
                <a:ea typeface="Batang"/>
              </a:rPr>
              <a:t>La Niña</a:t>
            </a:r>
          </a:p>
        </p:txBody>
      </p:sp>
    </p:spTree>
    <p:extLst>
      <p:ext uri="{BB962C8B-B14F-4D97-AF65-F5344CB8AC3E}">
        <p14:creationId xmlns:p14="http://schemas.microsoft.com/office/powerpoint/2010/main" val="2038721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35764A-06BF-17D4-EE6D-670F5F3FC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87" y="456946"/>
            <a:ext cx="2863427" cy="914400"/>
          </a:xfrm>
        </p:spPr>
        <p:txBody>
          <a:bodyPr/>
          <a:lstStyle/>
          <a:p>
            <a:r>
              <a:rPr lang="en-US" dirty="0"/>
              <a:t>Study Area</a:t>
            </a:r>
            <a:br>
              <a:rPr lang="en-US" dirty="0"/>
            </a:br>
            <a:endParaRPr lang="en-US">
              <a:ea typeface="Batang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DF6CA-8CF2-F784-C54C-19B5396237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34800" y="6400800"/>
            <a:ext cx="457200" cy="457200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FEEA60-7F73-0C2A-E90A-2865FFF24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175" y="531189"/>
            <a:ext cx="8189583" cy="632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70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6FD60E-B013-52DF-354C-D8DB8814C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" y="1136086"/>
            <a:ext cx="4758077" cy="2912327"/>
          </a:xfrm>
        </p:spPr>
        <p:txBody>
          <a:bodyPr/>
          <a:lstStyle/>
          <a:p>
            <a:r>
              <a:rPr lang="en-US"/>
              <a:t>Burned Area Index </a:t>
            </a:r>
            <a:br>
              <a:rPr lang="en-US"/>
            </a:br>
            <a:br>
              <a:rPr lang="en-US" sz="1500"/>
            </a:br>
            <a:r>
              <a:rPr lang="en-US" sz="3000"/>
              <a:t>Fire Boundary &amp; Severity</a:t>
            </a:r>
            <a:br>
              <a:rPr lang="en-US"/>
            </a:br>
            <a:endParaRPr lang="en-US">
              <a:ea typeface="Batang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775CAD-60B4-E2CC-3451-3AB56951D1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34800" y="6400800"/>
            <a:ext cx="457200" cy="457200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E634B56-6DB9-DE98-3A6B-A8C3EBA9F263}"/>
              </a:ext>
            </a:extLst>
          </p:cNvPr>
          <p:cNvSpPr txBox="1">
            <a:spLocks/>
          </p:cNvSpPr>
          <p:nvPr/>
        </p:nvSpPr>
        <p:spPr>
          <a:xfrm>
            <a:off x="520" y="3221364"/>
            <a:ext cx="5197956" cy="59845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000" b="1" kern="1200" spc="-15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latin typeface="Batang"/>
                <a:ea typeface="Batang"/>
              </a:rPr>
              <a:t>BAI = 1/((0.1 -RED)^2 + (0.06 - NIR)^2)</a:t>
            </a:r>
            <a:br>
              <a:rPr lang="en-US"/>
            </a:br>
            <a:endParaRPr lang="en-US">
              <a:ea typeface="Batang"/>
            </a:endParaRPr>
          </a:p>
        </p:txBody>
      </p:sp>
      <p:pic>
        <p:nvPicPr>
          <p:cNvPr id="10" name="Picture 9" descr="A green and yellow map&#10;&#10;AI-generated content may be incorrect.">
            <a:extLst>
              <a:ext uri="{FF2B5EF4-FFF2-40B4-BE49-F238E27FC236}">
                <a16:creationId xmlns:a16="http://schemas.microsoft.com/office/drawing/2014/main" id="{EBD2EADF-4235-E236-D11B-A7AF41AFB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612" y="184252"/>
            <a:ext cx="5196529" cy="667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53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BB403-0C8E-943B-FC65-A8C6B3443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E9F469-3AEB-84FA-2632-4A348CA86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7" y="476306"/>
            <a:ext cx="10652760" cy="914400"/>
          </a:xfrm>
        </p:spPr>
        <p:txBody>
          <a:bodyPr/>
          <a:lstStyle/>
          <a:p>
            <a:r>
              <a:rPr lang="en-US"/>
              <a:t>2017 Pre-Fire Vegetation Indices</a:t>
            </a:r>
            <a:br>
              <a:rPr lang="en-US"/>
            </a:br>
            <a:endParaRPr lang="en-US">
              <a:ea typeface="Batang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DC9B79-7E8A-4FDA-502E-E381EAE973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34800" y="6400800"/>
            <a:ext cx="457200" cy="457200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 descr="A green map with black background&#10;&#10;AI-generated content may be incorrect.">
            <a:extLst>
              <a:ext uri="{FF2B5EF4-FFF2-40B4-BE49-F238E27FC236}">
                <a16:creationId xmlns:a16="http://schemas.microsoft.com/office/drawing/2014/main" id="{88A0DF36-1CB6-D1C6-0B1B-83A260770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" y="1007066"/>
            <a:ext cx="4360804" cy="5640659"/>
          </a:xfrm>
          <a:prstGeom prst="rect">
            <a:avLst/>
          </a:prstGeom>
        </p:spPr>
      </p:pic>
      <p:pic>
        <p:nvPicPr>
          <p:cNvPr id="5" name="Picture 4" descr="A green map with black background&#10;&#10;AI-generated content may be incorrect.">
            <a:extLst>
              <a:ext uri="{FF2B5EF4-FFF2-40B4-BE49-F238E27FC236}">
                <a16:creationId xmlns:a16="http://schemas.microsoft.com/office/drawing/2014/main" id="{22A6F49C-A208-E44E-68E5-9DFB7986E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770" y="1007066"/>
            <a:ext cx="4425852" cy="5845098"/>
          </a:xfrm>
          <a:prstGeom prst="rect">
            <a:avLst/>
          </a:prstGeom>
        </p:spPr>
      </p:pic>
      <p:pic>
        <p:nvPicPr>
          <p:cNvPr id="6" name="Picture 5" descr="A green and black map&#10;&#10;AI-generated content may be incorrect.">
            <a:extLst>
              <a:ext uri="{FF2B5EF4-FFF2-40B4-BE49-F238E27FC236}">
                <a16:creationId xmlns:a16="http://schemas.microsoft.com/office/drawing/2014/main" id="{7C692968-20BC-21BD-3625-A5653E225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562" y="1007066"/>
            <a:ext cx="4360804" cy="56406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862813-8E26-9C1F-86BC-C31C22C54517}"/>
              </a:ext>
            </a:extLst>
          </p:cNvPr>
          <p:cNvSpPr txBox="1"/>
          <p:nvPr/>
        </p:nvSpPr>
        <p:spPr>
          <a:xfrm>
            <a:off x="1069952" y="6560647"/>
            <a:ext cx="222870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Georgia"/>
                <a:ea typeface="Batang"/>
              </a:rPr>
              <a:t>Overall Vegetation Levels</a:t>
            </a:r>
            <a:endParaRPr lang="en-US" sz="1400" dirty="0" err="1">
              <a:latin typeface="Georgi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D5ADE9-33BD-8BC0-CF4D-5C730BD18EBC}"/>
              </a:ext>
            </a:extLst>
          </p:cNvPr>
          <p:cNvSpPr txBox="1"/>
          <p:nvPr/>
        </p:nvSpPr>
        <p:spPr>
          <a:xfrm>
            <a:off x="9413851" y="6552626"/>
            <a:ext cx="178754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Georgia"/>
                <a:ea typeface="Batang"/>
              </a:rPr>
              <a:t>Canopy Structure</a:t>
            </a:r>
            <a:endParaRPr lang="en-US" sz="1400" dirty="0" err="1">
              <a:latin typeface="Georgi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02DBC7-C7F7-F535-E2F7-CD958B910055}"/>
              </a:ext>
            </a:extLst>
          </p:cNvPr>
          <p:cNvSpPr txBox="1"/>
          <p:nvPr/>
        </p:nvSpPr>
        <p:spPr>
          <a:xfrm>
            <a:off x="4994250" y="6564656"/>
            <a:ext cx="244928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Georgia"/>
                <a:ea typeface="Batang"/>
              </a:rPr>
              <a:t>Leaf Area Index &amp; Biomass</a:t>
            </a:r>
            <a:endParaRPr lang="en-US" sz="1400" dirty="0" err="1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9768670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78453729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00682B"/>
      </a:accent1>
      <a:accent2>
        <a:srgbClr val="EFEAE7"/>
      </a:accent2>
      <a:accent3>
        <a:srgbClr val="CD1711"/>
      </a:accent3>
      <a:accent4>
        <a:srgbClr val="651B51"/>
      </a:accent4>
      <a:accent5>
        <a:srgbClr val="2C3A2E"/>
      </a:accent5>
      <a:accent6>
        <a:srgbClr val="B6A650"/>
      </a:accent6>
      <a:hlink>
        <a:srgbClr val="029B2D"/>
      </a:hlink>
      <a:folHlink>
        <a:srgbClr val="029B2D"/>
      </a:folHlink>
    </a:clrScheme>
    <a:fontScheme name="Custom 36">
      <a:majorFont>
        <a:latin typeface="Batang"/>
        <a:ea typeface=""/>
        <a:cs typeface=""/>
      </a:majorFont>
      <a:minorFont>
        <a:latin typeface="Batan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3175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M78453729_win32_SD_v5" id="{5665AA9C-4EFF-4FCC-8086-4050069C15ED}" vid="{F66CC29E-A3F9-4341-8B35-47A4E87375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47E57E2791B44BAFC864D9E8A285D9" ma:contentTypeVersion="13" ma:contentTypeDescription="Create a new document." ma:contentTypeScope="" ma:versionID="a7dd3928cc945bf7a31616f75aa4f182">
  <xsd:schema xmlns:xsd="http://www.w3.org/2001/XMLSchema" xmlns:xs="http://www.w3.org/2001/XMLSchema" xmlns:p="http://schemas.microsoft.com/office/2006/metadata/properties" xmlns:ns3="9e9e3be8-8378-4398-9ac2-2c96171e5ea1" xmlns:ns4="46556658-31bb-45cb-9986-487dc5282f9d" targetNamespace="http://schemas.microsoft.com/office/2006/metadata/properties" ma:root="true" ma:fieldsID="7a621f06c13046c2186d03eb18b05e3e" ns3:_="" ns4:_="">
    <xsd:import namespace="9e9e3be8-8378-4398-9ac2-2c96171e5ea1"/>
    <xsd:import namespace="46556658-31bb-45cb-9986-487dc5282f9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9e3be8-8378-4398-9ac2-2c96171e5e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556658-31bb-45cb-9986-487dc5282f9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e9e3be8-8378-4398-9ac2-2c96171e5ea1" xsi:nil="true"/>
  </documentManagement>
</p:properties>
</file>

<file path=customXml/itemProps1.xml><?xml version="1.0" encoding="utf-8"?>
<ds:datastoreItem xmlns:ds="http://schemas.openxmlformats.org/officeDocument/2006/customXml" ds:itemID="{67B38E9C-53F4-45B7-BB77-8539BB7040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90D34B-60EF-48A5-BD71-8923E0DEA8B6}">
  <ds:schemaRefs>
    <ds:schemaRef ds:uri="46556658-31bb-45cb-9986-487dc5282f9d"/>
    <ds:schemaRef ds:uri="9e9e3be8-8378-4398-9ac2-2c96171e5ea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E111B19-7283-4751-B1F8-E7CC95678A87}">
  <ds:schemaRefs>
    <ds:schemaRef ds:uri="46556658-31bb-45cb-9986-487dc5282f9d"/>
    <ds:schemaRef ds:uri="9e9e3be8-8378-4398-9ac2-2c96171e5ea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18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Custom</vt:lpstr>
      <vt:lpstr>Okefenokee Wildfire Risk, Resilience and Recovery: 2017 West Mims Fire</vt:lpstr>
      <vt:lpstr>Importance</vt:lpstr>
      <vt:lpstr>Ecological Background</vt:lpstr>
      <vt:lpstr>Ecological Background</vt:lpstr>
      <vt:lpstr>ENSO Patterns &amp; Wildfires</vt:lpstr>
      <vt:lpstr>ENSO Patterns &amp; Wildfires  ESST &amp; SST Anomalies</vt:lpstr>
      <vt:lpstr>Study Area </vt:lpstr>
      <vt:lpstr>Burned Area Index   Fire Boundary &amp; Severity </vt:lpstr>
      <vt:lpstr>2017 Pre-Fire Vegetation Indices </vt:lpstr>
      <vt:lpstr>2019 Post-Recovery Vegetation Indices</vt:lpstr>
      <vt:lpstr>2017 Pre-Fire Moisture</vt:lpstr>
      <vt:lpstr>2019 Post-Recovery Moisture </vt:lpstr>
      <vt:lpstr>Analyzing Vegetation Changes 2017-2019 </vt:lpstr>
      <vt:lpstr>Analyzing Moisture Changes </vt:lpstr>
      <vt:lpstr>Discussions and Conclusions</vt:lpstr>
      <vt:lpstr>Future Natural Resource Management</vt:lpstr>
      <vt:lpstr>Future Research</vt:lpstr>
      <vt:lpstr>Thank you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108</cp:revision>
  <dcterms:created xsi:type="dcterms:W3CDTF">2025-04-10T16:48:14Z</dcterms:created>
  <dcterms:modified xsi:type="dcterms:W3CDTF">2025-04-22T17:58:02Z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0x0101009747E57E2791B44BAFC864D9E8A285D9</vt:lpwstr>
  </property>
  <property fmtid="{D5CDD505-2E9C-101B-9397-08002B2CF9AE}" pid="3" name="MediaServiceImageTags">
    <vt:lpwstr/>
  </property>
  <property fmtid="{D5CDD505-2E9C-101B-9397-08002B2CF9AE}" pid="4" name="ClassificationContentMarkingFooterLocations">
    <vt:lpwstr>Office Theme:7</vt:lpwstr>
  </property>
  <property fmtid="{D5CDD505-2E9C-101B-9397-08002B2CF9AE}" pid="5" name="ClassificationContentMarkingFooterText">
    <vt:lpwstr>Classified as Microsoft Confidential</vt:lpwstr>
  </property>
</Properties>
</file>